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26.06.2018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Madison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modified xsi:type="dcterms:W3CDTF">2018-06-26T09:15:20Z</dcterms:modified>
</cp:coreProperties>
</file>