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>
          <a:xfrm>
            <a:off x="1007533" y="0"/>
            <a:ext cx="7934348" cy="6858000"/>
          </a:xfrm>
        </p:spPr>
        <p:txBody>
          <a:bodyPr/>
          <a:lstStyle/>
          <a:p>
            <a:r>
              <a:rPr/>
              <a:t>'Madison' 'Title Slide' type = 'body',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8941881" y="0"/>
            <a:ext cx="27432" cy="6858000"/>
          </a:xfrm>
        </p:spPr>
        <p:txBody>
          <a:bodyPr/>
          <a:lstStyle/>
          <a:p>
            <a:r>
              <a:rPr/>
              <a:t>'Madison' 'Title Slide' type = 'body', index =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/>
        </p:nvSpPr>
        <p:spPr>
          <a:xfrm>
            <a:off x="2191282" y="3262852"/>
            <a:ext cx="415636" cy="461665"/>
          </a:xfrm>
        </p:spPr>
        <p:txBody>
          <a:bodyPr/>
          <a:lstStyle/>
          <a:p>
            <a:r>
              <a:rPr/>
              <a:t>'Madison' 'Title Slide' type = 'body', index = 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dt" sz="half" idx="10"/>
          </p:nvPr>
        </p:nvSpPr>
        <p:spPr>
          <a:xfrm>
            <a:off x="-810065" y="5270604"/>
            <a:ext cx="2662729" cy="182880"/>
          </a:xfrm>
        </p:spPr>
        <p:txBody>
          <a:bodyPr/>
          <a:lstStyle/>
          <a:p>
            <a:r>
              <a:rPr/>
              <a:t>'Madison' 'Title Slide' type = 'dt',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ftr" sz="quarter" idx="11"/>
          </p:nvPr>
        </p:nvSpPr>
        <p:spPr>
          <a:xfrm>
            <a:off x="-2237130" y="3661144"/>
            <a:ext cx="5885352" cy="179176"/>
          </a:xfrm>
        </p:spPr>
        <p:txBody>
          <a:bodyPr/>
          <a:lstStyle/>
          <a:p>
            <a:r>
              <a:rPr/>
              <a:t>'Madison' 'Title Slide' type = 'ftr',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"/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/>
          <a:lstStyle/>
          <a:p>
            <a:r>
              <a:rPr/>
              <a:t>'Madison' 'Title Slide' type = 'sldNum',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8" name="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/>
          <a:lstStyle/>
          <a:p>
            <a:r>
              <a:rPr/>
              <a:t>'Madison' 'Title Slide' type = 'ctrTitle',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9" name="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/>
          <a:lstStyle/>
          <a:p>
            <a:r>
              <a:rPr/>
              <a:t>'Madison' 'Title Slide' type = 'subTitle', index =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/>
          <a:lstStyle/>
          <a:p>
            <a:r>
              <a:rPr/>
              <a:t>'Madison' 'Content with Caption' type = 'body',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1004479" y="0"/>
            <a:ext cx="10372316" cy="6858000"/>
          </a:xfrm>
        </p:spPr>
        <p:txBody>
          <a:bodyPr/>
          <a:lstStyle/>
          <a:p>
            <a:r>
              <a:rPr/>
              <a:t>'Madison' 'Content with Caption' type = 'body', index =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/>
        </p:nvSpPr>
        <p:spPr>
          <a:xfrm>
            <a:off x="11377328" y="0"/>
            <a:ext cx="27432" cy="6858000"/>
          </a:xfrm>
        </p:spPr>
        <p:txBody>
          <a:bodyPr/>
          <a:lstStyle/>
          <a:p>
            <a:r>
              <a:rPr/>
              <a:t>'Madison' 'Content with Caption' type = 'body', index = 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/>
        </p:nvSpPr>
        <p:spPr>
          <a:xfrm>
            <a:off x="1554154" y="1127550"/>
            <a:ext cx="415636" cy="369332"/>
          </a:xfrm>
        </p:spPr>
        <p:txBody>
          <a:bodyPr/>
          <a:lstStyle/>
          <a:p>
            <a:r>
              <a:rPr/>
              <a:t>'Madison' 'Content with Caption' type = 'body', index = 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/>
          <a:p>
            <a:r>
              <a:rPr/>
              <a:t>'Madison' 'Content with Caption' type = 'body', index = 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-810065" y="5270604"/>
            <a:ext cx="2662729" cy="182880"/>
          </a:xfrm>
        </p:spPr>
        <p:txBody>
          <a:bodyPr/>
          <a:lstStyle/>
          <a:p>
            <a:r>
              <a:rPr/>
              <a:t>'Madison' 'Content with Caption' type = 'dt',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-2237130" y="3661144"/>
            <a:ext cx="5885352" cy="179176"/>
          </a:xfrm>
        </p:spPr>
        <p:txBody>
          <a:bodyPr/>
          <a:lstStyle/>
          <a:p>
            <a:r>
              <a:rPr/>
              <a:t>'Madison' 'Content with Caption' type = 'ftr',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/>
          <a:lstStyle/>
          <a:p>
            <a:r>
              <a:rPr/>
              <a:t>'Madison' 'Content with Caption' type = 'sldNum',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" name="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/>
          <a:lstStyle/>
          <a:p>
            <a:r>
              <a:rPr/>
              <a:t>'Madison' 'Content with Caption' type = 'title', index =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>
          <a:xfrm>
            <a:off x="1004479" y="0"/>
            <a:ext cx="10372316" cy="6858000"/>
          </a:xfrm>
        </p:spPr>
        <p:txBody>
          <a:bodyPr/>
          <a:lstStyle/>
          <a:p>
            <a:r>
              <a:rPr/>
              <a:t>'Madison' 'Blank' type = 'body',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11377328" y="0"/>
            <a:ext cx="27432" cy="6858000"/>
          </a:xfrm>
        </p:spPr>
        <p:txBody>
          <a:bodyPr/>
          <a:lstStyle/>
          <a:p>
            <a:r>
              <a:rPr/>
              <a:t>'Madison' 'Blank' type = 'body', index =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-810065" y="5270604"/>
            <a:ext cx="2662729" cy="182880"/>
          </a:xfrm>
        </p:spPr>
        <p:txBody>
          <a:bodyPr/>
          <a:lstStyle/>
          <a:p>
            <a:r>
              <a:rPr/>
              <a:t>'Madison' 'Blank' type = 'dt',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-2237130" y="3661144"/>
            <a:ext cx="5885352" cy="179176"/>
          </a:xfrm>
        </p:spPr>
        <p:txBody>
          <a:bodyPr/>
          <a:lstStyle/>
          <a:p>
            <a:r>
              <a:rPr/>
              <a:t>'Madison' 'Blank' type = 'ftr',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/>
          <a:lstStyle/>
          <a:p>
            <a:r>
              <a:rPr/>
              <a:t>'Madison' 'Blank' type = 'sldNum', index =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>
          <a:xfrm>
            <a:off x="11377328" y="0"/>
            <a:ext cx="27432" cy="6858000"/>
          </a:xfrm>
        </p:spPr>
        <p:txBody>
          <a:bodyPr/>
          <a:lstStyle/>
          <a:p>
            <a:r>
              <a:rPr/>
              <a:t>'Madison' 'Vertical Title and Text' type = 'body',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1004479" y="0"/>
            <a:ext cx="10372316" cy="6858000"/>
          </a:xfrm>
        </p:spPr>
        <p:txBody>
          <a:bodyPr/>
          <a:lstStyle/>
          <a:p>
            <a:r>
              <a:rPr/>
              <a:t>'Madison' 'Vertical Title and Text' type = 'body', index =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/>
        </p:nvSpPr>
        <p:spPr>
          <a:xfrm>
            <a:off x="10337141" y="416061"/>
            <a:ext cx="415636" cy="369332"/>
          </a:xfrm>
        </p:spPr>
        <p:txBody>
          <a:bodyPr/>
          <a:lstStyle/>
          <a:p>
            <a:r>
              <a:rPr/>
              <a:t>'Madison' 'Vertical Title and Text' type = 'body', index = 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/>
          <a:lstStyle/>
          <a:p>
            <a:r>
              <a:rPr/>
              <a:t>'Madison' 'Vertical Title and Text' type = 'body', index = 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>
          <a:xfrm>
            <a:off x="-810065" y="5270604"/>
            <a:ext cx="2662729" cy="182880"/>
          </a:xfrm>
        </p:spPr>
        <p:txBody>
          <a:bodyPr/>
          <a:lstStyle/>
          <a:p>
            <a:r>
              <a:rPr/>
              <a:t>'Madison' 'Vertical Title and Text' type = 'dt',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"/>
          <p:cNvSpPr>
            <a:spLocks noGrp="1"/>
          </p:cNvSpPr>
          <p:nvPr>
            <p:ph type="ftr" sz="quarter" idx="11"/>
          </p:nvPr>
        </p:nvSpPr>
        <p:spPr>
          <a:xfrm>
            <a:off x="-2237130" y="3661144"/>
            <a:ext cx="5885352" cy="179176"/>
          </a:xfrm>
        </p:spPr>
        <p:txBody>
          <a:bodyPr/>
          <a:lstStyle/>
          <a:p>
            <a:r>
              <a:rPr/>
              <a:t>'Madison' 'Vertical Title and Text' type = 'ftr',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8" name=""/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/>
          <a:lstStyle/>
          <a:p>
            <a:r>
              <a:rPr/>
              <a:t>'Madison' 'Vertical Title and Text' type = 'sldNum',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9" name="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/>
          <a:lstStyle/>
          <a:p>
            <a:r>
              <a:rPr/>
              <a:t>'Madison' 'Vertical Title and Text' type = 'title', index =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>
          <a:xfrm>
            <a:off x="1004479" y="0"/>
            <a:ext cx="10372316" cy="6858000"/>
          </a:xfrm>
        </p:spPr>
        <p:txBody>
          <a:bodyPr/>
          <a:lstStyle/>
          <a:p>
            <a:r>
              <a:rPr/>
              <a:t>'Madison' 'Section Header' type = 'body',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2191843" y="2962586"/>
            <a:ext cx="415636" cy="369332"/>
          </a:xfrm>
        </p:spPr>
        <p:txBody>
          <a:bodyPr/>
          <a:lstStyle/>
          <a:p>
            <a:r>
              <a:rPr/>
              <a:t>'Madison' 'Section Header' type = 'body', index =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/>
          <a:lstStyle/>
          <a:p>
            <a:r>
              <a:rPr/>
              <a:t>'Madison' 'Section Header' type = 'body', index = 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/>
        </p:nvSpPr>
        <p:spPr>
          <a:xfrm>
            <a:off x="11377328" y="0"/>
            <a:ext cx="27432" cy="6858000"/>
          </a:xfrm>
        </p:spPr>
        <p:txBody>
          <a:bodyPr/>
          <a:lstStyle/>
          <a:p>
            <a:r>
              <a:rPr/>
              <a:t>'Madison' 'Section Header' type = 'body', index = 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>
          <a:xfrm>
            <a:off x="-810065" y="5270604"/>
            <a:ext cx="2662729" cy="182880"/>
          </a:xfrm>
        </p:spPr>
        <p:txBody>
          <a:bodyPr/>
          <a:lstStyle/>
          <a:p>
            <a:r>
              <a:rPr/>
              <a:t>'Madison' 'Section Header' type = 'dt',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"/>
          <p:cNvSpPr>
            <a:spLocks noGrp="1"/>
          </p:cNvSpPr>
          <p:nvPr>
            <p:ph type="ftr" sz="quarter" idx="11"/>
          </p:nvPr>
        </p:nvSpPr>
        <p:spPr>
          <a:xfrm>
            <a:off x="-2237130" y="3661144"/>
            <a:ext cx="5885352" cy="179176"/>
          </a:xfrm>
        </p:spPr>
        <p:txBody>
          <a:bodyPr/>
          <a:lstStyle/>
          <a:p>
            <a:r>
              <a:rPr/>
              <a:t>'Madison' 'Section Header' type = 'ftr',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8" name=""/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/>
          <a:lstStyle/>
          <a:p>
            <a:r>
              <a:rPr/>
              <a:t>'Madison' 'Section Header' type = 'sldNum',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9" name="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/>
          <a:lstStyle/>
          <a:p>
            <a:r>
              <a:rPr/>
              <a:t>'Madison' 'Section Header' type = 'title', index =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>
          <a:xfrm>
            <a:off x="1004479" y="0"/>
            <a:ext cx="10372316" cy="6858000"/>
          </a:xfrm>
        </p:spPr>
        <p:txBody>
          <a:bodyPr/>
          <a:lstStyle/>
          <a:p>
            <a:r>
              <a:rPr/>
              <a:t>'Madison' 'Title and Vertical Text' type = 'body',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11377328" y="0"/>
            <a:ext cx="27432" cy="6858000"/>
          </a:xfrm>
        </p:spPr>
        <p:txBody>
          <a:bodyPr/>
          <a:lstStyle/>
          <a:p>
            <a:r>
              <a:rPr/>
              <a:t>'Madison' 'Title and Vertical Text' type = 'body', index =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/>
        </p:nvSpPr>
        <p:spPr>
          <a:xfrm>
            <a:off x="2194236" y="641225"/>
            <a:ext cx="415636" cy="369332"/>
          </a:xfrm>
        </p:spPr>
        <p:txBody>
          <a:bodyPr/>
          <a:lstStyle/>
          <a:p>
            <a:r>
              <a:rPr/>
              <a:t>'Madison' 'Title and Vertical Text' type = 'body', index = 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body" orient="vert" idx="1"/>
          </p:nvPr>
        </p:nvSpPr>
        <p:spPr>
          <a:xfrm>
            <a:off x="2773599" y="2052116"/>
            <a:ext cx="7796540" cy="3997828"/>
          </a:xfrm>
        </p:spPr>
        <p:txBody>
          <a:bodyPr/>
          <a:lstStyle/>
          <a:p>
            <a:r>
              <a:rPr/>
              <a:t>'Madison' 'Title and Vertical Text' type = 'body', index = 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>
          <a:xfrm>
            <a:off x="-810065" y="5270604"/>
            <a:ext cx="2662729" cy="182880"/>
          </a:xfrm>
        </p:spPr>
        <p:txBody>
          <a:bodyPr/>
          <a:lstStyle/>
          <a:p>
            <a:r>
              <a:rPr/>
              <a:t>'Madison' 'Title and Vertical Text' type = 'dt',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"/>
          <p:cNvSpPr>
            <a:spLocks noGrp="1"/>
          </p:cNvSpPr>
          <p:nvPr>
            <p:ph type="ftr" sz="quarter" idx="11"/>
          </p:nvPr>
        </p:nvSpPr>
        <p:spPr>
          <a:xfrm>
            <a:off x="-2237130" y="3661144"/>
            <a:ext cx="5885352" cy="179176"/>
          </a:xfrm>
        </p:spPr>
        <p:txBody>
          <a:bodyPr/>
          <a:lstStyle/>
          <a:p>
            <a:r>
              <a:rPr/>
              <a:t>'Madison' 'Title and Vertical Text' type = 'ftr',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8" name=""/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/>
          <a:lstStyle/>
          <a:p>
            <a:r>
              <a:rPr/>
              <a:t>'Madison' 'Title and Vertical Text' type = 'sldNum',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9" name="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/>
              <a:t>'Madison' 'Title and Vertical Text' type = 'title', index =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>
          <a:xfrm>
            <a:off x="1004479" y="0"/>
            <a:ext cx="10372316" cy="6858000"/>
          </a:xfrm>
        </p:spPr>
        <p:txBody>
          <a:bodyPr/>
          <a:lstStyle/>
          <a:p>
            <a:r>
              <a:rPr/>
              <a:t>'Madison' 'Title and Content' type = 'body',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997828"/>
          </a:xfrm>
        </p:spPr>
        <p:txBody>
          <a:bodyPr/>
          <a:lstStyle/>
          <a:p>
            <a:r>
              <a:rPr/>
              <a:t>'Madison' 'Title and Content' type = 'body', index =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/>
        </p:nvSpPr>
        <p:spPr>
          <a:xfrm>
            <a:off x="11377328" y="0"/>
            <a:ext cx="27432" cy="6858000"/>
          </a:xfrm>
        </p:spPr>
        <p:txBody>
          <a:bodyPr/>
          <a:lstStyle/>
          <a:p>
            <a:r>
              <a:rPr/>
              <a:t>'Madison' 'Title and Content' type = 'body', index = 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/>
        </p:nvSpPr>
        <p:spPr>
          <a:xfrm>
            <a:off x="2194943" y="641225"/>
            <a:ext cx="415636" cy="369332"/>
          </a:xfrm>
        </p:spPr>
        <p:txBody>
          <a:bodyPr/>
          <a:lstStyle/>
          <a:p>
            <a:r>
              <a:rPr/>
              <a:t>'Madison' 'Title and Content' type = 'body', index = 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>
          <a:xfrm>
            <a:off x="-810065" y="5270604"/>
            <a:ext cx="2662729" cy="182880"/>
          </a:xfrm>
        </p:spPr>
        <p:txBody>
          <a:bodyPr/>
          <a:lstStyle/>
          <a:p>
            <a:r>
              <a:rPr/>
              <a:t>'Madison' 'Title and Content' type = 'dt',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"/>
          <p:cNvSpPr>
            <a:spLocks noGrp="1"/>
          </p:cNvSpPr>
          <p:nvPr>
            <p:ph type="ftr" sz="quarter" idx="11"/>
          </p:nvPr>
        </p:nvSpPr>
        <p:spPr>
          <a:xfrm>
            <a:off x="-2237130" y="3661144"/>
            <a:ext cx="5885352" cy="179176"/>
          </a:xfrm>
        </p:spPr>
        <p:txBody>
          <a:bodyPr/>
          <a:lstStyle/>
          <a:p>
            <a:r>
              <a:rPr/>
              <a:t>'Madison' 'Title and Content' type = 'ftr',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8" name=""/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/>
          <a:lstStyle/>
          <a:p>
            <a:r>
              <a:rPr/>
              <a:t>'Madison' 'Title and Content' type = 'sldNum',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9" name="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/>
              <a:t>'Madison' 'Title and Content' type = 'title', index =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r>
              <a:rPr/>
              <a:t>'Madison' 'Two Content' type = 'body',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11377328" y="0"/>
            <a:ext cx="27432" cy="6858000"/>
          </a:xfrm>
        </p:spPr>
        <p:txBody>
          <a:bodyPr/>
          <a:lstStyle/>
          <a:p>
            <a:r>
              <a:rPr/>
              <a:t>'Madison' 'Two Content' type = 'body', index =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/>
        </p:nvSpPr>
        <p:spPr>
          <a:xfrm>
            <a:off x="2196172" y="641223"/>
            <a:ext cx="415636" cy="369332"/>
          </a:xfrm>
        </p:spPr>
        <p:txBody>
          <a:bodyPr/>
          <a:lstStyle/>
          <a:p>
            <a:r>
              <a:rPr/>
              <a:t>'Madison' 'Two Content' type = 'body', index = 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/>
        </p:nvSpPr>
        <p:spPr>
          <a:xfrm>
            <a:off x="1004479" y="0"/>
            <a:ext cx="10372316" cy="6858000"/>
          </a:xfrm>
        </p:spPr>
        <p:txBody>
          <a:bodyPr/>
          <a:lstStyle/>
          <a:p>
            <a:r>
              <a:rPr/>
              <a:t>'Madison' 'Two Content' type = 'body', index = 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r>
              <a:rPr/>
              <a:t>'Madison' 'Two Content' type = 'body', index = 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-810065" y="5270604"/>
            <a:ext cx="2662729" cy="182880"/>
          </a:xfrm>
        </p:spPr>
        <p:txBody>
          <a:bodyPr/>
          <a:lstStyle/>
          <a:p>
            <a:r>
              <a:rPr/>
              <a:t>'Madison' 'Two Content' type = 'dt',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-2237130" y="3661144"/>
            <a:ext cx="5885352" cy="179176"/>
          </a:xfrm>
        </p:spPr>
        <p:txBody>
          <a:bodyPr/>
          <a:lstStyle/>
          <a:p>
            <a:r>
              <a:rPr/>
              <a:t>'Madison' 'Two Content' type = 'ftr',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/>
          <a:lstStyle/>
          <a:p>
            <a:r>
              <a:rPr/>
              <a:t>'Madison' 'Two Content' type = 'sldNum',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" name="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/>
              <a:t>'Madison' 'Two Content' type = 'title', index =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>
          <a:xfrm>
            <a:off x="1554686" y="1127550"/>
            <a:ext cx="415636" cy="369332"/>
          </a:xfrm>
        </p:spPr>
        <p:txBody>
          <a:bodyPr/>
          <a:lstStyle/>
          <a:p>
            <a:r>
              <a:rPr/>
              <a:t>'Madison' 'Picture with Caption' type = 'body',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11377328" y="0"/>
            <a:ext cx="27432" cy="6858000"/>
          </a:xfrm>
        </p:spPr>
        <p:txBody>
          <a:bodyPr/>
          <a:lstStyle/>
          <a:p>
            <a:r>
              <a:rPr/>
              <a:t>'Madison' 'Picture with Caption' type = 'body', index =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/>
          <a:lstStyle/>
          <a:p>
            <a:r>
              <a:rPr/>
              <a:t>'Madison' 'Picture with Caption' type = 'body', index = 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/>
        </p:nvSpPr>
        <p:spPr>
          <a:xfrm>
            <a:off x="1004479" y="0"/>
            <a:ext cx="10372316" cy="6858000"/>
          </a:xfrm>
        </p:spPr>
        <p:txBody>
          <a:bodyPr/>
          <a:lstStyle/>
          <a:p>
            <a:r>
              <a:rPr/>
              <a:t>'Madison' 'Picture with Caption' type = 'body', index = 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>
          <a:xfrm>
            <a:off x="-810065" y="5270604"/>
            <a:ext cx="2662729" cy="182880"/>
          </a:xfrm>
        </p:spPr>
        <p:txBody>
          <a:bodyPr/>
          <a:lstStyle/>
          <a:p>
            <a:r>
              <a:rPr/>
              <a:t>'Madison' 'Picture with Caption' type = 'dt',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"/>
          <p:cNvSpPr>
            <a:spLocks noGrp="1"/>
          </p:cNvSpPr>
          <p:nvPr>
            <p:ph type="ftr" sz="quarter" idx="11"/>
          </p:nvPr>
        </p:nvSpPr>
        <p:spPr>
          <a:xfrm>
            <a:off x="-2237130" y="3661144"/>
            <a:ext cx="5885352" cy="179176"/>
          </a:xfrm>
        </p:spPr>
        <p:txBody>
          <a:bodyPr/>
          <a:lstStyle/>
          <a:p>
            <a:r>
              <a:rPr/>
              <a:t>'Madison' 'Picture with Caption' type = 'ftr',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8" name=""/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/>
          <a:lstStyle/>
          <a:p>
            <a:r>
              <a:rPr/>
              <a:t>'Madison' 'Picture with Caption' type = 'sldNum',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9" name="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/>
          <a:lstStyle/>
          <a:p>
            <a:r>
              <a:rPr/>
              <a:t>'Madison' 'Picture with Caption' type = 'title', index =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>
          <a:xfrm>
            <a:off x="11377328" y="0"/>
            <a:ext cx="27432" cy="6858000"/>
          </a:xfrm>
        </p:spPr>
        <p:txBody>
          <a:bodyPr/>
          <a:lstStyle/>
          <a:p>
            <a:r>
              <a:rPr/>
              <a:t>'Madison' 'Comparison' type = 'body',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/>
          <a:lstStyle/>
          <a:p>
            <a:r>
              <a:rPr/>
              <a:t>'Madison' 'Comparison' type = 'body', index =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r>
              <a:rPr/>
              <a:t>'Madison' 'Comparison' type = 'body', index = 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r>
              <a:rPr/>
              <a:t>'Madison' 'Comparison' type = 'body', index = 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/>
        </p:nvSpPr>
        <p:spPr>
          <a:xfrm>
            <a:off x="1004479" y="0"/>
            <a:ext cx="10372316" cy="6858000"/>
          </a:xfrm>
        </p:spPr>
        <p:txBody>
          <a:bodyPr/>
          <a:lstStyle/>
          <a:p>
            <a:r>
              <a:rPr/>
              <a:t>'Madison' 'Comparison' type = 'body', index = 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"/>
          <p:cNvSpPr>
            <a:spLocks noGrp="1"/>
          </p:cNvSpPr>
          <p:nvPr/>
        </p:nvSpPr>
        <p:spPr>
          <a:xfrm>
            <a:off x="2193650" y="636424"/>
            <a:ext cx="415636" cy="369332"/>
          </a:xfrm>
        </p:spPr>
        <p:txBody>
          <a:bodyPr/>
          <a:lstStyle/>
          <a:p>
            <a:r>
              <a:rPr/>
              <a:t>'Madison' 'Comparison' type = 'body', index = 6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8" name="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/>
          <a:lstStyle/>
          <a:p>
            <a:r>
              <a:rPr/>
              <a:t>'Madison' 'Comparison' type = 'body', index = 7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9" name=""/>
          <p:cNvSpPr>
            <a:spLocks noGrp="1"/>
          </p:cNvSpPr>
          <p:nvPr>
            <p:ph type="dt" sz="half" idx="10"/>
          </p:nvPr>
        </p:nvSpPr>
        <p:spPr>
          <a:xfrm>
            <a:off x="-810065" y="5270604"/>
            <a:ext cx="2662729" cy="182880"/>
          </a:xfrm>
        </p:spPr>
        <p:txBody>
          <a:bodyPr/>
          <a:lstStyle/>
          <a:p>
            <a:r>
              <a:rPr/>
              <a:t>'Madison' 'Comparison' type = 'dt',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" name=""/>
          <p:cNvSpPr>
            <a:spLocks noGrp="1"/>
          </p:cNvSpPr>
          <p:nvPr>
            <p:ph type="ftr" sz="quarter" idx="11"/>
          </p:nvPr>
        </p:nvSpPr>
        <p:spPr>
          <a:xfrm>
            <a:off x="-2237130" y="3661144"/>
            <a:ext cx="5885352" cy="179176"/>
          </a:xfrm>
        </p:spPr>
        <p:txBody>
          <a:bodyPr/>
          <a:lstStyle/>
          <a:p>
            <a:r>
              <a:rPr/>
              <a:t>'Madison' 'Comparison' type = 'ftr',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1" name=""/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/>
          <a:lstStyle/>
          <a:p>
            <a:r>
              <a:rPr/>
              <a:t>'Madison' 'Comparison' type = 'sldNum',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2" name="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/>
              <a:t>'Madison' 'Comparison' type = 'title', index =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>
          <a:xfrm>
            <a:off x="1004479" y="0"/>
            <a:ext cx="10372316" cy="6858000"/>
          </a:xfrm>
        </p:spPr>
        <p:txBody>
          <a:bodyPr/>
          <a:lstStyle/>
          <a:p>
            <a:r>
              <a:rPr/>
              <a:t>'Madison' 'Title Only' type = 'body',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11377328" y="0"/>
            <a:ext cx="27432" cy="6858000"/>
          </a:xfrm>
        </p:spPr>
        <p:txBody>
          <a:bodyPr/>
          <a:lstStyle/>
          <a:p>
            <a:r>
              <a:rPr/>
              <a:t>'Madison' 'Title Only' type = 'body', index =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/>
        </p:nvSpPr>
        <p:spPr>
          <a:xfrm>
            <a:off x="2196172" y="641226"/>
            <a:ext cx="415636" cy="369332"/>
          </a:xfrm>
        </p:spPr>
        <p:txBody>
          <a:bodyPr/>
          <a:lstStyle/>
          <a:p>
            <a:r>
              <a:rPr/>
              <a:t>'Madison' 'Title Only' type = 'body', index = 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dt" sz="half" idx="10"/>
          </p:nvPr>
        </p:nvSpPr>
        <p:spPr>
          <a:xfrm>
            <a:off x="-810065" y="5270604"/>
            <a:ext cx="2662729" cy="182880"/>
          </a:xfrm>
        </p:spPr>
        <p:txBody>
          <a:bodyPr/>
          <a:lstStyle/>
          <a:p>
            <a:r>
              <a:rPr/>
              <a:t>'Madison' 'Title Only' type = 'dt',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ftr" sz="quarter" idx="11"/>
          </p:nvPr>
        </p:nvSpPr>
        <p:spPr>
          <a:xfrm>
            <a:off x="-2237130" y="3661144"/>
            <a:ext cx="5885352" cy="179176"/>
          </a:xfrm>
        </p:spPr>
        <p:txBody>
          <a:bodyPr/>
          <a:lstStyle/>
          <a:p>
            <a:r>
              <a:rPr/>
              <a:t>'Madison' 'Title Only' type = 'ftr',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"/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/>
          <a:lstStyle/>
          <a:p>
            <a:r>
              <a:rPr/>
              <a:t>'Madison' 'Title Only' type = 'sldNum', index =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8" name="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/>
              <a:t>'Madison' 'Title Only' type = 'title', index = 1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Madison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 xmlns:cp="http://schemas.openxmlformats.org/package/2006/metadata/core-properties">zzawadz</cp:lastModifiedBy>
  <cp:revision>3</cp:revision>
  <dcterms:modified xmlns:xsi="http://www.w3.org/2001/XMLSchema-instance" xmlns:dcterms="http://purl.org/dc/terms/" xsi:type="dcterms:W3CDTF">2018-07-11T13:30:02Z</dcterms:modified>
</cp:coreProperties>
</file>