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251460" y="251460"/>
          <a:ext cx="3657600" cy="2743200"/>
        </p:xfrm>
        <a:graphic>
          <a:graphicData uri="http://schemas.openxmlformats.org/drawingml/2006/table">
            <a:tbl>
              <a:tblPr/>
              <a:tblGrid>
                <a:gridCol w="4384610"/>
                <a:gridCol w="4256470"/>
              </a:tblGrid>
              <a:tr h="6324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Fair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8,818.000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3,383.125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4,959.308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6,273.773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7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2,611.000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460" y="4091940"/>
          <a:ext cx="3657600" cy="2743200"/>
        </p:xfrm>
        <a:graphic>
          <a:graphicData uri="http://schemas.openxmlformats.org/drawingml/2006/table">
            <a:tbl>
              <a:tblPr/>
              <a:tblGrid>
                <a:gridCol w="2179619"/>
                <a:gridCol w="2118061"/>
              </a:tblGrid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Fair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8,818.000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3,383.125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4,959.308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6,273.773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2,611.000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594860" y="4091940"/>
          <a:ext cx="3657600" cy="2743200"/>
        </p:xfrm>
        <a:graphic>
          <a:graphicData uri="http://schemas.openxmlformats.org/drawingml/2006/table">
            <a:tbl>
              <a:tblPr/>
              <a:tblGrid>
                <a:gridCol w="2179619"/>
                <a:gridCol w="2118061"/>
              </a:tblGrid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Fair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8,818.000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3,383.125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4,959.308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6,273.773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2,611.000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2021-06-07T16:17:19Z</dcterms:modified>
  <cp:category/>
</cp:coreProperties>
</file>