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65b70f96b1.png"/><Relationship Id="rId3" Type="http://schemas.openxmlformats.org/officeDocument/2006/relationships/image" Target="../media/file65b5a6f9e95.png"/><Relationship Id="rId4" Type="http://schemas.openxmlformats.org/officeDocument/2006/relationships/image" Target="../media/file65b21d1615a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460" y="251460"/>
            <a:ext cx="8641080" cy="379476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251460" y="4091940"/>
            <a:ext cx="4297680" cy="2514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4594860" y="4091940"/>
            <a:ext cx="4297680" cy="2514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2020-01-17T09:33:21Z</dcterms:modified>
  <cp:category/>
</cp:coreProperties>
</file>