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4334077d736.png"/><Relationship Id="rId3" Type="http://schemas.openxmlformats.org/officeDocument/2006/relationships/image" Target="../media/file433cb750b9.png"/><Relationship Id="rId4" Type="http://schemas.openxmlformats.org/officeDocument/2006/relationships/image" Target="../media/file43318a3fb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1460" y="251460"/>
            <a:ext cx="8641080" cy="379476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3" name="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251460" y="4091940"/>
            <a:ext cx="4297680" cy="251460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"/>
          <p:cNvPicPr/>
          <p:nvPr/>
        </p:nvPicPr>
        <p:blipFill>
          <a:blip cstate="print" r:embed="rId4"/>
          <a:stretch>
            <a:fillRect/>
          </a:stretch>
        </p:blipFill>
        <p:spPr>
          <a:xfrm>
            <a:off x="4594860" y="4091940"/>
            <a:ext cx="4297680" cy="2514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zzawadz</cp:lastModifiedBy>
  <cp:revision>3</cp:revision>
  <dcterms:created xsi:type="dcterms:W3CDTF">2017-02-13T16:18:36Z</dcterms:created>
  <dcterms:modified xsi:type="dcterms:W3CDTF">2020-01-17T08:34:40Z</dcterms:modified>
  <cp:category/>
</cp:coreProperties>
</file>