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51460" y="251460"/>
            <a:ext cx="8641080" cy="3794760"/>
            <a:chOff x="251460" y="251460"/>
            <a:chExt cx="8641080" cy="3794760"/>
          </a:xfrm>
        </p:grpSpPr>
        <p:sp>
          <p:nvSpPr>
            <p:cNvPr id="3" name="rc3"/>
            <p:cNvSpPr/>
            <p:nvPr/>
          </p:nvSpPr>
          <p:spPr>
            <a:xfrm>
              <a:off x="251460" y="251460"/>
              <a:ext cx="8641080" cy="37947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2888466" y="133847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658885" y="178880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7831455" y="176746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360234" y="191862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497337" y="226591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8196156" y="104520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270859" y="1716884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245023" y="300101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593692" y="161084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156269" y="222264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97567" y="3113532"/>
              <a:ext cx="5831240" cy="0"/>
            </a:xfrm>
            <a:custGeom>
              <a:avLst/>
              <a:pathLst>
                <a:path w="5831240" h="0">
                  <a:moveTo>
                    <a:pt x="0" y="0"/>
                  </a:moveTo>
                  <a:lnTo>
                    <a:pt x="58312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97567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63815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30063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96312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62560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28808" y="311353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748888" y="3327448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915136" y="3327448"/>
              <a:ext cx="29735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108880" y="332744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75128" y="332744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441376" y="3327448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607625" y="3329457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1001267" y="1489525"/>
              <a:ext cx="0" cy="1563168"/>
            </a:xfrm>
            <a:custGeom>
              <a:avLst/>
              <a:pathLst>
                <a:path w="0" h="1563168">
                  <a:moveTo>
                    <a:pt x="0" y="156316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09828" y="305269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09828" y="253163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09828" y="201058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09828" y="148952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 rot="-5400000">
              <a:off x="649280" y="2996139"/>
              <a:ext cx="151953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650285" y="2476088"/>
              <a:ext cx="15195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675697" y="1952948"/>
              <a:ext cx="96961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677781" y="1433975"/>
              <a:ext cx="9696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1001267" y="1001267"/>
              <a:ext cx="7507223" cy="2112264"/>
            </a:xfrm>
            <a:custGeom>
              <a:avLst/>
              <a:pathLst>
                <a:path w="7507223" h="2112264">
                  <a:moveTo>
                    <a:pt x="0" y="2112264"/>
                  </a:moveTo>
                  <a:lnTo>
                    <a:pt x="7507223" y="2112264"/>
                  </a:lnTo>
                  <a:lnTo>
                    <a:pt x="7507223" y="0"/>
                  </a:lnTo>
                  <a:lnTo>
                    <a:pt x="0" y="0"/>
                  </a:lnTo>
                  <a:lnTo>
                    <a:pt x="0" y="211226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366661" y="3672744"/>
              <a:ext cx="77643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rnorm(10)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40031" y="1989534"/>
              <a:ext cx="77643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rnorm(10)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24092" y="551488"/>
              <a:ext cx="461575" cy="141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Title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0" name=""/>
          <p:cNvGrpSpPr/>
          <p:nvPr/>
        </p:nvGrpSpPr>
        <p:grpSpPr>
          <a:xfrm>
            <a:off x="251460" y="4091940"/>
            <a:ext cx="4297680" cy="2514600"/>
            <a:chOff x="251460" y="4091940"/>
            <a:chExt cx="4297680" cy="2514600"/>
          </a:xfrm>
        </p:grpSpPr>
        <p:sp>
          <p:nvSpPr>
            <p:cNvPr id="41" name="rc3"/>
            <p:cNvSpPr/>
            <p:nvPr/>
          </p:nvSpPr>
          <p:spPr>
            <a:xfrm>
              <a:off x="251460" y="4091940"/>
              <a:ext cx="4297680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"/>
            <p:cNvSpPr/>
            <p:nvPr/>
          </p:nvSpPr>
          <p:spPr>
            <a:xfrm>
              <a:off x="251460" y="4091940"/>
              <a:ext cx="4297680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5"/>
            <p:cNvSpPr/>
            <p:nvPr/>
          </p:nvSpPr>
          <p:spPr>
            <a:xfrm>
              <a:off x="904899" y="4161529"/>
              <a:ext cx="3574651" cy="2042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6"/>
            <p:cNvSpPr/>
            <p:nvPr/>
          </p:nvSpPr>
          <p:spPr>
            <a:xfrm>
              <a:off x="904899" y="588229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7"/>
            <p:cNvSpPr/>
            <p:nvPr/>
          </p:nvSpPr>
          <p:spPr>
            <a:xfrm>
              <a:off x="904899" y="533681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8"/>
            <p:cNvSpPr/>
            <p:nvPr/>
          </p:nvSpPr>
          <p:spPr>
            <a:xfrm>
              <a:off x="904899" y="479133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9"/>
            <p:cNvSpPr/>
            <p:nvPr/>
          </p:nvSpPr>
          <p:spPr>
            <a:xfrm>
              <a:off x="904899" y="4245854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10"/>
            <p:cNvSpPr/>
            <p:nvPr/>
          </p:nvSpPr>
          <p:spPr>
            <a:xfrm>
              <a:off x="1101234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11"/>
            <p:cNvSpPr/>
            <p:nvPr/>
          </p:nvSpPr>
          <p:spPr>
            <a:xfrm>
              <a:off x="1947506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12"/>
            <p:cNvSpPr/>
            <p:nvPr/>
          </p:nvSpPr>
          <p:spPr>
            <a:xfrm>
              <a:off x="2793777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13"/>
            <p:cNvSpPr/>
            <p:nvPr/>
          </p:nvSpPr>
          <p:spPr>
            <a:xfrm>
              <a:off x="3640049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14"/>
            <p:cNvSpPr/>
            <p:nvPr/>
          </p:nvSpPr>
          <p:spPr>
            <a:xfrm>
              <a:off x="904899" y="615503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15"/>
            <p:cNvSpPr/>
            <p:nvPr/>
          </p:nvSpPr>
          <p:spPr>
            <a:xfrm>
              <a:off x="904899" y="560955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16"/>
            <p:cNvSpPr/>
            <p:nvPr/>
          </p:nvSpPr>
          <p:spPr>
            <a:xfrm>
              <a:off x="904899" y="506407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17"/>
            <p:cNvSpPr/>
            <p:nvPr/>
          </p:nvSpPr>
          <p:spPr>
            <a:xfrm>
              <a:off x="904899" y="4518594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18"/>
            <p:cNvSpPr/>
            <p:nvPr/>
          </p:nvSpPr>
          <p:spPr>
            <a:xfrm>
              <a:off x="1524370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19"/>
            <p:cNvSpPr/>
            <p:nvPr/>
          </p:nvSpPr>
          <p:spPr>
            <a:xfrm>
              <a:off x="2370642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20"/>
            <p:cNvSpPr/>
            <p:nvPr/>
          </p:nvSpPr>
          <p:spPr>
            <a:xfrm>
              <a:off x="3216913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21"/>
            <p:cNvSpPr/>
            <p:nvPr/>
          </p:nvSpPr>
          <p:spPr>
            <a:xfrm>
              <a:off x="4063185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22"/>
            <p:cNvSpPr/>
            <p:nvPr/>
          </p:nvSpPr>
          <p:spPr>
            <a:xfrm>
              <a:off x="4055284" y="4229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23"/>
            <p:cNvSpPr/>
            <p:nvPr/>
          </p:nvSpPr>
          <p:spPr>
            <a:xfrm>
              <a:off x="3361342" y="4783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24"/>
            <p:cNvSpPr/>
            <p:nvPr/>
          </p:nvSpPr>
          <p:spPr>
            <a:xfrm>
              <a:off x="2362741" y="5636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25"/>
            <p:cNvSpPr/>
            <p:nvPr/>
          </p:nvSpPr>
          <p:spPr>
            <a:xfrm>
              <a:off x="1177961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26"/>
            <p:cNvSpPr/>
            <p:nvPr/>
          </p:nvSpPr>
          <p:spPr>
            <a:xfrm>
              <a:off x="1296439" y="6055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27"/>
            <p:cNvSpPr/>
            <p:nvPr/>
          </p:nvSpPr>
          <p:spPr>
            <a:xfrm>
              <a:off x="2396592" y="565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28"/>
            <p:cNvSpPr/>
            <p:nvPr/>
          </p:nvSpPr>
          <p:spPr>
            <a:xfrm>
              <a:off x="2870504" y="55251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29"/>
            <p:cNvSpPr/>
            <p:nvPr/>
          </p:nvSpPr>
          <p:spPr>
            <a:xfrm>
              <a:off x="1838053" y="5901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30"/>
            <p:cNvSpPr/>
            <p:nvPr/>
          </p:nvSpPr>
          <p:spPr>
            <a:xfrm>
              <a:off x="4055284" y="473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31"/>
            <p:cNvSpPr/>
            <p:nvPr/>
          </p:nvSpPr>
          <p:spPr>
            <a:xfrm>
              <a:off x="2007307" y="56936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32"/>
            <p:cNvSpPr/>
            <p:nvPr/>
          </p:nvSpPr>
          <p:spPr>
            <a:xfrm>
              <a:off x="2684324" y="53366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33"/>
            <p:cNvSpPr/>
            <p:nvPr/>
          </p:nvSpPr>
          <p:spPr>
            <a:xfrm>
              <a:off x="1177961" y="605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34"/>
            <p:cNvSpPr/>
            <p:nvPr/>
          </p:nvSpPr>
          <p:spPr>
            <a:xfrm>
              <a:off x="2041158" y="5841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35"/>
            <p:cNvSpPr/>
            <p:nvPr/>
          </p:nvSpPr>
          <p:spPr>
            <a:xfrm>
              <a:off x="1347215" y="60556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36"/>
            <p:cNvSpPr/>
            <p:nvPr/>
          </p:nvSpPr>
          <p:spPr>
            <a:xfrm>
              <a:off x="1211812" y="599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37"/>
            <p:cNvSpPr/>
            <p:nvPr/>
          </p:nvSpPr>
          <p:spPr>
            <a:xfrm>
              <a:off x="1211812" y="6086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38"/>
            <p:cNvSpPr/>
            <p:nvPr/>
          </p:nvSpPr>
          <p:spPr>
            <a:xfrm>
              <a:off x="2853579" y="5494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39"/>
            <p:cNvSpPr/>
            <p:nvPr/>
          </p:nvSpPr>
          <p:spPr>
            <a:xfrm>
              <a:off x="1245663" y="6008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40"/>
            <p:cNvSpPr/>
            <p:nvPr/>
          </p:nvSpPr>
          <p:spPr>
            <a:xfrm>
              <a:off x="2768952" y="5672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41"/>
            <p:cNvSpPr/>
            <p:nvPr/>
          </p:nvSpPr>
          <p:spPr>
            <a:xfrm>
              <a:off x="1702649" y="5973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42"/>
            <p:cNvSpPr/>
            <p:nvPr/>
          </p:nvSpPr>
          <p:spPr>
            <a:xfrm>
              <a:off x="1161036" y="60707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43"/>
            <p:cNvSpPr/>
            <p:nvPr/>
          </p:nvSpPr>
          <p:spPr>
            <a:xfrm>
              <a:off x="1330290" y="6056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44"/>
            <p:cNvSpPr/>
            <p:nvPr/>
          </p:nvSpPr>
          <p:spPr>
            <a:xfrm>
              <a:off x="2176561" y="5583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45"/>
            <p:cNvSpPr/>
            <p:nvPr/>
          </p:nvSpPr>
          <p:spPr>
            <a:xfrm>
              <a:off x="1330290" y="5982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46"/>
            <p:cNvSpPr/>
            <p:nvPr/>
          </p:nvSpPr>
          <p:spPr>
            <a:xfrm>
              <a:off x="1499544" y="5980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47"/>
            <p:cNvSpPr/>
            <p:nvPr/>
          </p:nvSpPr>
          <p:spPr>
            <a:xfrm>
              <a:off x="2498145" y="5560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48"/>
            <p:cNvSpPr/>
            <p:nvPr/>
          </p:nvSpPr>
          <p:spPr>
            <a:xfrm>
              <a:off x="2193487" y="5695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49"/>
            <p:cNvSpPr/>
            <p:nvPr/>
          </p:nvSpPr>
          <p:spPr>
            <a:xfrm>
              <a:off x="1228737" y="60397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50"/>
            <p:cNvSpPr/>
            <p:nvPr/>
          </p:nvSpPr>
          <p:spPr>
            <a:xfrm>
              <a:off x="3462894" y="5052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51"/>
            <p:cNvSpPr/>
            <p:nvPr/>
          </p:nvSpPr>
          <p:spPr>
            <a:xfrm>
              <a:off x="1364141" y="6009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52"/>
            <p:cNvSpPr/>
            <p:nvPr/>
          </p:nvSpPr>
          <p:spPr>
            <a:xfrm>
              <a:off x="2633548" y="5624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53"/>
            <p:cNvSpPr/>
            <p:nvPr/>
          </p:nvSpPr>
          <p:spPr>
            <a:xfrm>
              <a:off x="2802802" y="52234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54"/>
            <p:cNvSpPr/>
            <p:nvPr/>
          </p:nvSpPr>
          <p:spPr>
            <a:xfrm>
              <a:off x="2176561" y="5630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55"/>
            <p:cNvSpPr/>
            <p:nvPr/>
          </p:nvSpPr>
          <p:spPr>
            <a:xfrm>
              <a:off x="3276714" y="43697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56"/>
            <p:cNvSpPr/>
            <p:nvPr/>
          </p:nvSpPr>
          <p:spPr>
            <a:xfrm>
              <a:off x="3192087" y="5129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57"/>
            <p:cNvSpPr/>
            <p:nvPr/>
          </p:nvSpPr>
          <p:spPr>
            <a:xfrm>
              <a:off x="2447368" y="5495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58"/>
            <p:cNvSpPr/>
            <p:nvPr/>
          </p:nvSpPr>
          <p:spPr>
            <a:xfrm>
              <a:off x="2176561" y="5699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59"/>
            <p:cNvSpPr/>
            <p:nvPr/>
          </p:nvSpPr>
          <p:spPr>
            <a:xfrm>
              <a:off x="1364141" y="5949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60"/>
            <p:cNvSpPr/>
            <p:nvPr/>
          </p:nvSpPr>
          <p:spPr>
            <a:xfrm>
              <a:off x="1194886" y="6071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61"/>
            <p:cNvSpPr/>
            <p:nvPr/>
          </p:nvSpPr>
          <p:spPr>
            <a:xfrm>
              <a:off x="1296439" y="5977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62"/>
            <p:cNvSpPr/>
            <p:nvPr/>
          </p:nvSpPr>
          <p:spPr>
            <a:xfrm>
              <a:off x="1973456" y="5869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63"/>
            <p:cNvSpPr/>
            <p:nvPr/>
          </p:nvSpPr>
          <p:spPr>
            <a:xfrm>
              <a:off x="1161036" y="60558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64"/>
            <p:cNvSpPr/>
            <p:nvPr/>
          </p:nvSpPr>
          <p:spPr>
            <a:xfrm>
              <a:off x="4055284" y="4304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65"/>
            <p:cNvSpPr/>
            <p:nvPr/>
          </p:nvSpPr>
          <p:spPr>
            <a:xfrm>
              <a:off x="1228737" y="6065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66"/>
            <p:cNvSpPr/>
            <p:nvPr/>
          </p:nvSpPr>
          <p:spPr>
            <a:xfrm>
              <a:off x="2870504" y="5465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67"/>
            <p:cNvSpPr/>
            <p:nvPr/>
          </p:nvSpPr>
          <p:spPr>
            <a:xfrm>
              <a:off x="2176561" y="5721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68"/>
            <p:cNvSpPr/>
            <p:nvPr/>
          </p:nvSpPr>
          <p:spPr>
            <a:xfrm>
              <a:off x="1211812" y="6072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69"/>
            <p:cNvSpPr/>
            <p:nvPr/>
          </p:nvSpPr>
          <p:spPr>
            <a:xfrm>
              <a:off x="1177961" y="6042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70"/>
            <p:cNvSpPr/>
            <p:nvPr/>
          </p:nvSpPr>
          <p:spPr>
            <a:xfrm>
              <a:off x="2718175" y="5425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71"/>
            <p:cNvSpPr/>
            <p:nvPr/>
          </p:nvSpPr>
          <p:spPr>
            <a:xfrm>
              <a:off x="4292240" y="4560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72"/>
            <p:cNvSpPr/>
            <p:nvPr/>
          </p:nvSpPr>
          <p:spPr>
            <a:xfrm>
              <a:off x="2802802" y="5501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73"/>
            <p:cNvSpPr/>
            <p:nvPr/>
          </p:nvSpPr>
          <p:spPr>
            <a:xfrm>
              <a:off x="2447368" y="54993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74"/>
            <p:cNvSpPr/>
            <p:nvPr/>
          </p:nvSpPr>
          <p:spPr>
            <a:xfrm>
              <a:off x="4038359" y="490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75"/>
            <p:cNvSpPr/>
            <p:nvPr/>
          </p:nvSpPr>
          <p:spPr>
            <a:xfrm>
              <a:off x="4055284" y="4728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76"/>
            <p:cNvSpPr/>
            <p:nvPr/>
          </p:nvSpPr>
          <p:spPr>
            <a:xfrm>
              <a:off x="1042558" y="6078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77"/>
            <p:cNvSpPr/>
            <p:nvPr/>
          </p:nvSpPr>
          <p:spPr>
            <a:xfrm>
              <a:off x="2616623" y="54917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78"/>
            <p:cNvSpPr/>
            <p:nvPr/>
          </p:nvSpPr>
          <p:spPr>
            <a:xfrm>
              <a:off x="2362741" y="5369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79"/>
            <p:cNvSpPr/>
            <p:nvPr/>
          </p:nvSpPr>
          <p:spPr>
            <a:xfrm>
              <a:off x="1228737" y="6065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80"/>
            <p:cNvSpPr/>
            <p:nvPr/>
          </p:nvSpPr>
          <p:spPr>
            <a:xfrm>
              <a:off x="1584171" y="5907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81"/>
            <p:cNvSpPr/>
            <p:nvPr/>
          </p:nvSpPr>
          <p:spPr>
            <a:xfrm>
              <a:off x="1381066" y="60055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82"/>
            <p:cNvSpPr/>
            <p:nvPr/>
          </p:nvSpPr>
          <p:spPr>
            <a:xfrm>
              <a:off x="1499544" y="6034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83"/>
            <p:cNvSpPr/>
            <p:nvPr/>
          </p:nvSpPr>
          <p:spPr>
            <a:xfrm>
              <a:off x="1161036" y="601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84"/>
            <p:cNvSpPr/>
            <p:nvPr/>
          </p:nvSpPr>
          <p:spPr>
            <a:xfrm>
              <a:off x="3225938" y="5168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85"/>
            <p:cNvSpPr/>
            <p:nvPr/>
          </p:nvSpPr>
          <p:spPr>
            <a:xfrm>
              <a:off x="2718175" y="536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86"/>
            <p:cNvSpPr/>
            <p:nvPr/>
          </p:nvSpPr>
          <p:spPr>
            <a:xfrm>
              <a:off x="1161036" y="604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87"/>
            <p:cNvSpPr/>
            <p:nvPr/>
          </p:nvSpPr>
          <p:spPr>
            <a:xfrm>
              <a:off x="1499544" y="60249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88"/>
            <p:cNvSpPr/>
            <p:nvPr/>
          </p:nvSpPr>
          <p:spPr>
            <a:xfrm>
              <a:off x="2785877" y="5121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89"/>
            <p:cNvSpPr/>
            <p:nvPr/>
          </p:nvSpPr>
          <p:spPr>
            <a:xfrm>
              <a:off x="1347215" y="6004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90"/>
            <p:cNvSpPr/>
            <p:nvPr/>
          </p:nvSpPr>
          <p:spPr>
            <a:xfrm>
              <a:off x="1177961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91"/>
            <p:cNvSpPr/>
            <p:nvPr/>
          </p:nvSpPr>
          <p:spPr>
            <a:xfrm>
              <a:off x="1499544" y="5978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92"/>
            <p:cNvSpPr/>
            <p:nvPr/>
          </p:nvSpPr>
          <p:spPr>
            <a:xfrm>
              <a:off x="1313364" y="6022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93"/>
            <p:cNvSpPr/>
            <p:nvPr/>
          </p:nvSpPr>
          <p:spPr>
            <a:xfrm>
              <a:off x="1177961" y="603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94"/>
            <p:cNvSpPr/>
            <p:nvPr/>
          </p:nvSpPr>
          <p:spPr>
            <a:xfrm>
              <a:off x="2853579" y="5285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95"/>
            <p:cNvSpPr/>
            <p:nvPr/>
          </p:nvSpPr>
          <p:spPr>
            <a:xfrm>
              <a:off x="2430443" y="558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96"/>
            <p:cNvSpPr/>
            <p:nvPr/>
          </p:nvSpPr>
          <p:spPr>
            <a:xfrm>
              <a:off x="2447368" y="5408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97"/>
            <p:cNvSpPr/>
            <p:nvPr/>
          </p:nvSpPr>
          <p:spPr>
            <a:xfrm>
              <a:off x="1516470" y="59590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98"/>
            <p:cNvSpPr/>
            <p:nvPr/>
          </p:nvSpPr>
          <p:spPr>
            <a:xfrm>
              <a:off x="1533395" y="59424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99"/>
            <p:cNvSpPr/>
            <p:nvPr/>
          </p:nvSpPr>
          <p:spPr>
            <a:xfrm>
              <a:off x="3225938" y="4311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00"/>
            <p:cNvSpPr/>
            <p:nvPr/>
          </p:nvSpPr>
          <p:spPr>
            <a:xfrm>
              <a:off x="1177961" y="6073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01"/>
            <p:cNvSpPr/>
            <p:nvPr/>
          </p:nvSpPr>
          <p:spPr>
            <a:xfrm>
              <a:off x="2904355" y="4490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02"/>
            <p:cNvSpPr/>
            <p:nvPr/>
          </p:nvSpPr>
          <p:spPr>
            <a:xfrm>
              <a:off x="1347215" y="6026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03"/>
            <p:cNvSpPr/>
            <p:nvPr/>
          </p:nvSpPr>
          <p:spPr>
            <a:xfrm>
              <a:off x="1330290" y="6057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04"/>
            <p:cNvSpPr/>
            <p:nvPr/>
          </p:nvSpPr>
          <p:spPr>
            <a:xfrm>
              <a:off x="2142711" y="57514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05"/>
            <p:cNvSpPr/>
            <p:nvPr/>
          </p:nvSpPr>
          <p:spPr>
            <a:xfrm>
              <a:off x="1194886" y="6059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06"/>
            <p:cNvSpPr/>
            <p:nvPr/>
          </p:nvSpPr>
          <p:spPr>
            <a:xfrm>
              <a:off x="1838053" y="5852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07"/>
            <p:cNvSpPr/>
            <p:nvPr/>
          </p:nvSpPr>
          <p:spPr>
            <a:xfrm>
              <a:off x="1550320" y="5976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08"/>
            <p:cNvSpPr/>
            <p:nvPr/>
          </p:nvSpPr>
          <p:spPr>
            <a:xfrm>
              <a:off x="1533395" y="5995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09"/>
            <p:cNvSpPr/>
            <p:nvPr/>
          </p:nvSpPr>
          <p:spPr>
            <a:xfrm>
              <a:off x="1821127" y="59269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10"/>
            <p:cNvSpPr/>
            <p:nvPr/>
          </p:nvSpPr>
          <p:spPr>
            <a:xfrm>
              <a:off x="1753426" y="5925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11"/>
            <p:cNvSpPr/>
            <p:nvPr/>
          </p:nvSpPr>
          <p:spPr>
            <a:xfrm>
              <a:off x="2684324" y="5490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12"/>
            <p:cNvSpPr/>
            <p:nvPr/>
          </p:nvSpPr>
          <p:spPr>
            <a:xfrm>
              <a:off x="2345816" y="53604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13"/>
            <p:cNvSpPr/>
            <p:nvPr/>
          </p:nvSpPr>
          <p:spPr>
            <a:xfrm>
              <a:off x="2684324" y="58709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14"/>
            <p:cNvSpPr/>
            <p:nvPr/>
          </p:nvSpPr>
          <p:spPr>
            <a:xfrm>
              <a:off x="3192087" y="4372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15"/>
            <p:cNvSpPr/>
            <p:nvPr/>
          </p:nvSpPr>
          <p:spPr>
            <a:xfrm>
              <a:off x="1296439" y="6021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16"/>
            <p:cNvSpPr/>
            <p:nvPr/>
          </p:nvSpPr>
          <p:spPr>
            <a:xfrm>
              <a:off x="3209013" y="4954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17"/>
            <p:cNvSpPr/>
            <p:nvPr/>
          </p:nvSpPr>
          <p:spPr>
            <a:xfrm>
              <a:off x="1245663" y="6080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18"/>
            <p:cNvSpPr/>
            <p:nvPr/>
          </p:nvSpPr>
          <p:spPr>
            <a:xfrm>
              <a:off x="1161036" y="6069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19"/>
            <p:cNvSpPr/>
            <p:nvPr/>
          </p:nvSpPr>
          <p:spPr>
            <a:xfrm>
              <a:off x="2362741" y="5600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20"/>
            <p:cNvSpPr/>
            <p:nvPr/>
          </p:nvSpPr>
          <p:spPr>
            <a:xfrm>
              <a:off x="1567246" y="5918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21"/>
            <p:cNvSpPr/>
            <p:nvPr/>
          </p:nvSpPr>
          <p:spPr>
            <a:xfrm>
              <a:off x="1177961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22"/>
            <p:cNvSpPr/>
            <p:nvPr/>
          </p:nvSpPr>
          <p:spPr>
            <a:xfrm>
              <a:off x="771164" y="611124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61" name="tx123"/>
            <p:cNvSpPr/>
            <p:nvPr/>
          </p:nvSpPr>
          <p:spPr>
            <a:xfrm>
              <a:off x="557849" y="556576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5000</a:t>
              </a:r>
            </a:p>
          </p:txBody>
        </p:sp>
        <p:sp>
          <p:nvSpPr>
            <p:cNvPr id="162" name="tx124"/>
            <p:cNvSpPr/>
            <p:nvPr/>
          </p:nvSpPr>
          <p:spPr>
            <a:xfrm>
              <a:off x="486744" y="5020282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10000</a:t>
              </a:r>
            </a:p>
          </p:txBody>
        </p:sp>
        <p:sp>
          <p:nvSpPr>
            <p:cNvPr id="163" name="tx125"/>
            <p:cNvSpPr/>
            <p:nvPr/>
          </p:nvSpPr>
          <p:spPr>
            <a:xfrm>
              <a:off x="486744" y="4474802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15000</a:t>
              </a:r>
            </a:p>
          </p:txBody>
        </p:sp>
        <p:sp>
          <p:nvSpPr>
            <p:cNvPr id="164" name="pl126"/>
            <p:cNvSpPr/>
            <p:nvPr/>
          </p:nvSpPr>
          <p:spPr>
            <a:xfrm>
              <a:off x="870105" y="6155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27"/>
            <p:cNvSpPr/>
            <p:nvPr/>
          </p:nvSpPr>
          <p:spPr>
            <a:xfrm>
              <a:off x="870105" y="5609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28"/>
            <p:cNvSpPr/>
            <p:nvPr/>
          </p:nvSpPr>
          <p:spPr>
            <a:xfrm>
              <a:off x="870105" y="5064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29"/>
            <p:cNvSpPr/>
            <p:nvPr/>
          </p:nvSpPr>
          <p:spPr>
            <a:xfrm>
              <a:off x="870105" y="4518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30"/>
            <p:cNvSpPr/>
            <p:nvPr/>
          </p:nvSpPr>
          <p:spPr>
            <a:xfrm>
              <a:off x="1524370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31"/>
            <p:cNvSpPr/>
            <p:nvPr/>
          </p:nvSpPr>
          <p:spPr>
            <a:xfrm>
              <a:off x="2370642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32"/>
            <p:cNvSpPr/>
            <p:nvPr/>
          </p:nvSpPr>
          <p:spPr>
            <a:xfrm>
              <a:off x="3216913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33"/>
            <p:cNvSpPr/>
            <p:nvPr/>
          </p:nvSpPr>
          <p:spPr>
            <a:xfrm>
              <a:off x="4063185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34"/>
            <p:cNvSpPr/>
            <p:nvPr/>
          </p:nvSpPr>
          <p:spPr>
            <a:xfrm>
              <a:off x="1435502" y="626347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73" name="tx135"/>
            <p:cNvSpPr/>
            <p:nvPr/>
          </p:nvSpPr>
          <p:spPr>
            <a:xfrm>
              <a:off x="2281774" y="626347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74" name="tx136"/>
            <p:cNvSpPr/>
            <p:nvPr/>
          </p:nvSpPr>
          <p:spPr>
            <a:xfrm>
              <a:off x="3128046" y="626495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75" name="tx137"/>
            <p:cNvSpPr/>
            <p:nvPr/>
          </p:nvSpPr>
          <p:spPr>
            <a:xfrm>
              <a:off x="3974317" y="626347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76" name="tx138"/>
            <p:cNvSpPr/>
            <p:nvPr/>
          </p:nvSpPr>
          <p:spPr>
            <a:xfrm>
              <a:off x="2512109" y="6407823"/>
              <a:ext cx="360232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carat</a:t>
              </a:r>
            </a:p>
          </p:txBody>
        </p:sp>
        <p:sp>
          <p:nvSpPr>
            <p:cNvPr id="177" name="tx139"/>
            <p:cNvSpPr/>
            <p:nvPr/>
          </p:nvSpPr>
          <p:spPr>
            <a:xfrm rot="-5400000">
              <a:off x="181451" y="5115118"/>
              <a:ext cx="34768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price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178" name=""/>
          <p:cNvGrpSpPr/>
          <p:nvPr/>
        </p:nvGrpSpPr>
        <p:grpSpPr>
          <a:xfrm>
            <a:off x="4594860" y="4091940"/>
            <a:ext cx="4297680" cy="2514600"/>
            <a:chOff x="4594860" y="4091940"/>
            <a:chExt cx="4297680" cy="2514600"/>
          </a:xfrm>
        </p:grpSpPr>
        <p:sp>
          <p:nvSpPr>
            <p:cNvPr id="179" name="rc3"/>
            <p:cNvSpPr/>
            <p:nvPr/>
          </p:nvSpPr>
          <p:spPr>
            <a:xfrm>
              <a:off x="4594860" y="4091940"/>
              <a:ext cx="4297680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4"/>
            <p:cNvSpPr/>
            <p:nvPr/>
          </p:nvSpPr>
          <p:spPr>
            <a:xfrm>
              <a:off x="4594860" y="4091940"/>
              <a:ext cx="4297680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rc5"/>
            <p:cNvSpPr/>
            <p:nvPr/>
          </p:nvSpPr>
          <p:spPr>
            <a:xfrm>
              <a:off x="5248299" y="4161529"/>
              <a:ext cx="3574651" cy="2042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l6"/>
            <p:cNvSpPr/>
            <p:nvPr/>
          </p:nvSpPr>
          <p:spPr>
            <a:xfrm>
              <a:off x="5248299" y="588229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7"/>
            <p:cNvSpPr/>
            <p:nvPr/>
          </p:nvSpPr>
          <p:spPr>
            <a:xfrm>
              <a:off x="5248299" y="533681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8"/>
            <p:cNvSpPr/>
            <p:nvPr/>
          </p:nvSpPr>
          <p:spPr>
            <a:xfrm>
              <a:off x="5248299" y="479133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9"/>
            <p:cNvSpPr/>
            <p:nvPr/>
          </p:nvSpPr>
          <p:spPr>
            <a:xfrm>
              <a:off x="5248299" y="4245854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0"/>
            <p:cNvSpPr/>
            <p:nvPr/>
          </p:nvSpPr>
          <p:spPr>
            <a:xfrm>
              <a:off x="5761601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1"/>
            <p:cNvSpPr/>
            <p:nvPr/>
          </p:nvSpPr>
          <p:spPr>
            <a:xfrm>
              <a:off x="6684807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2"/>
            <p:cNvSpPr/>
            <p:nvPr/>
          </p:nvSpPr>
          <p:spPr>
            <a:xfrm>
              <a:off x="7608012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3"/>
            <p:cNvSpPr/>
            <p:nvPr/>
          </p:nvSpPr>
          <p:spPr>
            <a:xfrm>
              <a:off x="8531218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4"/>
            <p:cNvSpPr/>
            <p:nvPr/>
          </p:nvSpPr>
          <p:spPr>
            <a:xfrm>
              <a:off x="5248299" y="615503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5"/>
            <p:cNvSpPr/>
            <p:nvPr/>
          </p:nvSpPr>
          <p:spPr>
            <a:xfrm>
              <a:off x="5248299" y="560955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6"/>
            <p:cNvSpPr/>
            <p:nvPr/>
          </p:nvSpPr>
          <p:spPr>
            <a:xfrm>
              <a:off x="5248299" y="5064075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7"/>
            <p:cNvSpPr/>
            <p:nvPr/>
          </p:nvSpPr>
          <p:spPr>
            <a:xfrm>
              <a:off x="5248299" y="4518594"/>
              <a:ext cx="3574651" cy="0"/>
            </a:xfrm>
            <a:custGeom>
              <a:avLst/>
              <a:pathLst>
                <a:path w="3574651" h="0">
                  <a:moveTo>
                    <a:pt x="0" y="0"/>
                  </a:moveTo>
                  <a:lnTo>
                    <a:pt x="3574651" y="0"/>
                  </a:lnTo>
                  <a:lnTo>
                    <a:pt x="357465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8"/>
            <p:cNvSpPr/>
            <p:nvPr/>
          </p:nvSpPr>
          <p:spPr>
            <a:xfrm>
              <a:off x="5299999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"/>
            <p:cNvSpPr/>
            <p:nvPr/>
          </p:nvSpPr>
          <p:spPr>
            <a:xfrm>
              <a:off x="6223204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20"/>
            <p:cNvSpPr/>
            <p:nvPr/>
          </p:nvSpPr>
          <p:spPr>
            <a:xfrm>
              <a:off x="7146410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21"/>
            <p:cNvSpPr/>
            <p:nvPr/>
          </p:nvSpPr>
          <p:spPr>
            <a:xfrm>
              <a:off x="8069615" y="4161529"/>
              <a:ext cx="0" cy="2042376"/>
            </a:xfrm>
            <a:custGeom>
              <a:avLst/>
              <a:pathLst>
                <a:path w="0" h="2042376">
                  <a:moveTo>
                    <a:pt x="0" y="2042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22"/>
            <p:cNvSpPr/>
            <p:nvPr/>
          </p:nvSpPr>
          <p:spPr>
            <a:xfrm>
              <a:off x="7601650" y="4229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23"/>
            <p:cNvSpPr/>
            <p:nvPr/>
          </p:nvSpPr>
          <p:spPr>
            <a:xfrm>
              <a:off x="6383019" y="4783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4"/>
            <p:cNvSpPr/>
            <p:nvPr/>
          </p:nvSpPr>
          <p:spPr>
            <a:xfrm>
              <a:off x="6493804" y="56365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5"/>
            <p:cNvSpPr/>
            <p:nvPr/>
          </p:nvSpPr>
          <p:spPr>
            <a:xfrm>
              <a:off x="6752301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6"/>
            <p:cNvSpPr/>
            <p:nvPr/>
          </p:nvSpPr>
          <p:spPr>
            <a:xfrm>
              <a:off x="6678445" y="6055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7"/>
            <p:cNvSpPr/>
            <p:nvPr/>
          </p:nvSpPr>
          <p:spPr>
            <a:xfrm>
              <a:off x="6936943" y="5658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8"/>
            <p:cNvSpPr/>
            <p:nvPr/>
          </p:nvSpPr>
          <p:spPr>
            <a:xfrm>
              <a:off x="7527794" y="55251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9"/>
            <p:cNvSpPr/>
            <p:nvPr/>
          </p:nvSpPr>
          <p:spPr>
            <a:xfrm>
              <a:off x="7380081" y="5901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30"/>
            <p:cNvSpPr/>
            <p:nvPr/>
          </p:nvSpPr>
          <p:spPr>
            <a:xfrm>
              <a:off x="7453938" y="473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31"/>
            <p:cNvSpPr/>
            <p:nvPr/>
          </p:nvSpPr>
          <p:spPr>
            <a:xfrm>
              <a:off x="7121584" y="56936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32"/>
            <p:cNvSpPr/>
            <p:nvPr/>
          </p:nvSpPr>
          <p:spPr>
            <a:xfrm>
              <a:off x="6530732" y="53366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33"/>
            <p:cNvSpPr/>
            <p:nvPr/>
          </p:nvSpPr>
          <p:spPr>
            <a:xfrm>
              <a:off x="7638579" y="6054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34"/>
            <p:cNvSpPr/>
            <p:nvPr/>
          </p:nvSpPr>
          <p:spPr>
            <a:xfrm>
              <a:off x="7269296" y="5841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35"/>
            <p:cNvSpPr/>
            <p:nvPr/>
          </p:nvSpPr>
          <p:spPr>
            <a:xfrm>
              <a:off x="6826158" y="60556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36"/>
            <p:cNvSpPr/>
            <p:nvPr/>
          </p:nvSpPr>
          <p:spPr>
            <a:xfrm>
              <a:off x="6900014" y="599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37"/>
            <p:cNvSpPr/>
            <p:nvPr/>
          </p:nvSpPr>
          <p:spPr>
            <a:xfrm>
              <a:off x="6641517" y="60862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38"/>
            <p:cNvSpPr/>
            <p:nvPr/>
          </p:nvSpPr>
          <p:spPr>
            <a:xfrm>
              <a:off x="7195440" y="5494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39"/>
            <p:cNvSpPr/>
            <p:nvPr/>
          </p:nvSpPr>
          <p:spPr>
            <a:xfrm>
              <a:off x="7047727" y="6008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40"/>
            <p:cNvSpPr/>
            <p:nvPr/>
          </p:nvSpPr>
          <p:spPr>
            <a:xfrm>
              <a:off x="6936943" y="56720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41"/>
            <p:cNvSpPr/>
            <p:nvPr/>
          </p:nvSpPr>
          <p:spPr>
            <a:xfrm>
              <a:off x="6678445" y="5973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42"/>
            <p:cNvSpPr/>
            <p:nvPr/>
          </p:nvSpPr>
          <p:spPr>
            <a:xfrm>
              <a:off x="6863086" y="60707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43"/>
            <p:cNvSpPr/>
            <p:nvPr/>
          </p:nvSpPr>
          <p:spPr>
            <a:xfrm>
              <a:off x="7010799" y="60567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44"/>
            <p:cNvSpPr/>
            <p:nvPr/>
          </p:nvSpPr>
          <p:spPr>
            <a:xfrm>
              <a:off x="6530732" y="5583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45"/>
            <p:cNvSpPr/>
            <p:nvPr/>
          </p:nvSpPr>
          <p:spPr>
            <a:xfrm>
              <a:off x="6863086" y="5982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46"/>
            <p:cNvSpPr/>
            <p:nvPr/>
          </p:nvSpPr>
          <p:spPr>
            <a:xfrm>
              <a:off x="7490866" y="59803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47"/>
            <p:cNvSpPr/>
            <p:nvPr/>
          </p:nvSpPr>
          <p:spPr>
            <a:xfrm>
              <a:off x="7084655" y="55608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48"/>
            <p:cNvSpPr/>
            <p:nvPr/>
          </p:nvSpPr>
          <p:spPr>
            <a:xfrm>
              <a:off x="6789230" y="5695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49"/>
            <p:cNvSpPr/>
            <p:nvPr/>
          </p:nvSpPr>
          <p:spPr>
            <a:xfrm>
              <a:off x="7010799" y="60397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50"/>
            <p:cNvSpPr/>
            <p:nvPr/>
          </p:nvSpPr>
          <p:spPr>
            <a:xfrm>
              <a:off x="7158512" y="50521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51"/>
            <p:cNvSpPr/>
            <p:nvPr/>
          </p:nvSpPr>
          <p:spPr>
            <a:xfrm>
              <a:off x="6530732" y="6009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52"/>
            <p:cNvSpPr/>
            <p:nvPr/>
          </p:nvSpPr>
          <p:spPr>
            <a:xfrm>
              <a:off x="5385958" y="5624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53"/>
            <p:cNvSpPr/>
            <p:nvPr/>
          </p:nvSpPr>
          <p:spPr>
            <a:xfrm>
              <a:off x="7121584" y="52234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54"/>
            <p:cNvSpPr/>
            <p:nvPr/>
          </p:nvSpPr>
          <p:spPr>
            <a:xfrm>
              <a:off x="7195440" y="5630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55"/>
            <p:cNvSpPr/>
            <p:nvPr/>
          </p:nvSpPr>
          <p:spPr>
            <a:xfrm>
              <a:off x="6752301" y="43697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56"/>
            <p:cNvSpPr/>
            <p:nvPr/>
          </p:nvSpPr>
          <p:spPr>
            <a:xfrm>
              <a:off x="6272235" y="5129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57"/>
            <p:cNvSpPr/>
            <p:nvPr/>
          </p:nvSpPr>
          <p:spPr>
            <a:xfrm>
              <a:off x="5976809" y="54955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58"/>
            <p:cNvSpPr/>
            <p:nvPr/>
          </p:nvSpPr>
          <p:spPr>
            <a:xfrm>
              <a:off x="6346091" y="5699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59"/>
            <p:cNvSpPr/>
            <p:nvPr/>
          </p:nvSpPr>
          <p:spPr>
            <a:xfrm>
              <a:off x="6715373" y="5949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60"/>
            <p:cNvSpPr/>
            <p:nvPr/>
          </p:nvSpPr>
          <p:spPr>
            <a:xfrm>
              <a:off x="6826158" y="60719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61"/>
            <p:cNvSpPr/>
            <p:nvPr/>
          </p:nvSpPr>
          <p:spPr>
            <a:xfrm>
              <a:off x="6863086" y="5977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62"/>
            <p:cNvSpPr/>
            <p:nvPr/>
          </p:nvSpPr>
          <p:spPr>
            <a:xfrm>
              <a:off x="6419948" y="5869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63"/>
            <p:cNvSpPr/>
            <p:nvPr/>
          </p:nvSpPr>
          <p:spPr>
            <a:xfrm>
              <a:off x="7121584" y="60558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64"/>
            <p:cNvSpPr/>
            <p:nvPr/>
          </p:nvSpPr>
          <p:spPr>
            <a:xfrm>
              <a:off x="5829096" y="43047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65"/>
            <p:cNvSpPr/>
            <p:nvPr/>
          </p:nvSpPr>
          <p:spPr>
            <a:xfrm>
              <a:off x="6936943" y="6065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66"/>
            <p:cNvSpPr/>
            <p:nvPr/>
          </p:nvSpPr>
          <p:spPr>
            <a:xfrm>
              <a:off x="6198378" y="5465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67"/>
            <p:cNvSpPr/>
            <p:nvPr/>
          </p:nvSpPr>
          <p:spPr>
            <a:xfrm>
              <a:off x="7121584" y="5721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68"/>
            <p:cNvSpPr/>
            <p:nvPr/>
          </p:nvSpPr>
          <p:spPr>
            <a:xfrm>
              <a:off x="6752301" y="6072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69"/>
            <p:cNvSpPr/>
            <p:nvPr/>
          </p:nvSpPr>
          <p:spPr>
            <a:xfrm>
              <a:off x="6678445" y="6042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70"/>
            <p:cNvSpPr/>
            <p:nvPr/>
          </p:nvSpPr>
          <p:spPr>
            <a:xfrm>
              <a:off x="7232368" y="54258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71"/>
            <p:cNvSpPr/>
            <p:nvPr/>
          </p:nvSpPr>
          <p:spPr>
            <a:xfrm>
              <a:off x="6826158" y="4560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72"/>
            <p:cNvSpPr/>
            <p:nvPr/>
          </p:nvSpPr>
          <p:spPr>
            <a:xfrm>
              <a:off x="6235306" y="5501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73"/>
            <p:cNvSpPr/>
            <p:nvPr/>
          </p:nvSpPr>
          <p:spPr>
            <a:xfrm>
              <a:off x="7121584" y="54993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74"/>
            <p:cNvSpPr/>
            <p:nvPr/>
          </p:nvSpPr>
          <p:spPr>
            <a:xfrm>
              <a:off x="6826158" y="49083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75"/>
            <p:cNvSpPr/>
            <p:nvPr/>
          </p:nvSpPr>
          <p:spPr>
            <a:xfrm>
              <a:off x="6272235" y="4728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76"/>
            <p:cNvSpPr/>
            <p:nvPr/>
          </p:nvSpPr>
          <p:spPr>
            <a:xfrm>
              <a:off x="6309163" y="6078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77"/>
            <p:cNvSpPr/>
            <p:nvPr/>
          </p:nvSpPr>
          <p:spPr>
            <a:xfrm>
              <a:off x="6198378" y="54917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78"/>
            <p:cNvSpPr/>
            <p:nvPr/>
          </p:nvSpPr>
          <p:spPr>
            <a:xfrm>
              <a:off x="7417009" y="53692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79"/>
            <p:cNvSpPr/>
            <p:nvPr/>
          </p:nvSpPr>
          <p:spPr>
            <a:xfrm>
              <a:off x="5829096" y="6065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80"/>
            <p:cNvSpPr/>
            <p:nvPr/>
          </p:nvSpPr>
          <p:spPr>
            <a:xfrm>
              <a:off x="6936943" y="59074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81"/>
            <p:cNvSpPr/>
            <p:nvPr/>
          </p:nvSpPr>
          <p:spPr>
            <a:xfrm>
              <a:off x="6456876" y="60055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82"/>
            <p:cNvSpPr/>
            <p:nvPr/>
          </p:nvSpPr>
          <p:spPr>
            <a:xfrm>
              <a:off x="6826158" y="6034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83"/>
            <p:cNvSpPr/>
            <p:nvPr/>
          </p:nvSpPr>
          <p:spPr>
            <a:xfrm>
              <a:off x="7047727" y="6019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84"/>
            <p:cNvSpPr/>
            <p:nvPr/>
          </p:nvSpPr>
          <p:spPr>
            <a:xfrm>
              <a:off x="6641517" y="5168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85"/>
            <p:cNvSpPr/>
            <p:nvPr/>
          </p:nvSpPr>
          <p:spPr>
            <a:xfrm>
              <a:off x="7084655" y="5369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86"/>
            <p:cNvSpPr/>
            <p:nvPr/>
          </p:nvSpPr>
          <p:spPr>
            <a:xfrm>
              <a:off x="6900014" y="60466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87"/>
            <p:cNvSpPr/>
            <p:nvPr/>
          </p:nvSpPr>
          <p:spPr>
            <a:xfrm>
              <a:off x="7380081" y="60249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88"/>
            <p:cNvSpPr/>
            <p:nvPr/>
          </p:nvSpPr>
          <p:spPr>
            <a:xfrm>
              <a:off x="6789230" y="5121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89"/>
            <p:cNvSpPr/>
            <p:nvPr/>
          </p:nvSpPr>
          <p:spPr>
            <a:xfrm>
              <a:off x="6973871" y="6004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90"/>
            <p:cNvSpPr/>
            <p:nvPr/>
          </p:nvSpPr>
          <p:spPr>
            <a:xfrm>
              <a:off x="6863086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91"/>
            <p:cNvSpPr/>
            <p:nvPr/>
          </p:nvSpPr>
          <p:spPr>
            <a:xfrm>
              <a:off x="6309163" y="5978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92"/>
            <p:cNvSpPr/>
            <p:nvPr/>
          </p:nvSpPr>
          <p:spPr>
            <a:xfrm>
              <a:off x="6678445" y="6022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93"/>
            <p:cNvSpPr/>
            <p:nvPr/>
          </p:nvSpPr>
          <p:spPr>
            <a:xfrm>
              <a:off x="6567660" y="6038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94"/>
            <p:cNvSpPr/>
            <p:nvPr/>
          </p:nvSpPr>
          <p:spPr>
            <a:xfrm>
              <a:off x="6900014" y="52850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95"/>
            <p:cNvSpPr/>
            <p:nvPr/>
          </p:nvSpPr>
          <p:spPr>
            <a:xfrm>
              <a:off x="6309163" y="5587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96"/>
            <p:cNvSpPr/>
            <p:nvPr/>
          </p:nvSpPr>
          <p:spPr>
            <a:xfrm>
              <a:off x="7047727" y="5408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97"/>
            <p:cNvSpPr/>
            <p:nvPr/>
          </p:nvSpPr>
          <p:spPr>
            <a:xfrm>
              <a:off x="7269296" y="59590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98"/>
            <p:cNvSpPr/>
            <p:nvPr/>
          </p:nvSpPr>
          <p:spPr>
            <a:xfrm>
              <a:off x="6789230" y="59424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99"/>
            <p:cNvSpPr/>
            <p:nvPr/>
          </p:nvSpPr>
          <p:spPr>
            <a:xfrm>
              <a:off x="7453938" y="4311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100"/>
            <p:cNvSpPr/>
            <p:nvPr/>
          </p:nvSpPr>
          <p:spPr>
            <a:xfrm>
              <a:off x="7306225" y="6073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101"/>
            <p:cNvSpPr/>
            <p:nvPr/>
          </p:nvSpPr>
          <p:spPr>
            <a:xfrm>
              <a:off x="6900014" y="4490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102"/>
            <p:cNvSpPr/>
            <p:nvPr/>
          </p:nvSpPr>
          <p:spPr>
            <a:xfrm>
              <a:off x="7417009" y="60262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103"/>
            <p:cNvSpPr/>
            <p:nvPr/>
          </p:nvSpPr>
          <p:spPr>
            <a:xfrm>
              <a:off x="6863086" y="6057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104"/>
            <p:cNvSpPr/>
            <p:nvPr/>
          </p:nvSpPr>
          <p:spPr>
            <a:xfrm>
              <a:off x="7380081" y="57514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105"/>
            <p:cNvSpPr/>
            <p:nvPr/>
          </p:nvSpPr>
          <p:spPr>
            <a:xfrm>
              <a:off x="7232368" y="6059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106"/>
            <p:cNvSpPr/>
            <p:nvPr/>
          </p:nvSpPr>
          <p:spPr>
            <a:xfrm>
              <a:off x="6383019" y="58522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107"/>
            <p:cNvSpPr/>
            <p:nvPr/>
          </p:nvSpPr>
          <p:spPr>
            <a:xfrm>
              <a:off x="7121584" y="5976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108"/>
            <p:cNvSpPr/>
            <p:nvPr/>
          </p:nvSpPr>
          <p:spPr>
            <a:xfrm>
              <a:off x="6900014" y="59958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109"/>
            <p:cNvSpPr/>
            <p:nvPr/>
          </p:nvSpPr>
          <p:spPr>
            <a:xfrm>
              <a:off x="6493804" y="59269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110"/>
            <p:cNvSpPr/>
            <p:nvPr/>
          </p:nvSpPr>
          <p:spPr>
            <a:xfrm>
              <a:off x="5570599" y="5925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111"/>
            <p:cNvSpPr/>
            <p:nvPr/>
          </p:nvSpPr>
          <p:spPr>
            <a:xfrm>
              <a:off x="7084655" y="5490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112"/>
            <p:cNvSpPr/>
            <p:nvPr/>
          </p:nvSpPr>
          <p:spPr>
            <a:xfrm>
              <a:off x="5902953" y="53604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113"/>
            <p:cNvSpPr/>
            <p:nvPr/>
          </p:nvSpPr>
          <p:spPr>
            <a:xfrm>
              <a:off x="8635640" y="58709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114"/>
            <p:cNvSpPr/>
            <p:nvPr/>
          </p:nvSpPr>
          <p:spPr>
            <a:xfrm>
              <a:off x="7601650" y="4372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115"/>
            <p:cNvSpPr/>
            <p:nvPr/>
          </p:nvSpPr>
          <p:spPr>
            <a:xfrm>
              <a:off x="6456876" y="6021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116"/>
            <p:cNvSpPr/>
            <p:nvPr/>
          </p:nvSpPr>
          <p:spPr>
            <a:xfrm>
              <a:off x="6900014" y="49540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117"/>
            <p:cNvSpPr/>
            <p:nvPr/>
          </p:nvSpPr>
          <p:spPr>
            <a:xfrm>
              <a:off x="7232368" y="6080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118"/>
            <p:cNvSpPr/>
            <p:nvPr/>
          </p:nvSpPr>
          <p:spPr>
            <a:xfrm>
              <a:off x="7047727" y="6069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119"/>
            <p:cNvSpPr/>
            <p:nvPr/>
          </p:nvSpPr>
          <p:spPr>
            <a:xfrm>
              <a:off x="6456876" y="5600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120"/>
            <p:cNvSpPr/>
            <p:nvPr/>
          </p:nvSpPr>
          <p:spPr>
            <a:xfrm>
              <a:off x="6936943" y="5918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121"/>
            <p:cNvSpPr/>
            <p:nvPr/>
          </p:nvSpPr>
          <p:spPr>
            <a:xfrm>
              <a:off x="7010799" y="6050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122"/>
            <p:cNvSpPr/>
            <p:nvPr/>
          </p:nvSpPr>
          <p:spPr>
            <a:xfrm>
              <a:off x="5114564" y="611124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99" name="tx123"/>
            <p:cNvSpPr/>
            <p:nvPr/>
          </p:nvSpPr>
          <p:spPr>
            <a:xfrm>
              <a:off x="4901249" y="5565762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5000</a:t>
              </a:r>
            </a:p>
          </p:txBody>
        </p:sp>
        <p:sp>
          <p:nvSpPr>
            <p:cNvPr id="300" name="tx124"/>
            <p:cNvSpPr/>
            <p:nvPr/>
          </p:nvSpPr>
          <p:spPr>
            <a:xfrm>
              <a:off x="4830144" y="5020282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10000</a:t>
              </a:r>
            </a:p>
          </p:txBody>
        </p:sp>
        <p:sp>
          <p:nvSpPr>
            <p:cNvPr id="301" name="tx125"/>
            <p:cNvSpPr/>
            <p:nvPr/>
          </p:nvSpPr>
          <p:spPr>
            <a:xfrm>
              <a:off x="4830144" y="4474802"/>
              <a:ext cx="35552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15000</a:t>
              </a:r>
            </a:p>
          </p:txBody>
        </p:sp>
        <p:sp>
          <p:nvSpPr>
            <p:cNvPr id="302" name="pl126"/>
            <p:cNvSpPr/>
            <p:nvPr/>
          </p:nvSpPr>
          <p:spPr>
            <a:xfrm>
              <a:off x="5213505" y="6155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127"/>
            <p:cNvSpPr/>
            <p:nvPr/>
          </p:nvSpPr>
          <p:spPr>
            <a:xfrm>
              <a:off x="5213505" y="5609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128"/>
            <p:cNvSpPr/>
            <p:nvPr/>
          </p:nvSpPr>
          <p:spPr>
            <a:xfrm>
              <a:off x="5213505" y="5064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129"/>
            <p:cNvSpPr/>
            <p:nvPr/>
          </p:nvSpPr>
          <p:spPr>
            <a:xfrm>
              <a:off x="5213505" y="4518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130"/>
            <p:cNvSpPr/>
            <p:nvPr/>
          </p:nvSpPr>
          <p:spPr>
            <a:xfrm>
              <a:off x="5299999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131"/>
            <p:cNvSpPr/>
            <p:nvPr/>
          </p:nvSpPr>
          <p:spPr>
            <a:xfrm>
              <a:off x="6223204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132"/>
            <p:cNvSpPr/>
            <p:nvPr/>
          </p:nvSpPr>
          <p:spPr>
            <a:xfrm>
              <a:off x="7146410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133"/>
            <p:cNvSpPr/>
            <p:nvPr/>
          </p:nvSpPr>
          <p:spPr>
            <a:xfrm>
              <a:off x="8069615" y="62039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134"/>
            <p:cNvSpPr/>
            <p:nvPr/>
          </p:nvSpPr>
          <p:spPr>
            <a:xfrm>
              <a:off x="5175579" y="6264952"/>
              <a:ext cx="24884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57.5</a:t>
              </a:r>
            </a:p>
          </p:txBody>
        </p:sp>
        <p:sp>
          <p:nvSpPr>
            <p:cNvPr id="311" name="tx135"/>
            <p:cNvSpPr/>
            <p:nvPr/>
          </p:nvSpPr>
          <p:spPr>
            <a:xfrm>
              <a:off x="6098784" y="626347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60.0</a:t>
              </a:r>
            </a:p>
          </p:txBody>
        </p:sp>
        <p:sp>
          <p:nvSpPr>
            <p:cNvPr id="312" name="tx136"/>
            <p:cNvSpPr/>
            <p:nvPr/>
          </p:nvSpPr>
          <p:spPr>
            <a:xfrm>
              <a:off x="7021989" y="626347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62.5</a:t>
              </a:r>
            </a:p>
          </p:txBody>
        </p:sp>
        <p:sp>
          <p:nvSpPr>
            <p:cNvPr id="313" name="tx137"/>
            <p:cNvSpPr/>
            <p:nvPr/>
          </p:nvSpPr>
          <p:spPr>
            <a:xfrm>
              <a:off x="7945195" y="626347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65.0</a:t>
              </a:r>
            </a:p>
          </p:txBody>
        </p:sp>
        <p:sp>
          <p:nvSpPr>
            <p:cNvPr id="314" name="tx138"/>
            <p:cNvSpPr/>
            <p:nvPr/>
          </p:nvSpPr>
          <p:spPr>
            <a:xfrm>
              <a:off x="6832316" y="6372694"/>
              <a:ext cx="406617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depth</a:t>
              </a:r>
            </a:p>
          </p:txBody>
        </p:sp>
        <p:sp>
          <p:nvSpPr>
            <p:cNvPr id="315" name="tx139"/>
            <p:cNvSpPr/>
            <p:nvPr/>
          </p:nvSpPr>
          <p:spPr>
            <a:xfrm rot="-5400000">
              <a:off x="4524851" y="5115118"/>
              <a:ext cx="34768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price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2020-01-17T08:34:40Z</dcterms:modified>
  <cp:category/>
</cp:coreProperties>
</file>