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77194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788670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3451860"/>
          <a:ext cx="3677194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63093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3974374" y="251460"/>
          <a:ext cx="4918166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59082"/>
                <a:gridCol w="2459082"/>
              </a:tblGrid>
              <a:tr h="788670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3974374" y="3451860"/>
          <a:ext cx="4918166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59082"/>
                <a:gridCol w="2459082"/>
              </a:tblGrid>
              <a:tr h="63093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2020-01-17T08:34:40Z</dcterms:modified>
  <cp:category/>
</cp:coreProperties>
</file>