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6775019df6cb4.png"/>
<Relationship Id="rId3" Type="http://schemas.openxmlformats.org/officeDocument/2006/relationships/image" Target="../media/file6775071f093e8.png"/>
<Relationship Id="rId4" Type="http://schemas.openxmlformats.org/officeDocument/2006/relationships/image" Target="../media/file677505154628f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51460" y="251460"/>
            <a:ext cx="8641080" cy="379476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251460" y="4091940"/>
            <a:ext cx="4297680" cy="2514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4"/>
          <a:stretch>
            <a:fillRect/>
          </a:stretch>
        </p:blipFill>
        <p:spPr>
          <a:xfrm>
            <a:off x="4594860" y="4091940"/>
            <a:ext cx="4297680" cy="2514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2021-06-07T19:06:57Z</dcterms:modified>
  <cp:category/>
</cp:coreProperties>
</file>