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607"/>
                <a:gridCol w="873765"/>
                <a:gridCol w="904646"/>
                <a:gridCol w="841804"/>
                <a:gridCol w="740858"/>
              </a:tblGrid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3451860"/>
          <a:ext cx="3657600" cy="2743200"/>
        </p:xfrm>
        <a:graphic>
          <a:graphicData uri="http://schemas.openxmlformats.org/drawingml/2006/table">
            <a:tbl>
              <a:tblPr/>
              <a:tblGrid>
                <a:gridCol w="944028"/>
                <a:gridCol w="875135"/>
                <a:gridCol w="908989"/>
                <a:gridCol w="840096"/>
                <a:gridCol w="729432"/>
              </a:tblGrid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594860" y="2514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607"/>
                <a:gridCol w="873765"/>
                <a:gridCol w="904646"/>
                <a:gridCol w="841804"/>
                <a:gridCol w="740858"/>
              </a:tblGrid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995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4594860" y="3451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</a:tblGrid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2021-06-07T20:07:14Z</dcterms:modified>
  <cp:category/>
</cp:coreProperties>
</file>