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1"/>
          </p:cNvGraphicFramePr>
          <p:nvPr>
            <p:ph/>
          </p:nvPr>
        </p:nvGraphicFramePr>
        <p:xfrm rot="-0">
          <a:off x="251460" y="251460"/>
          <a:ext cx="3677194" cy="315468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1051560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1"/>
          </p:cNvGraphicFramePr>
          <p:nvPr>
            <p:ph/>
          </p:nvPr>
        </p:nvGraphicFramePr>
        <p:xfrm rot="-0">
          <a:off x="251460" y="3451860"/>
          <a:ext cx="3677194" cy="315468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788670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virginica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1"/>
          </p:cNvGraphicFramePr>
          <p:nvPr>
            <p:ph/>
          </p:nvPr>
        </p:nvGraphicFramePr>
        <p:xfrm rot="-0">
          <a:off x="3974374" y="251460"/>
          <a:ext cx="4918166" cy="315468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459082"/>
                <a:gridCol w="2459082"/>
              </a:tblGrid>
              <a:tr h="1051560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1051560">
                <a:tc>
                  <a:txBody>
                    <a:bodyPr/>
                    <a:lstStyle/>
                    <a:p>
                      <a:pPr algn="r"/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1"/>
          </p:cNvGraphicFramePr>
          <p:nvPr>
            <p:ph/>
          </p:nvPr>
        </p:nvGraphicFramePr>
        <p:xfrm rot="-0">
          <a:off x="3974374" y="3451860"/>
          <a:ext cx="4918166" cy="315468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459082"/>
                <a:gridCol w="2459082"/>
              </a:tblGrid>
              <a:tr h="788670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virginica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pPr algn="r"/>
                      <a:r>
                        <a:t>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2021-06-07T20:07:15Z</dcterms:modified>
  <cp:category/>
</cp:coreProperties>
</file>