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57600" cy="2743200"/>
        </p:xfrm>
        <a:graphic>
          <a:graphicData uri="http://schemas.openxmlformats.org/drawingml/2006/table">
            <a:tbl>
              <a:tblPr/>
              <a:tblGrid>
                <a:gridCol w="5528777"/>
                <a:gridCol w="3112303"/>
              </a:tblGrid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8,818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3,383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6,274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2,611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733736"/>
                <a:gridCol w="1563944"/>
              </a:tblGrid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8,818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3,383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6,274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2,611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733736"/>
                <a:gridCol w="1563944"/>
              </a:tblGrid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8,818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3,383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4,959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6,274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2,611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2021-01-13T19:17:00Z</dcterms:modified>
  <cp:category/>
</cp:coreProperties>
</file>