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6B04-659F-4FEB-B1A1-E32542251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0AEB1-AA1E-44E6-84E9-05E1F169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4A25-F616-433C-8F65-79638B01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AD24-AC25-43F5-BBF9-0FAFBE98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0E4A-AF76-4CF8-8578-ACD6728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0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3BF-FAE8-4608-9B47-45633FE9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15696-6A1B-4167-8DBB-DB3E0C11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8F81-3B52-4C24-B0E0-54D57B3C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0CAC-208B-4FD3-841B-8B94B6BA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B6B7-0897-4814-9832-22E029F4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D63A-A2C2-478E-B200-A51617F6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A9EF8-25CA-480B-A687-93193D7E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A79B-650F-4051-A66D-9735B24C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EDAE-9359-4981-B1D6-B0C8E09B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C63-2446-47F9-86B5-9673FA26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E69C-3061-47DC-B4C0-FFCF1035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480C-E8EC-424B-8ACD-A1CB51D6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1293-0F73-4C4A-9A01-6569B00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FC00-FE7F-47B8-8B13-2A7EF3F1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7B10-30C9-4FAE-A078-60B8A3C2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197-58D9-4763-AD17-DEDBB2A2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4577-5537-42E5-B297-44A0BDC8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01D5-8C7B-4478-BFE0-2600E56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414E-620F-4F93-A512-EF98ABB7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68C2-FDA8-48CB-B8FC-FB743B5C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9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78C-A9FF-46EB-9240-6D01E32D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2583-3741-43A9-BBDE-F5E311DF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4425-1B66-41A4-BADA-F666AEE0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96E5-F782-47C8-AA93-2BBA99A6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6AD4-B9DE-4457-AB3C-55D1D21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7F4C-5021-469D-AD36-126641B7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7BD0-D91E-43DA-8415-944E48BD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3290-A036-4EA2-8DA8-E3565CF6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6C511-346D-4AB1-8E02-B6532E7D0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6AA1A-0B5B-4C95-8F0B-89E724F5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E1734-D3D9-4510-8902-D7D3B7BDE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B9B13-12FC-4B9E-8ED1-78718A22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C369B-4996-4BDA-8F97-A16B8F4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0C620-5175-4F1C-9ACF-C7EB4402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E340-31F2-4DA5-AC7E-FF5D0E0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DDBE7-92C3-4D8B-A56F-6C7BD546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41FC-CE3C-481F-9AFA-5FCC9ACC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8775-8088-40BE-A4A0-F6B79A11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F6A0-92D8-4904-935B-CC1D1585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1D1A5-90F2-415F-AD2E-6444BEA2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B251-906C-4006-BBE1-7F50DB90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1305-7DAC-4DA9-9784-4F29B453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598-7C69-4BAE-B2CB-5C309A5F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0461-4A18-4287-9B1D-C49E8187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67BF-1ECB-434D-9EB9-6D928B6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682C-6F7F-47A7-B622-51362CC4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6FF8-E138-4834-BF26-05A94524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EB0-E0B4-41E9-83E4-F4DB0FE6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61816-F0B9-4847-80B3-2BBB2AF44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6A01-56C8-40ED-B189-B4B7F9E8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1236-BAAA-4550-B3C2-17A3ABE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6675B-1FA2-4DD6-A8C7-B03C8F20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DEFBC-0DF9-4F7A-8B85-AB46A894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6F83A-30C2-4F2F-A98E-8C5AFA5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3F931-FEEA-42E3-B9F2-52EB80C5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7283-DA89-42F5-B4B0-6A18DA0B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DF4-800D-41EE-806C-923017E303B6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C09B-378B-42C3-8B6C-7E5D4076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866C-1B6E-4048-9ABA-C2C5B0F2B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90F7-1526-4CC9-A53C-3B7D61EA6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172423-0B12-45D6-95F4-312E7E401B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A47AB-5406-4542-8F94-E0E392D0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88" y="2694313"/>
            <a:ext cx="1156718" cy="1170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EA70EE-A991-4B6E-A74A-BDD240A510A7}"/>
              </a:ext>
            </a:extLst>
          </p:cNvPr>
          <p:cNvSpPr txBox="1"/>
          <p:nvPr/>
        </p:nvSpPr>
        <p:spPr>
          <a:xfrm>
            <a:off x="2505807" y="3003300"/>
            <a:ext cx="4018085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90" b="1" dirty="0" err="1">
                <a:solidFill>
                  <a:schemeClr val="bg1"/>
                </a:solidFill>
              </a:rPr>
              <a:t>AISCStudents</a:t>
            </a:r>
            <a:endParaRPr lang="en-IN" sz="299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Hyeok Kim</dc:creator>
  <cp:lastModifiedBy>Jae Hyeok Kim</cp:lastModifiedBy>
  <cp:revision>2</cp:revision>
  <dcterms:created xsi:type="dcterms:W3CDTF">2020-07-16T17:59:13Z</dcterms:created>
  <dcterms:modified xsi:type="dcterms:W3CDTF">2020-07-16T18:53:05Z</dcterms:modified>
</cp:coreProperties>
</file>