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CEFF"/>
    <a:srgbClr val="004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44F1-71D5-4268-A7F7-F45E820B1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BEFD7F-F486-4BB8-83DE-F6B1280EB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4D3103-CCC5-4286-ADF6-1C04A46E8E4D}"/>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5" name="Footer Placeholder 4">
            <a:extLst>
              <a:ext uri="{FF2B5EF4-FFF2-40B4-BE49-F238E27FC236}">
                <a16:creationId xmlns:a16="http://schemas.microsoft.com/office/drawing/2014/main" id="{E9A19FE4-A9E8-4635-A264-948A96553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0AECB-F6C9-4CBB-8E41-45D7233BC614}"/>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67180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4F5F-694C-44CB-A6BA-9695B8DF35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08874-ABBF-4953-872C-190A749B3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046AEA-FEE9-4FB6-94A9-160C9E56682D}"/>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5" name="Footer Placeholder 4">
            <a:extLst>
              <a:ext uri="{FF2B5EF4-FFF2-40B4-BE49-F238E27FC236}">
                <a16:creationId xmlns:a16="http://schemas.microsoft.com/office/drawing/2014/main" id="{8B75BA91-C40A-402F-9922-9D688C509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9EFFC-BF82-4D3B-B45E-8F4B1DDB813C}"/>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173037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70C94-E0D8-4FDC-8EA4-13A1BE02B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B73933-9399-4D95-AF40-C00B429CA2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D0D4F-D22B-4E36-AADD-AF8A9DDA403E}"/>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5" name="Footer Placeholder 4">
            <a:extLst>
              <a:ext uri="{FF2B5EF4-FFF2-40B4-BE49-F238E27FC236}">
                <a16:creationId xmlns:a16="http://schemas.microsoft.com/office/drawing/2014/main" id="{3CA4BFCF-3FA2-4FAE-96CF-60C5BBCC9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5F8CA-AF3D-4FBD-94A3-8D74A0144B21}"/>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210934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7C6E-593D-4A87-B5E9-9F49C09F85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8A89CC-4382-4B71-86F3-7710844639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A7BD2-AC48-4417-9A18-85BD34A7836F}"/>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5" name="Footer Placeholder 4">
            <a:extLst>
              <a:ext uri="{FF2B5EF4-FFF2-40B4-BE49-F238E27FC236}">
                <a16:creationId xmlns:a16="http://schemas.microsoft.com/office/drawing/2014/main" id="{52009FC6-1E5D-49B1-8D92-C2D3058C5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92D652-128A-4FD8-ACE3-57D39BDD49EA}"/>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368872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9DB4-A3C5-4206-825C-C2CCAF887F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9CA0DB-D941-4676-AABC-425984D810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B5020-F3D2-4E57-954A-C45BD0F61076}"/>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5" name="Footer Placeholder 4">
            <a:extLst>
              <a:ext uri="{FF2B5EF4-FFF2-40B4-BE49-F238E27FC236}">
                <a16:creationId xmlns:a16="http://schemas.microsoft.com/office/drawing/2014/main" id="{DB629556-B142-4C90-B50F-7F4D2D682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1DFFD1-04A5-4666-83FC-E238D85F61D3}"/>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322924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19C6-6546-4134-9CDF-4E3747D033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13F31A-4BED-4BB9-8F40-095C10D2C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265EC3-5E9F-4996-9F38-E92380C0A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DF2BA9-E114-4766-AAE2-1AA698C9401A}"/>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6" name="Footer Placeholder 5">
            <a:extLst>
              <a:ext uri="{FF2B5EF4-FFF2-40B4-BE49-F238E27FC236}">
                <a16:creationId xmlns:a16="http://schemas.microsoft.com/office/drawing/2014/main" id="{459CC6CC-E93B-4EDF-8B0C-64FEC037D0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66FD9F-49BB-44BD-AD3F-35A8E4724A05}"/>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207841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CF37-F9F5-44B6-8DB8-5A5D3D8942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0EB238-C217-4932-8153-F1E573F5C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9B40C-16DB-48A9-8AFA-1690154FA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6B1CD5-9442-4311-8537-3B41F2CF8E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1A05C8-E29F-4075-B1F8-5BEE72DF55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1794B6-16D9-42FA-9660-8579FD6EB00C}"/>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8" name="Footer Placeholder 7">
            <a:extLst>
              <a:ext uri="{FF2B5EF4-FFF2-40B4-BE49-F238E27FC236}">
                <a16:creationId xmlns:a16="http://schemas.microsoft.com/office/drawing/2014/main" id="{2D12CEBC-C08E-4692-84D8-9B46B09934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2DFD50-56C3-4E9B-8810-CB7A91B0F2BC}"/>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351866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3F66-876A-4E46-940D-179AE76F84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3508B-5EED-4A36-9A47-9A7E57EF55FB}"/>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4" name="Footer Placeholder 3">
            <a:extLst>
              <a:ext uri="{FF2B5EF4-FFF2-40B4-BE49-F238E27FC236}">
                <a16:creationId xmlns:a16="http://schemas.microsoft.com/office/drawing/2014/main" id="{05AE5775-6040-4ED3-B4FA-21002B5D61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22D47B-2517-4563-B301-0696FC4B5D36}"/>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3773821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F0BF9-8235-4B93-800B-EB94609BE062}"/>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3" name="Footer Placeholder 2">
            <a:extLst>
              <a:ext uri="{FF2B5EF4-FFF2-40B4-BE49-F238E27FC236}">
                <a16:creationId xmlns:a16="http://schemas.microsoft.com/office/drawing/2014/main" id="{64ADD67B-BDD4-4A04-9EA6-89854F6176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B4B792-0E7B-42F9-B4BB-D15854B65B2B}"/>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224239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0AFA-B296-4E78-B8A9-53C617DEC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3A24BB-ABAC-4C6C-9D7E-1BED36B13B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CD6DAD-BEAC-4A91-BFCA-18F45A295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EAF21-7249-4E4C-89EC-E4BC3D5EB3FB}"/>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6" name="Footer Placeholder 5">
            <a:extLst>
              <a:ext uri="{FF2B5EF4-FFF2-40B4-BE49-F238E27FC236}">
                <a16:creationId xmlns:a16="http://schemas.microsoft.com/office/drawing/2014/main" id="{2DF7F7AB-8090-4A3C-9676-759789742A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060617-CD56-4479-A9B5-668F9513496D}"/>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46654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C0CF-91AA-4B13-AD0D-0C119197F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429D2A-9E3E-4527-83ED-7E4CBA8B5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A35711-A191-4E1C-9C23-8B625DC7B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090D0-682C-4B17-BED9-BF5C0B6B5784}"/>
              </a:ext>
            </a:extLst>
          </p:cNvPr>
          <p:cNvSpPr>
            <a:spLocks noGrp="1"/>
          </p:cNvSpPr>
          <p:nvPr>
            <p:ph type="dt" sz="half" idx="10"/>
          </p:nvPr>
        </p:nvSpPr>
        <p:spPr/>
        <p:txBody>
          <a:bodyPr/>
          <a:lstStyle/>
          <a:p>
            <a:fld id="{313DFD3D-8454-44C4-8E36-B6E6834E4DB9}" type="datetimeFigureOut">
              <a:rPr lang="en-IN" smtClean="0"/>
              <a:t>28-06-2021</a:t>
            </a:fld>
            <a:endParaRPr lang="en-IN"/>
          </a:p>
        </p:txBody>
      </p:sp>
      <p:sp>
        <p:nvSpPr>
          <p:cNvPr id="6" name="Footer Placeholder 5">
            <a:extLst>
              <a:ext uri="{FF2B5EF4-FFF2-40B4-BE49-F238E27FC236}">
                <a16:creationId xmlns:a16="http://schemas.microsoft.com/office/drawing/2014/main" id="{236BF420-B4D9-4624-9908-5258FF1FF6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C37B2-F4CE-479C-BB68-7F766B4C2410}"/>
              </a:ext>
            </a:extLst>
          </p:cNvPr>
          <p:cNvSpPr>
            <a:spLocks noGrp="1"/>
          </p:cNvSpPr>
          <p:nvPr>
            <p:ph type="sldNum" sz="quarter" idx="12"/>
          </p:nvPr>
        </p:nvSpPr>
        <p:spPr/>
        <p:txBody>
          <a:bodyPr/>
          <a:lstStyle/>
          <a:p>
            <a:fld id="{D6ABB01F-CA2D-41BA-BB5C-8DB1A5000FFE}" type="slidenum">
              <a:rPr lang="en-IN" smtClean="0"/>
              <a:t>‹#›</a:t>
            </a:fld>
            <a:endParaRPr lang="en-IN"/>
          </a:p>
        </p:txBody>
      </p:sp>
    </p:spTree>
    <p:extLst>
      <p:ext uri="{BB962C8B-B14F-4D97-AF65-F5344CB8AC3E}">
        <p14:creationId xmlns:p14="http://schemas.microsoft.com/office/powerpoint/2010/main" val="153101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A7519B-8B38-4231-88D8-B26748F73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9180A0-B080-4707-809B-A942E65B4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CB9DC-E982-477B-B228-0EF92BAC8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FD3D-8454-44C4-8E36-B6E6834E4DB9}" type="datetimeFigureOut">
              <a:rPr lang="en-IN" smtClean="0"/>
              <a:t>28-06-2021</a:t>
            </a:fld>
            <a:endParaRPr lang="en-IN"/>
          </a:p>
        </p:txBody>
      </p:sp>
      <p:sp>
        <p:nvSpPr>
          <p:cNvPr id="5" name="Footer Placeholder 4">
            <a:extLst>
              <a:ext uri="{FF2B5EF4-FFF2-40B4-BE49-F238E27FC236}">
                <a16:creationId xmlns:a16="http://schemas.microsoft.com/office/drawing/2014/main" id="{87162D04-A867-41D6-8BEF-ABC10DF93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9A85EF-5083-485E-B9F5-6073EFAA65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BB01F-CA2D-41BA-BB5C-8DB1A5000FFE}" type="slidenum">
              <a:rPr lang="en-IN" smtClean="0"/>
              <a:t>‹#›</a:t>
            </a:fld>
            <a:endParaRPr lang="en-IN"/>
          </a:p>
        </p:txBody>
      </p:sp>
    </p:spTree>
    <p:extLst>
      <p:ext uri="{BB962C8B-B14F-4D97-AF65-F5344CB8AC3E}">
        <p14:creationId xmlns:p14="http://schemas.microsoft.com/office/powerpoint/2010/main" val="52665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D9B13-585E-4ECD-AF52-A45769228F32}"/>
              </a:ext>
            </a:extLst>
          </p:cNvPr>
          <p:cNvSpPr/>
          <p:nvPr/>
        </p:nvSpPr>
        <p:spPr>
          <a:xfrm>
            <a:off x="0" y="-1"/>
            <a:ext cx="12192000" cy="68580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C9DBB04-FD61-4538-B14E-8085A5E4DCD1}"/>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7" name="Straight Connector 6">
            <a:extLst>
              <a:ext uri="{FF2B5EF4-FFF2-40B4-BE49-F238E27FC236}">
                <a16:creationId xmlns:a16="http://schemas.microsoft.com/office/drawing/2014/main" id="{B662BA48-BC8F-4FEC-8DBD-0637DEB514D4}"/>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0D2DEA-55D4-439B-B495-2E5F976A78CB}"/>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10" name="TextBox 9">
            <a:extLst>
              <a:ext uri="{FF2B5EF4-FFF2-40B4-BE49-F238E27FC236}">
                <a16:creationId xmlns:a16="http://schemas.microsoft.com/office/drawing/2014/main" id="{92117EDA-5817-4871-B144-1E71982AC976}"/>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11" name="TextBox 10">
            <a:extLst>
              <a:ext uri="{FF2B5EF4-FFF2-40B4-BE49-F238E27FC236}">
                <a16:creationId xmlns:a16="http://schemas.microsoft.com/office/drawing/2014/main" id="{BC11D61D-0CBC-4CC2-8BD8-51FE9553D0A8}"/>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2" name="TextBox 11">
            <a:extLst>
              <a:ext uri="{FF2B5EF4-FFF2-40B4-BE49-F238E27FC236}">
                <a16:creationId xmlns:a16="http://schemas.microsoft.com/office/drawing/2014/main" id="{8A6312C5-DDCD-4B58-92AE-2C91218841DD}"/>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3" name="TextBox 12">
            <a:extLst>
              <a:ext uri="{FF2B5EF4-FFF2-40B4-BE49-F238E27FC236}">
                <a16:creationId xmlns:a16="http://schemas.microsoft.com/office/drawing/2014/main" id="{E93D78D2-C1E9-4469-814A-9AF2F4D5EDD4}"/>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sp>
        <p:nvSpPr>
          <p:cNvPr id="15" name="Rectangle 14">
            <a:extLst>
              <a:ext uri="{FF2B5EF4-FFF2-40B4-BE49-F238E27FC236}">
                <a16:creationId xmlns:a16="http://schemas.microsoft.com/office/drawing/2014/main" id="{86006631-571B-415C-95BE-1E9B422A77A6}"/>
              </a:ext>
            </a:extLst>
          </p:cNvPr>
          <p:cNvSpPr/>
          <p:nvPr/>
        </p:nvSpPr>
        <p:spPr>
          <a:xfrm>
            <a:off x="2569977" y="663162"/>
            <a:ext cx="6565556" cy="403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65000"/>
                  </a:schemeClr>
                </a:solidFill>
              </a:rPr>
              <a:t>Enter Summoner Name</a:t>
            </a:r>
          </a:p>
        </p:txBody>
      </p:sp>
      <p:sp>
        <p:nvSpPr>
          <p:cNvPr id="39" name="Rectangle: Rounded Corners 38">
            <a:extLst>
              <a:ext uri="{FF2B5EF4-FFF2-40B4-BE49-F238E27FC236}">
                <a16:creationId xmlns:a16="http://schemas.microsoft.com/office/drawing/2014/main" id="{8E05EBE4-6524-4B15-B3EF-E1C726E01EBA}"/>
              </a:ext>
            </a:extLst>
          </p:cNvPr>
          <p:cNvSpPr/>
          <p:nvPr/>
        </p:nvSpPr>
        <p:spPr>
          <a:xfrm>
            <a:off x="8489783" y="734185"/>
            <a:ext cx="558800" cy="261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Search</a:t>
            </a:r>
          </a:p>
        </p:txBody>
      </p:sp>
      <p:graphicFrame>
        <p:nvGraphicFramePr>
          <p:cNvPr id="40" name="Table 14">
            <a:extLst>
              <a:ext uri="{FF2B5EF4-FFF2-40B4-BE49-F238E27FC236}">
                <a16:creationId xmlns:a16="http://schemas.microsoft.com/office/drawing/2014/main" id="{D56A2E39-1BA0-44DE-A30D-C3FF86623C36}"/>
              </a:ext>
            </a:extLst>
          </p:cNvPr>
          <p:cNvGraphicFramePr>
            <a:graphicFrameLocks noGrp="1"/>
          </p:cNvGraphicFramePr>
          <p:nvPr>
            <p:extLst>
              <p:ext uri="{D42A27DB-BD31-4B8C-83A1-F6EECF244321}">
                <p14:modId xmlns:p14="http://schemas.microsoft.com/office/powerpoint/2010/main" val="2257023202"/>
              </p:ext>
            </p:extLst>
          </p:nvPr>
        </p:nvGraphicFramePr>
        <p:xfrm>
          <a:off x="272562" y="1604013"/>
          <a:ext cx="8217221" cy="5020968"/>
        </p:xfrm>
        <a:graphic>
          <a:graphicData uri="http://schemas.openxmlformats.org/drawingml/2006/table">
            <a:tbl>
              <a:tblPr firstRow="1" bandRow="1">
                <a:tableStyleId>{2D5ABB26-0587-4C30-8999-92F81FD0307C}</a:tableStyleId>
              </a:tblPr>
              <a:tblGrid>
                <a:gridCol w="631551">
                  <a:extLst>
                    <a:ext uri="{9D8B030D-6E8A-4147-A177-3AD203B41FA5}">
                      <a16:colId xmlns:a16="http://schemas.microsoft.com/office/drawing/2014/main" val="2552658834"/>
                    </a:ext>
                  </a:extLst>
                </a:gridCol>
                <a:gridCol w="496137">
                  <a:extLst>
                    <a:ext uri="{9D8B030D-6E8A-4147-A177-3AD203B41FA5}">
                      <a16:colId xmlns:a16="http://schemas.microsoft.com/office/drawing/2014/main" val="2877905418"/>
                    </a:ext>
                  </a:extLst>
                </a:gridCol>
                <a:gridCol w="1632029">
                  <a:extLst>
                    <a:ext uri="{9D8B030D-6E8A-4147-A177-3AD203B41FA5}">
                      <a16:colId xmlns:a16="http://schemas.microsoft.com/office/drawing/2014/main" val="2224543079"/>
                    </a:ext>
                  </a:extLst>
                </a:gridCol>
                <a:gridCol w="1227285">
                  <a:extLst>
                    <a:ext uri="{9D8B030D-6E8A-4147-A177-3AD203B41FA5}">
                      <a16:colId xmlns:a16="http://schemas.microsoft.com/office/drawing/2014/main" val="836631732"/>
                    </a:ext>
                  </a:extLst>
                </a:gridCol>
                <a:gridCol w="1344791">
                  <a:extLst>
                    <a:ext uri="{9D8B030D-6E8A-4147-A177-3AD203B41FA5}">
                      <a16:colId xmlns:a16="http://schemas.microsoft.com/office/drawing/2014/main" val="602476354"/>
                    </a:ext>
                  </a:extLst>
                </a:gridCol>
                <a:gridCol w="1103251">
                  <a:extLst>
                    <a:ext uri="{9D8B030D-6E8A-4147-A177-3AD203B41FA5}">
                      <a16:colId xmlns:a16="http://schemas.microsoft.com/office/drawing/2014/main" val="2510006505"/>
                    </a:ext>
                  </a:extLst>
                </a:gridCol>
                <a:gridCol w="1782177">
                  <a:extLst>
                    <a:ext uri="{9D8B030D-6E8A-4147-A177-3AD203B41FA5}">
                      <a16:colId xmlns:a16="http://schemas.microsoft.com/office/drawing/2014/main" val="3165805722"/>
                    </a:ext>
                  </a:extLst>
                </a:gridCol>
              </a:tblGrid>
              <a:tr h="627621">
                <a:tc>
                  <a:txBody>
                    <a:bodyPr/>
                    <a:lstStyle/>
                    <a:p>
                      <a:pPr algn="ctr"/>
                      <a:r>
                        <a:rPr lang="en-IN" sz="1050" dirty="0"/>
                        <a:t>Rank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Icon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Name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Win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Pick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Ban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N" sz="1050" dirty="0"/>
                        <a:t>Number of Samples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81038701"/>
                  </a:ext>
                </a:extLst>
              </a:tr>
              <a:tr h="627621">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530405239"/>
                  </a:ext>
                </a:extLst>
              </a:tr>
              <a:tr h="627621">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51739108"/>
                  </a:ext>
                </a:extLst>
              </a:tr>
              <a:tr h="627621">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38841964"/>
                  </a:ext>
                </a:extLst>
              </a:tr>
              <a:tr h="627621">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00966787"/>
                  </a:ext>
                </a:extLst>
              </a:tr>
              <a:tr h="627621">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028525955"/>
                  </a:ext>
                </a:extLst>
              </a:tr>
              <a:tr h="627621">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54902363"/>
                  </a:ext>
                </a:extLst>
              </a:tr>
              <a:tr h="627621">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88304735"/>
                  </a:ext>
                </a:extLst>
              </a:tr>
            </a:tbl>
          </a:graphicData>
        </a:graphic>
      </p:graphicFrame>
      <p:sp>
        <p:nvSpPr>
          <p:cNvPr id="41" name="TextBox 40">
            <a:extLst>
              <a:ext uri="{FF2B5EF4-FFF2-40B4-BE49-F238E27FC236}">
                <a16:creationId xmlns:a16="http://schemas.microsoft.com/office/drawing/2014/main" id="{6AEF4450-CB1D-49FE-94AE-19423048A332}"/>
              </a:ext>
            </a:extLst>
          </p:cNvPr>
          <p:cNvSpPr txBox="1"/>
          <p:nvPr/>
        </p:nvSpPr>
        <p:spPr>
          <a:xfrm>
            <a:off x="8900392" y="2237627"/>
            <a:ext cx="2907677" cy="3539430"/>
          </a:xfrm>
          <a:prstGeom prst="rect">
            <a:avLst/>
          </a:prstGeom>
          <a:noFill/>
        </p:spPr>
        <p:txBody>
          <a:bodyPr wrap="square" rtlCol="0">
            <a:spAutoFit/>
          </a:bodyPr>
          <a:lstStyle/>
          <a:p>
            <a:pPr algn="ctr"/>
            <a:r>
              <a:rPr lang="en-IN" sz="1400" dirty="0"/>
              <a:t>LOL.GRN is a integrated League of Legends statistics website that uses Garena’s Match History website to gather data exclusively for Garena server games, and display them to users for the best gaming experience of the LoL users.</a:t>
            </a:r>
          </a:p>
          <a:p>
            <a:pPr algn="ctr"/>
            <a:endParaRPr lang="en-IN" sz="1400" dirty="0"/>
          </a:p>
          <a:p>
            <a:pPr algn="ctr"/>
            <a:r>
              <a:rPr lang="en-IN" sz="1400" dirty="0"/>
              <a:t>To find more about this website, visit here.</a:t>
            </a:r>
          </a:p>
          <a:p>
            <a:pPr algn="ctr"/>
            <a:endParaRPr lang="en-IN" sz="1400" dirty="0"/>
          </a:p>
          <a:p>
            <a:pPr algn="ctr"/>
            <a:r>
              <a:rPr lang="en-IN" sz="1400" dirty="0"/>
              <a:t>To provide us feedback, navigate here.</a:t>
            </a:r>
          </a:p>
          <a:p>
            <a:pPr algn="ctr"/>
            <a:endParaRPr lang="en-IN" sz="1400" dirty="0"/>
          </a:p>
          <a:p>
            <a:pPr algn="ctr"/>
            <a:r>
              <a:rPr lang="en-IN" sz="1400" dirty="0"/>
              <a:t>For business contact, please email at: kjaehyeok21@gmail.com</a:t>
            </a:r>
          </a:p>
        </p:txBody>
      </p:sp>
      <p:graphicFrame>
        <p:nvGraphicFramePr>
          <p:cNvPr id="42" name="Table 18">
            <a:extLst>
              <a:ext uri="{FF2B5EF4-FFF2-40B4-BE49-F238E27FC236}">
                <a16:creationId xmlns:a16="http://schemas.microsoft.com/office/drawing/2014/main" id="{1712817E-FF8C-466B-AD4A-BF523902146F}"/>
              </a:ext>
            </a:extLst>
          </p:cNvPr>
          <p:cNvGraphicFramePr>
            <a:graphicFrameLocks noGrp="1"/>
          </p:cNvGraphicFramePr>
          <p:nvPr>
            <p:extLst>
              <p:ext uri="{D42A27DB-BD31-4B8C-83A1-F6EECF244321}">
                <p14:modId xmlns:p14="http://schemas.microsoft.com/office/powerpoint/2010/main" val="4229845257"/>
              </p:ext>
            </p:extLst>
          </p:nvPr>
        </p:nvGraphicFramePr>
        <p:xfrm>
          <a:off x="272562" y="1370994"/>
          <a:ext cx="2794000" cy="228600"/>
        </p:xfrm>
        <a:graphic>
          <a:graphicData uri="http://schemas.openxmlformats.org/drawingml/2006/table">
            <a:tbl>
              <a:tblPr firstRow="1" bandRow="1">
                <a:tableStyleId>{5940675A-B579-460E-94D1-54222C63F5DA}</a:tableStyleId>
              </a:tblPr>
              <a:tblGrid>
                <a:gridCol w="558800">
                  <a:extLst>
                    <a:ext uri="{9D8B030D-6E8A-4147-A177-3AD203B41FA5}">
                      <a16:colId xmlns:a16="http://schemas.microsoft.com/office/drawing/2014/main" val="3141470627"/>
                    </a:ext>
                  </a:extLst>
                </a:gridCol>
                <a:gridCol w="558800">
                  <a:extLst>
                    <a:ext uri="{9D8B030D-6E8A-4147-A177-3AD203B41FA5}">
                      <a16:colId xmlns:a16="http://schemas.microsoft.com/office/drawing/2014/main" val="1620642087"/>
                    </a:ext>
                  </a:extLst>
                </a:gridCol>
                <a:gridCol w="558800">
                  <a:extLst>
                    <a:ext uri="{9D8B030D-6E8A-4147-A177-3AD203B41FA5}">
                      <a16:colId xmlns:a16="http://schemas.microsoft.com/office/drawing/2014/main" val="1473998965"/>
                    </a:ext>
                  </a:extLst>
                </a:gridCol>
                <a:gridCol w="558800">
                  <a:extLst>
                    <a:ext uri="{9D8B030D-6E8A-4147-A177-3AD203B41FA5}">
                      <a16:colId xmlns:a16="http://schemas.microsoft.com/office/drawing/2014/main" val="16532742"/>
                    </a:ext>
                  </a:extLst>
                </a:gridCol>
                <a:gridCol w="558800">
                  <a:extLst>
                    <a:ext uri="{9D8B030D-6E8A-4147-A177-3AD203B41FA5}">
                      <a16:colId xmlns:a16="http://schemas.microsoft.com/office/drawing/2014/main" val="3373907406"/>
                    </a:ext>
                  </a:extLst>
                </a:gridCol>
              </a:tblGrid>
              <a:tr h="220035">
                <a:tc>
                  <a:txBody>
                    <a:bodyPr/>
                    <a:lstStyle/>
                    <a:p>
                      <a:pPr algn="ctr"/>
                      <a:r>
                        <a:rPr lang="en-IN" sz="900" dirty="0">
                          <a:solidFill>
                            <a:schemeClr val="bg1"/>
                          </a:solidFill>
                        </a:rPr>
                        <a:t>TOP</a:t>
                      </a:r>
                    </a:p>
                  </a:txBody>
                  <a:tcPr/>
                </a:tc>
                <a:tc>
                  <a:txBody>
                    <a:bodyPr/>
                    <a:lstStyle/>
                    <a:p>
                      <a:pPr algn="ctr"/>
                      <a:r>
                        <a:rPr lang="en-IN" sz="900" dirty="0">
                          <a:solidFill>
                            <a:schemeClr val="bg1"/>
                          </a:solidFill>
                        </a:rPr>
                        <a:t>JGL</a:t>
                      </a:r>
                    </a:p>
                  </a:txBody>
                  <a:tcPr/>
                </a:tc>
                <a:tc>
                  <a:txBody>
                    <a:bodyPr/>
                    <a:lstStyle/>
                    <a:p>
                      <a:pPr algn="ctr"/>
                      <a:r>
                        <a:rPr lang="en-IN" sz="900" dirty="0">
                          <a:solidFill>
                            <a:schemeClr val="bg1"/>
                          </a:solidFill>
                        </a:rPr>
                        <a:t>MID</a:t>
                      </a:r>
                    </a:p>
                  </a:txBody>
                  <a:tcPr>
                    <a:solidFill>
                      <a:schemeClr val="accent1"/>
                    </a:solidFill>
                  </a:tcPr>
                </a:tc>
                <a:tc>
                  <a:txBody>
                    <a:bodyPr/>
                    <a:lstStyle/>
                    <a:p>
                      <a:pPr algn="ctr"/>
                      <a:r>
                        <a:rPr lang="en-IN" sz="900" dirty="0">
                          <a:solidFill>
                            <a:schemeClr val="bg1"/>
                          </a:solidFill>
                        </a:rPr>
                        <a:t>ADC</a:t>
                      </a:r>
                    </a:p>
                  </a:txBody>
                  <a:tcPr/>
                </a:tc>
                <a:tc>
                  <a:txBody>
                    <a:bodyPr/>
                    <a:lstStyle/>
                    <a:p>
                      <a:pPr algn="ctr"/>
                      <a:r>
                        <a:rPr lang="en-IN" sz="900" dirty="0">
                          <a:solidFill>
                            <a:schemeClr val="bg1"/>
                          </a:solidFill>
                        </a:rPr>
                        <a:t>SPT</a:t>
                      </a:r>
                    </a:p>
                  </a:txBody>
                  <a:tcPr/>
                </a:tc>
                <a:extLst>
                  <a:ext uri="{0D108BD9-81ED-4DB2-BD59-A6C34878D82A}">
                    <a16:rowId xmlns:a16="http://schemas.microsoft.com/office/drawing/2014/main" val="1944230890"/>
                  </a:ext>
                </a:extLst>
              </a:tr>
            </a:tbl>
          </a:graphicData>
        </a:graphic>
      </p:graphicFrame>
    </p:spTree>
    <p:extLst>
      <p:ext uri="{BB962C8B-B14F-4D97-AF65-F5344CB8AC3E}">
        <p14:creationId xmlns:p14="http://schemas.microsoft.com/office/powerpoint/2010/main" val="61289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016ABA-FA43-4796-8F19-9731FD5E6CEA}"/>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441AD9C-C515-4E67-A8A3-DE2C923AC1EA}"/>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6" name="Straight Connector 5">
            <a:extLst>
              <a:ext uri="{FF2B5EF4-FFF2-40B4-BE49-F238E27FC236}">
                <a16:creationId xmlns:a16="http://schemas.microsoft.com/office/drawing/2014/main" id="{D999B6F9-485A-4E51-A20B-D0B4C5A9A11E}"/>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3BC5AD-530F-4B7B-B7B9-B98AD3664DBA}"/>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8" name="TextBox 7">
            <a:extLst>
              <a:ext uri="{FF2B5EF4-FFF2-40B4-BE49-F238E27FC236}">
                <a16:creationId xmlns:a16="http://schemas.microsoft.com/office/drawing/2014/main" id="{8463D03C-30F9-4FA1-AD52-B36D412F7B11}"/>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9" name="TextBox 8">
            <a:extLst>
              <a:ext uri="{FF2B5EF4-FFF2-40B4-BE49-F238E27FC236}">
                <a16:creationId xmlns:a16="http://schemas.microsoft.com/office/drawing/2014/main" id="{4BF9E3E3-B6F6-4D98-A09B-AB4729404591}"/>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0" name="TextBox 9">
            <a:extLst>
              <a:ext uri="{FF2B5EF4-FFF2-40B4-BE49-F238E27FC236}">
                <a16:creationId xmlns:a16="http://schemas.microsoft.com/office/drawing/2014/main" id="{CDFF47D6-984E-4106-BDBE-A88D1CE56B18}"/>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1" name="TextBox 10">
            <a:extLst>
              <a:ext uri="{FF2B5EF4-FFF2-40B4-BE49-F238E27FC236}">
                <a16:creationId xmlns:a16="http://schemas.microsoft.com/office/drawing/2014/main" id="{63419E47-0EF4-4624-90F6-E4C76CF07486}"/>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sp>
        <p:nvSpPr>
          <p:cNvPr id="13" name="Rectangle: Rounded Corners 12">
            <a:extLst>
              <a:ext uri="{FF2B5EF4-FFF2-40B4-BE49-F238E27FC236}">
                <a16:creationId xmlns:a16="http://schemas.microsoft.com/office/drawing/2014/main" id="{13A2F30E-AC94-410E-874D-C71FCF7F742A}"/>
              </a:ext>
            </a:extLst>
          </p:cNvPr>
          <p:cNvSpPr/>
          <p:nvPr/>
        </p:nvSpPr>
        <p:spPr>
          <a:xfrm>
            <a:off x="92103" y="507144"/>
            <a:ext cx="2006600" cy="1998120"/>
          </a:xfrm>
          <a:prstGeom prst="roundRect">
            <a:avLst>
              <a:gd name="adj" fmla="val 5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069176DF-4A9D-464D-A4C3-DEF3D2E39DD2}"/>
              </a:ext>
            </a:extLst>
          </p:cNvPr>
          <p:cNvSpPr txBox="1"/>
          <p:nvPr/>
        </p:nvSpPr>
        <p:spPr>
          <a:xfrm>
            <a:off x="192587" y="537065"/>
            <a:ext cx="1805631" cy="477054"/>
          </a:xfrm>
          <a:prstGeom prst="rect">
            <a:avLst/>
          </a:prstGeom>
          <a:noFill/>
        </p:spPr>
        <p:txBody>
          <a:bodyPr wrap="square" rtlCol="0">
            <a:spAutoFit/>
          </a:bodyPr>
          <a:lstStyle/>
          <a:p>
            <a:pPr algn="ctr"/>
            <a:r>
              <a:rPr lang="en-IN" sz="1600" dirty="0">
                <a:solidFill>
                  <a:schemeClr val="bg1"/>
                </a:solidFill>
              </a:rPr>
              <a:t>Debugging Nerd</a:t>
            </a:r>
          </a:p>
          <a:p>
            <a:pPr algn="ctr"/>
            <a:r>
              <a:rPr lang="en-IN" sz="900" dirty="0">
                <a:solidFill>
                  <a:schemeClr val="bg1"/>
                </a:solidFill>
              </a:rPr>
              <a:t>Last Played: 7 hours ago</a:t>
            </a:r>
            <a:endParaRPr lang="en-IN" sz="1400" dirty="0">
              <a:solidFill>
                <a:schemeClr val="bg1">
                  <a:lumMod val="75000"/>
                </a:schemeClr>
              </a:solidFill>
            </a:endParaRPr>
          </a:p>
        </p:txBody>
      </p:sp>
      <p:sp>
        <p:nvSpPr>
          <p:cNvPr id="17" name="TextBox 16">
            <a:extLst>
              <a:ext uri="{FF2B5EF4-FFF2-40B4-BE49-F238E27FC236}">
                <a16:creationId xmlns:a16="http://schemas.microsoft.com/office/drawing/2014/main" id="{C4EC5463-B09C-436A-B898-AE481EE6825A}"/>
              </a:ext>
            </a:extLst>
          </p:cNvPr>
          <p:cNvSpPr txBox="1"/>
          <p:nvPr/>
        </p:nvSpPr>
        <p:spPr>
          <a:xfrm>
            <a:off x="406400" y="2228054"/>
            <a:ext cx="1591818" cy="230832"/>
          </a:xfrm>
          <a:prstGeom prst="rect">
            <a:avLst/>
          </a:prstGeom>
          <a:noFill/>
        </p:spPr>
        <p:txBody>
          <a:bodyPr wrap="square" rtlCol="0">
            <a:spAutoFit/>
          </a:bodyPr>
          <a:lstStyle/>
          <a:p>
            <a:r>
              <a:rPr lang="en-IN" sz="900" dirty="0">
                <a:solidFill>
                  <a:schemeClr val="bg1"/>
                </a:solidFill>
              </a:rPr>
              <a:t>Recent games: 15G 8W 7L</a:t>
            </a:r>
          </a:p>
        </p:txBody>
      </p:sp>
      <p:pic>
        <p:nvPicPr>
          <p:cNvPr id="19" name="Picture 18">
            <a:extLst>
              <a:ext uri="{FF2B5EF4-FFF2-40B4-BE49-F238E27FC236}">
                <a16:creationId xmlns:a16="http://schemas.microsoft.com/office/drawing/2014/main" id="{66E29AC4-E4F1-4744-8C50-B1A1C2551A1A}"/>
              </a:ext>
            </a:extLst>
          </p:cNvPr>
          <p:cNvPicPr>
            <a:picLocks noChangeAspect="1"/>
          </p:cNvPicPr>
          <p:nvPr/>
        </p:nvPicPr>
        <p:blipFill>
          <a:blip r:embed="rId2"/>
          <a:stretch>
            <a:fillRect/>
          </a:stretch>
        </p:blipFill>
        <p:spPr>
          <a:xfrm>
            <a:off x="538110" y="1137758"/>
            <a:ext cx="1114581" cy="1000265"/>
          </a:xfrm>
          <a:prstGeom prst="rect">
            <a:avLst/>
          </a:prstGeom>
        </p:spPr>
      </p:pic>
      <p:sp>
        <p:nvSpPr>
          <p:cNvPr id="20" name="Rectangle: Rounded Corners 19">
            <a:extLst>
              <a:ext uri="{FF2B5EF4-FFF2-40B4-BE49-F238E27FC236}">
                <a16:creationId xmlns:a16="http://schemas.microsoft.com/office/drawing/2014/main" id="{8323085A-84F8-4B2D-B2D6-0300E50AAB02}"/>
              </a:ext>
            </a:extLst>
          </p:cNvPr>
          <p:cNvSpPr/>
          <p:nvPr/>
        </p:nvSpPr>
        <p:spPr>
          <a:xfrm>
            <a:off x="2199187" y="499590"/>
            <a:ext cx="9800225" cy="6449021"/>
          </a:xfrm>
          <a:prstGeom prst="roundRect">
            <a:avLst>
              <a:gd name="adj" fmla="val 22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a:extLst>
              <a:ext uri="{FF2B5EF4-FFF2-40B4-BE49-F238E27FC236}">
                <a16:creationId xmlns:a16="http://schemas.microsoft.com/office/drawing/2014/main" id="{22416F03-5681-48F6-B95C-4D8A2F67E924}"/>
              </a:ext>
            </a:extLst>
          </p:cNvPr>
          <p:cNvGrpSpPr/>
          <p:nvPr/>
        </p:nvGrpSpPr>
        <p:grpSpPr>
          <a:xfrm>
            <a:off x="2298357" y="583346"/>
            <a:ext cx="9538147" cy="1173163"/>
            <a:chOff x="2298357" y="583346"/>
            <a:chExt cx="9538147" cy="1173163"/>
          </a:xfrm>
        </p:grpSpPr>
        <p:sp>
          <p:nvSpPr>
            <p:cNvPr id="22" name="Rectangle: Rounded Corners 21">
              <a:extLst>
                <a:ext uri="{FF2B5EF4-FFF2-40B4-BE49-F238E27FC236}">
                  <a16:creationId xmlns:a16="http://schemas.microsoft.com/office/drawing/2014/main" id="{A6F2964B-A47B-49FF-BB16-4B312BD4BB49}"/>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
              <a:extLst>
                <a:ext uri="{FF2B5EF4-FFF2-40B4-BE49-F238E27FC236}">
                  <a16:creationId xmlns:a16="http://schemas.microsoft.com/office/drawing/2014/main" id="{2CFBA18E-2E41-4DFF-A0E4-2624FB92F1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Rounded Corners 23">
              <a:extLst>
                <a:ext uri="{FF2B5EF4-FFF2-40B4-BE49-F238E27FC236}">
                  <a16:creationId xmlns:a16="http://schemas.microsoft.com/office/drawing/2014/main" id="{2FF523D5-DFB8-44DA-996E-F63333E0BE02}"/>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2050" name="Picture 2">
              <a:extLst>
                <a:ext uri="{FF2B5EF4-FFF2-40B4-BE49-F238E27FC236}">
                  <a16:creationId xmlns:a16="http://schemas.microsoft.com/office/drawing/2014/main" id="{571BC37C-2D1A-434B-A089-0BD669D10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Z (200×200)">
              <a:extLst>
                <a:ext uri="{FF2B5EF4-FFF2-40B4-BE49-F238E27FC236}">
                  <a16:creationId xmlns:a16="http://schemas.microsoft.com/office/drawing/2014/main" id="{99B2EB17-F2DC-473C-BE45-2400E20C1C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Z (225×225)">
              <a:extLst>
                <a:ext uri="{FF2B5EF4-FFF2-40B4-BE49-F238E27FC236}">
                  <a16:creationId xmlns:a16="http://schemas.microsoft.com/office/drawing/2014/main" id="{34550DE6-84EE-455E-870F-BA176F939983}"/>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9960EF6-65F2-445A-B2A7-C684B43E50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F19B7B0-4679-4E05-BF5C-7D5FF2538409}"/>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26" name="TextBox 25">
              <a:extLst>
                <a:ext uri="{FF2B5EF4-FFF2-40B4-BE49-F238E27FC236}">
                  <a16:creationId xmlns:a16="http://schemas.microsoft.com/office/drawing/2014/main" id="{E20EB1FA-38C0-40B6-94B6-D608FC8C1E11}"/>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28" name="Picture 27">
              <a:extLst>
                <a:ext uri="{FF2B5EF4-FFF2-40B4-BE49-F238E27FC236}">
                  <a16:creationId xmlns:a16="http://schemas.microsoft.com/office/drawing/2014/main" id="{35940122-68CC-4256-B301-3284241B5FB1}"/>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30" name="Picture 29">
              <a:extLst>
                <a:ext uri="{FF2B5EF4-FFF2-40B4-BE49-F238E27FC236}">
                  <a16:creationId xmlns:a16="http://schemas.microsoft.com/office/drawing/2014/main" id="{F4A5087F-77B2-4104-B31A-7B0437F48EE5}"/>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36" name="TextBox 35">
              <a:extLst>
                <a:ext uri="{FF2B5EF4-FFF2-40B4-BE49-F238E27FC236}">
                  <a16:creationId xmlns:a16="http://schemas.microsoft.com/office/drawing/2014/main" id="{4ECAFECD-45C1-4C52-9A01-F2E78950C6DF}"/>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31" name="Rectangle: Rounded Corners 30">
              <a:extLst>
                <a:ext uri="{FF2B5EF4-FFF2-40B4-BE49-F238E27FC236}">
                  <a16:creationId xmlns:a16="http://schemas.microsoft.com/office/drawing/2014/main" id="{8D797D7A-0EC9-4B8D-BB2C-302C775AE20C}"/>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grpSp>
        <p:nvGrpSpPr>
          <p:cNvPr id="39" name="Group 38">
            <a:extLst>
              <a:ext uri="{FF2B5EF4-FFF2-40B4-BE49-F238E27FC236}">
                <a16:creationId xmlns:a16="http://schemas.microsoft.com/office/drawing/2014/main" id="{A6B470CD-136C-43B1-A04C-3C232629B1BE}"/>
              </a:ext>
            </a:extLst>
          </p:cNvPr>
          <p:cNvGrpSpPr/>
          <p:nvPr/>
        </p:nvGrpSpPr>
        <p:grpSpPr>
          <a:xfrm>
            <a:off x="2307709" y="1830116"/>
            <a:ext cx="9538147" cy="1173163"/>
            <a:chOff x="2298357" y="583346"/>
            <a:chExt cx="9538147" cy="1173163"/>
          </a:xfrm>
        </p:grpSpPr>
        <p:sp>
          <p:nvSpPr>
            <p:cNvPr id="40" name="Rectangle: Rounded Corners 39">
              <a:extLst>
                <a:ext uri="{FF2B5EF4-FFF2-40B4-BE49-F238E27FC236}">
                  <a16:creationId xmlns:a16="http://schemas.microsoft.com/office/drawing/2014/main" id="{D35C4F6A-AB2C-4654-BE9C-BF2DEB9D8C4D}"/>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Picture 2">
              <a:extLst>
                <a:ext uri="{FF2B5EF4-FFF2-40B4-BE49-F238E27FC236}">
                  <a16:creationId xmlns:a16="http://schemas.microsoft.com/office/drawing/2014/main" id="{91C146AD-EB37-4790-AD27-32178CC58D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Rounded Corners 41">
              <a:extLst>
                <a:ext uri="{FF2B5EF4-FFF2-40B4-BE49-F238E27FC236}">
                  <a16:creationId xmlns:a16="http://schemas.microsoft.com/office/drawing/2014/main" id="{1D21398F-4E18-43FE-9456-C521AAC10B2C}"/>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43" name="Picture 2">
              <a:extLst>
                <a:ext uri="{FF2B5EF4-FFF2-40B4-BE49-F238E27FC236}">
                  <a16:creationId xmlns:a16="http://schemas.microsoft.com/office/drawing/2014/main" id="{F082ED36-63D8-4268-9E95-2BD96ACCD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Z (200×200)">
              <a:extLst>
                <a:ext uri="{FF2B5EF4-FFF2-40B4-BE49-F238E27FC236}">
                  <a16:creationId xmlns:a16="http://schemas.microsoft.com/office/drawing/2014/main" id="{C4C5EAE6-27B3-4CB0-A4BA-71BB4E893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Z (225×225)">
              <a:extLst>
                <a:ext uri="{FF2B5EF4-FFF2-40B4-BE49-F238E27FC236}">
                  <a16:creationId xmlns:a16="http://schemas.microsoft.com/office/drawing/2014/main" id="{8BDE5ADF-AD57-4896-9751-DC37B974F2C9}"/>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a:extLst>
                <a:ext uri="{FF2B5EF4-FFF2-40B4-BE49-F238E27FC236}">
                  <a16:creationId xmlns:a16="http://schemas.microsoft.com/office/drawing/2014/main" id="{1D180AD8-3FB2-4843-A242-B5204385C0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BB96EADA-67AB-42A5-8A2A-9413FF98F338}"/>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48" name="TextBox 47">
              <a:extLst>
                <a:ext uri="{FF2B5EF4-FFF2-40B4-BE49-F238E27FC236}">
                  <a16:creationId xmlns:a16="http://schemas.microsoft.com/office/drawing/2014/main" id="{4737A8DE-529D-4DC1-9EBC-BF68197531CB}"/>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49" name="Picture 48">
              <a:extLst>
                <a:ext uri="{FF2B5EF4-FFF2-40B4-BE49-F238E27FC236}">
                  <a16:creationId xmlns:a16="http://schemas.microsoft.com/office/drawing/2014/main" id="{0E9CB1A5-532E-476B-8C45-AEAA0BA3C641}"/>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50" name="Picture 49">
              <a:extLst>
                <a:ext uri="{FF2B5EF4-FFF2-40B4-BE49-F238E27FC236}">
                  <a16:creationId xmlns:a16="http://schemas.microsoft.com/office/drawing/2014/main" id="{F1BC394E-E2E3-48FC-BCE4-40A94002F81E}"/>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51" name="TextBox 50">
              <a:extLst>
                <a:ext uri="{FF2B5EF4-FFF2-40B4-BE49-F238E27FC236}">
                  <a16:creationId xmlns:a16="http://schemas.microsoft.com/office/drawing/2014/main" id="{0F208550-3BDD-45A6-AF0A-758F1029481F}"/>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52" name="Rectangle: Rounded Corners 51">
              <a:extLst>
                <a:ext uri="{FF2B5EF4-FFF2-40B4-BE49-F238E27FC236}">
                  <a16:creationId xmlns:a16="http://schemas.microsoft.com/office/drawing/2014/main" id="{068F5090-F54D-4BC5-A04B-10C01DCCFC88}"/>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grpSp>
        <p:nvGrpSpPr>
          <p:cNvPr id="53" name="Group 52">
            <a:extLst>
              <a:ext uri="{FF2B5EF4-FFF2-40B4-BE49-F238E27FC236}">
                <a16:creationId xmlns:a16="http://schemas.microsoft.com/office/drawing/2014/main" id="{0CFB8D6F-138C-493F-8CCA-CE42523A0BDF}"/>
              </a:ext>
            </a:extLst>
          </p:cNvPr>
          <p:cNvGrpSpPr/>
          <p:nvPr/>
        </p:nvGrpSpPr>
        <p:grpSpPr>
          <a:xfrm>
            <a:off x="2307709" y="3060036"/>
            <a:ext cx="9538147" cy="1173163"/>
            <a:chOff x="2298357" y="583346"/>
            <a:chExt cx="9538147" cy="1173163"/>
          </a:xfrm>
        </p:grpSpPr>
        <p:sp>
          <p:nvSpPr>
            <p:cNvPr id="54" name="Rectangle: Rounded Corners 53">
              <a:extLst>
                <a:ext uri="{FF2B5EF4-FFF2-40B4-BE49-F238E27FC236}">
                  <a16:creationId xmlns:a16="http://schemas.microsoft.com/office/drawing/2014/main" id="{B3BB6D2F-BC26-4B11-8468-9DE47E3F7C55}"/>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5" name="Picture 2">
              <a:extLst>
                <a:ext uri="{FF2B5EF4-FFF2-40B4-BE49-F238E27FC236}">
                  <a16:creationId xmlns:a16="http://schemas.microsoft.com/office/drawing/2014/main" id="{1EAB478C-9522-4ED5-9844-BC58DA7C2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Rounded Corners 55">
              <a:extLst>
                <a:ext uri="{FF2B5EF4-FFF2-40B4-BE49-F238E27FC236}">
                  <a16:creationId xmlns:a16="http://schemas.microsoft.com/office/drawing/2014/main" id="{9F90FBD5-291A-49C5-A284-4BEB5956252E}"/>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57" name="Picture 2">
              <a:extLst>
                <a:ext uri="{FF2B5EF4-FFF2-40B4-BE49-F238E27FC236}">
                  <a16:creationId xmlns:a16="http://schemas.microsoft.com/office/drawing/2014/main" id="{8E6BA100-A49B-43FE-9B63-1C97A9DAE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Z (200×200)">
              <a:extLst>
                <a:ext uri="{FF2B5EF4-FFF2-40B4-BE49-F238E27FC236}">
                  <a16:creationId xmlns:a16="http://schemas.microsoft.com/office/drawing/2014/main" id="{F86BF29E-044C-404F-B1B2-07D20DD412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Z (225×225)">
              <a:extLst>
                <a:ext uri="{FF2B5EF4-FFF2-40B4-BE49-F238E27FC236}">
                  <a16:creationId xmlns:a16="http://schemas.microsoft.com/office/drawing/2014/main" id="{F0B31AE9-B433-4818-97D4-20E42BFC041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a:extLst>
                <a:ext uri="{FF2B5EF4-FFF2-40B4-BE49-F238E27FC236}">
                  <a16:creationId xmlns:a16="http://schemas.microsoft.com/office/drawing/2014/main" id="{53538399-0F1C-4498-9A10-740EBF7AE7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DDA140D4-B400-4524-8DE7-5807042D759D}"/>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62" name="TextBox 61">
              <a:extLst>
                <a:ext uri="{FF2B5EF4-FFF2-40B4-BE49-F238E27FC236}">
                  <a16:creationId xmlns:a16="http://schemas.microsoft.com/office/drawing/2014/main" id="{DBF98BEE-4372-4582-9CF9-C292A782037E}"/>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63" name="Picture 62">
              <a:extLst>
                <a:ext uri="{FF2B5EF4-FFF2-40B4-BE49-F238E27FC236}">
                  <a16:creationId xmlns:a16="http://schemas.microsoft.com/office/drawing/2014/main" id="{1C7C08CA-3C8F-4E7F-822A-06B6331E8A3F}"/>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64" name="Picture 63">
              <a:extLst>
                <a:ext uri="{FF2B5EF4-FFF2-40B4-BE49-F238E27FC236}">
                  <a16:creationId xmlns:a16="http://schemas.microsoft.com/office/drawing/2014/main" id="{C039C64D-77DA-465C-8146-EE81F8830474}"/>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65" name="TextBox 64">
              <a:extLst>
                <a:ext uri="{FF2B5EF4-FFF2-40B4-BE49-F238E27FC236}">
                  <a16:creationId xmlns:a16="http://schemas.microsoft.com/office/drawing/2014/main" id="{8178FA97-0137-4E01-B9FA-364DA2343569}"/>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66" name="Rectangle: Rounded Corners 65">
              <a:extLst>
                <a:ext uri="{FF2B5EF4-FFF2-40B4-BE49-F238E27FC236}">
                  <a16:creationId xmlns:a16="http://schemas.microsoft.com/office/drawing/2014/main" id="{B562FDB4-5F8C-4679-A7A9-2BBEADDFF2A5}"/>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grpSp>
        <p:nvGrpSpPr>
          <p:cNvPr id="67" name="Group 66">
            <a:extLst>
              <a:ext uri="{FF2B5EF4-FFF2-40B4-BE49-F238E27FC236}">
                <a16:creationId xmlns:a16="http://schemas.microsoft.com/office/drawing/2014/main" id="{368ABFBD-4E44-4115-81ED-26157E35FA6F}"/>
              </a:ext>
            </a:extLst>
          </p:cNvPr>
          <p:cNvGrpSpPr/>
          <p:nvPr/>
        </p:nvGrpSpPr>
        <p:grpSpPr>
          <a:xfrm>
            <a:off x="2307709" y="4329897"/>
            <a:ext cx="9538147" cy="1173163"/>
            <a:chOff x="2298357" y="583346"/>
            <a:chExt cx="9538147" cy="1173163"/>
          </a:xfrm>
        </p:grpSpPr>
        <p:sp>
          <p:nvSpPr>
            <p:cNvPr id="68" name="Rectangle: Rounded Corners 67">
              <a:extLst>
                <a:ext uri="{FF2B5EF4-FFF2-40B4-BE49-F238E27FC236}">
                  <a16:creationId xmlns:a16="http://schemas.microsoft.com/office/drawing/2014/main" id="{1947D598-029D-4496-B162-DB6780143B87}"/>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9" name="Picture 2">
              <a:extLst>
                <a:ext uri="{FF2B5EF4-FFF2-40B4-BE49-F238E27FC236}">
                  <a16:creationId xmlns:a16="http://schemas.microsoft.com/office/drawing/2014/main" id="{747AA9C7-4C8B-4B5E-84A9-E14AF19FF2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Rounded Corners 69">
              <a:extLst>
                <a:ext uri="{FF2B5EF4-FFF2-40B4-BE49-F238E27FC236}">
                  <a16:creationId xmlns:a16="http://schemas.microsoft.com/office/drawing/2014/main" id="{76F56EA4-060F-4CAA-917F-AD8292D3C180}"/>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71" name="Picture 2">
              <a:extLst>
                <a:ext uri="{FF2B5EF4-FFF2-40B4-BE49-F238E27FC236}">
                  <a16:creationId xmlns:a16="http://schemas.microsoft.com/office/drawing/2014/main" id="{FC8A6DE9-85AC-4CDE-B9B7-9EF2E5237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Z (200×200)">
              <a:extLst>
                <a:ext uri="{FF2B5EF4-FFF2-40B4-BE49-F238E27FC236}">
                  <a16:creationId xmlns:a16="http://schemas.microsoft.com/office/drawing/2014/main" id="{DF691ECC-BD17-4084-A520-1703FC53B3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Z (225×225)">
              <a:extLst>
                <a:ext uri="{FF2B5EF4-FFF2-40B4-BE49-F238E27FC236}">
                  <a16:creationId xmlns:a16="http://schemas.microsoft.com/office/drawing/2014/main" id="{6A07F98E-DE95-49C0-9762-92F43172BCF9}"/>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a:extLst>
                <a:ext uri="{FF2B5EF4-FFF2-40B4-BE49-F238E27FC236}">
                  <a16:creationId xmlns:a16="http://schemas.microsoft.com/office/drawing/2014/main" id="{BB9AB053-BDA5-4EE7-9410-1BCB8FDDFA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6EE83E31-0F2C-42E7-9B2D-4361AA1B224A}"/>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76" name="TextBox 75">
              <a:extLst>
                <a:ext uri="{FF2B5EF4-FFF2-40B4-BE49-F238E27FC236}">
                  <a16:creationId xmlns:a16="http://schemas.microsoft.com/office/drawing/2014/main" id="{18E9AF8D-8F47-41C9-B63F-89DC67C3B78D}"/>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77" name="Picture 76">
              <a:extLst>
                <a:ext uri="{FF2B5EF4-FFF2-40B4-BE49-F238E27FC236}">
                  <a16:creationId xmlns:a16="http://schemas.microsoft.com/office/drawing/2014/main" id="{F488466F-705A-460E-8CA9-66A5C71C2255}"/>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78" name="Picture 77">
              <a:extLst>
                <a:ext uri="{FF2B5EF4-FFF2-40B4-BE49-F238E27FC236}">
                  <a16:creationId xmlns:a16="http://schemas.microsoft.com/office/drawing/2014/main" id="{C5E381BB-571C-4F12-8CBA-7F2E384F8F11}"/>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79" name="TextBox 78">
              <a:extLst>
                <a:ext uri="{FF2B5EF4-FFF2-40B4-BE49-F238E27FC236}">
                  <a16:creationId xmlns:a16="http://schemas.microsoft.com/office/drawing/2014/main" id="{B25B7946-6B84-4B90-9E73-F916EB242AB1}"/>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80" name="Rectangle: Rounded Corners 79">
              <a:extLst>
                <a:ext uri="{FF2B5EF4-FFF2-40B4-BE49-F238E27FC236}">
                  <a16:creationId xmlns:a16="http://schemas.microsoft.com/office/drawing/2014/main" id="{F803AEC7-F111-4958-B115-E80DA3E31F80}"/>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grpSp>
        <p:nvGrpSpPr>
          <p:cNvPr id="81" name="Group 80">
            <a:extLst>
              <a:ext uri="{FF2B5EF4-FFF2-40B4-BE49-F238E27FC236}">
                <a16:creationId xmlns:a16="http://schemas.microsoft.com/office/drawing/2014/main" id="{489B39C0-F5B7-4000-AB44-9A6AC4F86572}"/>
              </a:ext>
            </a:extLst>
          </p:cNvPr>
          <p:cNvGrpSpPr/>
          <p:nvPr/>
        </p:nvGrpSpPr>
        <p:grpSpPr>
          <a:xfrm>
            <a:off x="2307709" y="5574768"/>
            <a:ext cx="9538147" cy="1173163"/>
            <a:chOff x="2298357" y="583346"/>
            <a:chExt cx="9538147" cy="1173163"/>
          </a:xfrm>
        </p:grpSpPr>
        <p:sp>
          <p:nvSpPr>
            <p:cNvPr id="82" name="Rectangle: Rounded Corners 81">
              <a:extLst>
                <a:ext uri="{FF2B5EF4-FFF2-40B4-BE49-F238E27FC236}">
                  <a16:creationId xmlns:a16="http://schemas.microsoft.com/office/drawing/2014/main" id="{7472B1A4-30E0-4739-AB98-D1F81D036CD5}"/>
                </a:ext>
              </a:extLst>
            </p:cNvPr>
            <p:cNvSpPr/>
            <p:nvPr/>
          </p:nvSpPr>
          <p:spPr>
            <a:xfrm>
              <a:off x="2298357" y="583346"/>
              <a:ext cx="9538147" cy="1169256"/>
            </a:xfrm>
            <a:prstGeom prst="roundRect">
              <a:avLst>
                <a:gd name="adj" fmla="val 8702"/>
              </a:avLst>
            </a:prstGeom>
            <a:solidFill>
              <a:srgbClr val="6DC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3" name="Picture 2">
              <a:extLst>
                <a:ext uri="{FF2B5EF4-FFF2-40B4-BE49-F238E27FC236}">
                  <a16:creationId xmlns:a16="http://schemas.microsoft.com/office/drawing/2014/main" id="{D454A041-A4CB-4E4F-B507-F46E82303E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30" r="20412" b="27392"/>
            <a:stretch/>
          </p:blipFill>
          <p:spPr bwMode="auto">
            <a:xfrm>
              <a:off x="2298357" y="591813"/>
              <a:ext cx="1147576" cy="1164696"/>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extLst>
                <a:ext uri="{FF2B5EF4-FFF2-40B4-BE49-F238E27FC236}">
                  <a16:creationId xmlns:a16="http://schemas.microsoft.com/office/drawing/2014/main" id="{16DD3B4E-22E4-4DF6-9062-46F76431575E}"/>
                </a:ext>
              </a:extLst>
            </p:cNvPr>
            <p:cNvSpPr/>
            <p:nvPr/>
          </p:nvSpPr>
          <p:spPr>
            <a:xfrm>
              <a:off x="2384854" y="1507067"/>
              <a:ext cx="951013" cy="1608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Anivia</a:t>
              </a:r>
            </a:p>
          </p:txBody>
        </p:sp>
        <p:pic>
          <p:nvPicPr>
            <p:cNvPr id="85" name="Picture 2">
              <a:extLst>
                <a:ext uri="{FF2B5EF4-FFF2-40B4-BE49-F238E27FC236}">
                  <a16:creationId xmlns:a16="http://schemas.microsoft.com/office/drawing/2014/main" id="{70596A3D-99A4-4F05-83C0-D7E6317A4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698" y="930771"/>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Z (200×200)">
              <a:extLst>
                <a:ext uri="{FF2B5EF4-FFF2-40B4-BE49-F238E27FC236}">
                  <a16:creationId xmlns:a16="http://schemas.microsoft.com/office/drawing/2014/main" id="{411B067E-EDF5-44D8-850B-9C853CDBF6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98" y="1154792"/>
              <a:ext cx="218935" cy="218935"/>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Z (225×225)">
              <a:extLst>
                <a:ext uri="{FF2B5EF4-FFF2-40B4-BE49-F238E27FC236}">
                  <a16:creationId xmlns:a16="http://schemas.microsoft.com/office/drawing/2014/main" id="{54100FE3-6CB6-4C4C-BE6A-0B9BD7A50696}"/>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41523" y="853033"/>
              <a:ext cx="284725" cy="28472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a:extLst>
                <a:ext uri="{FF2B5EF4-FFF2-40B4-BE49-F238E27FC236}">
                  <a16:creationId xmlns:a16="http://schemas.microsoft.com/office/drawing/2014/main" id="{FCB04047-4029-4E3F-BB4F-5FBD20A01E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110" y="1149706"/>
              <a:ext cx="209550" cy="209550"/>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a:extLst>
                <a:ext uri="{FF2B5EF4-FFF2-40B4-BE49-F238E27FC236}">
                  <a16:creationId xmlns:a16="http://schemas.microsoft.com/office/drawing/2014/main" id="{41E648CC-C024-48C4-99E5-64E43BB302C8}"/>
                </a:ext>
              </a:extLst>
            </p:cNvPr>
            <p:cNvSpPr txBox="1"/>
            <p:nvPr/>
          </p:nvSpPr>
          <p:spPr>
            <a:xfrm>
              <a:off x="4019810" y="845370"/>
              <a:ext cx="1467027" cy="538609"/>
            </a:xfrm>
            <a:prstGeom prst="rect">
              <a:avLst/>
            </a:prstGeom>
            <a:noFill/>
          </p:spPr>
          <p:txBody>
            <a:bodyPr wrap="square" rtlCol="0">
              <a:spAutoFit/>
            </a:bodyPr>
            <a:lstStyle/>
            <a:p>
              <a:pPr algn="ctr"/>
              <a:r>
                <a:rPr lang="en-IN" b="1" dirty="0">
                  <a:solidFill>
                    <a:schemeClr val="bg1">
                      <a:lumMod val="95000"/>
                    </a:schemeClr>
                  </a:solidFill>
                </a:rPr>
                <a:t>8/5/20</a:t>
              </a:r>
            </a:p>
            <a:p>
              <a:pPr algn="ctr"/>
              <a:r>
                <a:rPr lang="en-IN" sz="1100" b="1" dirty="0">
                  <a:solidFill>
                    <a:schemeClr val="bg1">
                      <a:lumMod val="95000"/>
                    </a:schemeClr>
                  </a:solidFill>
                </a:rPr>
                <a:t>5.6 KDA</a:t>
              </a:r>
              <a:endParaRPr lang="en-IN" sz="2000" b="1" dirty="0">
                <a:solidFill>
                  <a:schemeClr val="bg1">
                    <a:lumMod val="95000"/>
                  </a:schemeClr>
                </a:solidFill>
              </a:endParaRPr>
            </a:p>
          </p:txBody>
        </p:sp>
        <p:sp>
          <p:nvSpPr>
            <p:cNvPr id="90" name="TextBox 89">
              <a:extLst>
                <a:ext uri="{FF2B5EF4-FFF2-40B4-BE49-F238E27FC236}">
                  <a16:creationId xmlns:a16="http://schemas.microsoft.com/office/drawing/2014/main" id="{4A62C069-E897-4E94-ABEC-A9D3016ECF74}"/>
                </a:ext>
              </a:extLst>
            </p:cNvPr>
            <p:cNvSpPr txBox="1"/>
            <p:nvPr/>
          </p:nvSpPr>
          <p:spPr>
            <a:xfrm>
              <a:off x="5596759" y="845618"/>
              <a:ext cx="704567" cy="600164"/>
            </a:xfrm>
            <a:prstGeom prst="rect">
              <a:avLst/>
            </a:prstGeom>
            <a:noFill/>
          </p:spPr>
          <p:txBody>
            <a:bodyPr wrap="square" rtlCol="0">
              <a:spAutoFit/>
            </a:bodyPr>
            <a:lstStyle/>
            <a:p>
              <a:r>
                <a:rPr lang="en-IN" sz="1100" dirty="0">
                  <a:solidFill>
                    <a:schemeClr val="bg1">
                      <a:lumMod val="95000"/>
                    </a:schemeClr>
                  </a:solidFill>
                </a:rPr>
                <a:t>Level 15</a:t>
              </a:r>
            </a:p>
            <a:p>
              <a:r>
                <a:rPr lang="en-IN" sz="1100" dirty="0">
                  <a:solidFill>
                    <a:schemeClr val="bg1">
                      <a:lumMod val="95000"/>
                    </a:schemeClr>
                  </a:solidFill>
                </a:rPr>
                <a:t>208 CS</a:t>
              </a:r>
            </a:p>
            <a:p>
              <a:r>
                <a:rPr lang="en-IN" sz="1100" dirty="0">
                  <a:solidFill>
                    <a:schemeClr val="bg1">
                      <a:lumMod val="95000"/>
                    </a:schemeClr>
                  </a:solidFill>
                </a:rPr>
                <a:t>74% KP</a:t>
              </a:r>
            </a:p>
          </p:txBody>
        </p:sp>
        <p:pic>
          <p:nvPicPr>
            <p:cNvPr id="91" name="Picture 90">
              <a:extLst>
                <a:ext uri="{FF2B5EF4-FFF2-40B4-BE49-F238E27FC236}">
                  <a16:creationId xmlns:a16="http://schemas.microsoft.com/office/drawing/2014/main" id="{1B9CB9C4-12D9-4648-817A-93798A060238}"/>
                </a:ext>
              </a:extLst>
            </p:cNvPr>
            <p:cNvPicPr>
              <a:picLocks noChangeAspect="1"/>
            </p:cNvPicPr>
            <p:nvPr/>
          </p:nvPicPr>
          <p:blipFill>
            <a:blip r:embed="rId8"/>
            <a:stretch>
              <a:fillRect/>
            </a:stretch>
          </p:blipFill>
          <p:spPr>
            <a:xfrm>
              <a:off x="7495087" y="702893"/>
              <a:ext cx="1860321" cy="930161"/>
            </a:xfrm>
            <a:prstGeom prst="rect">
              <a:avLst/>
            </a:prstGeom>
          </p:spPr>
        </p:pic>
        <p:pic>
          <p:nvPicPr>
            <p:cNvPr id="92" name="Picture 91">
              <a:extLst>
                <a:ext uri="{FF2B5EF4-FFF2-40B4-BE49-F238E27FC236}">
                  <a16:creationId xmlns:a16="http://schemas.microsoft.com/office/drawing/2014/main" id="{E155A3C5-BEFA-4EFD-8815-D0478667F739}"/>
                </a:ext>
              </a:extLst>
            </p:cNvPr>
            <p:cNvPicPr>
              <a:picLocks noChangeAspect="1"/>
            </p:cNvPicPr>
            <p:nvPr/>
          </p:nvPicPr>
          <p:blipFill>
            <a:blip r:embed="rId9"/>
            <a:stretch>
              <a:fillRect/>
            </a:stretch>
          </p:blipFill>
          <p:spPr>
            <a:xfrm>
              <a:off x="9545837" y="654336"/>
              <a:ext cx="1862639" cy="1027274"/>
            </a:xfrm>
            <a:prstGeom prst="rect">
              <a:avLst/>
            </a:prstGeom>
          </p:spPr>
        </p:pic>
        <p:sp>
          <p:nvSpPr>
            <p:cNvPr id="93" name="TextBox 92">
              <a:extLst>
                <a:ext uri="{FF2B5EF4-FFF2-40B4-BE49-F238E27FC236}">
                  <a16:creationId xmlns:a16="http://schemas.microsoft.com/office/drawing/2014/main" id="{E1BAD5C0-2C93-40D1-8013-57CF040DE007}"/>
                </a:ext>
              </a:extLst>
            </p:cNvPr>
            <p:cNvSpPr txBox="1"/>
            <p:nvPr/>
          </p:nvSpPr>
          <p:spPr>
            <a:xfrm>
              <a:off x="6187256" y="837675"/>
              <a:ext cx="1206708" cy="600164"/>
            </a:xfrm>
            <a:prstGeom prst="rect">
              <a:avLst/>
            </a:prstGeom>
            <a:noFill/>
          </p:spPr>
          <p:txBody>
            <a:bodyPr wrap="square" rtlCol="0">
              <a:spAutoFit/>
            </a:bodyPr>
            <a:lstStyle/>
            <a:p>
              <a:r>
                <a:rPr lang="en-IN" sz="1100" dirty="0">
                  <a:solidFill>
                    <a:schemeClr val="bg1">
                      <a:lumMod val="95000"/>
                    </a:schemeClr>
                  </a:solidFill>
                </a:rPr>
                <a:t>0.79 Vis/Min</a:t>
              </a:r>
            </a:p>
            <a:p>
              <a:r>
                <a:rPr lang="en-IN" sz="1100" dirty="0">
                  <a:solidFill>
                    <a:schemeClr val="bg1">
                      <a:lumMod val="95000"/>
                    </a:schemeClr>
                  </a:solidFill>
                </a:rPr>
                <a:t>6.3 CS/Min</a:t>
              </a:r>
            </a:p>
            <a:p>
              <a:r>
                <a:rPr lang="en-IN" sz="1100" dirty="0">
                  <a:solidFill>
                    <a:schemeClr val="bg1">
                      <a:lumMod val="95000"/>
                    </a:schemeClr>
                  </a:solidFill>
                </a:rPr>
                <a:t>1186 DMG/Min</a:t>
              </a:r>
            </a:p>
          </p:txBody>
        </p:sp>
        <p:sp>
          <p:nvSpPr>
            <p:cNvPr id="94" name="Rectangle: Rounded Corners 93">
              <a:extLst>
                <a:ext uri="{FF2B5EF4-FFF2-40B4-BE49-F238E27FC236}">
                  <a16:creationId xmlns:a16="http://schemas.microsoft.com/office/drawing/2014/main" id="{5D315F43-EA28-4BA4-95DE-45AB0517A9E8}"/>
                </a:ext>
              </a:extLst>
            </p:cNvPr>
            <p:cNvSpPr/>
            <p:nvPr/>
          </p:nvSpPr>
          <p:spPr>
            <a:xfrm>
              <a:off x="11480372" y="780408"/>
              <a:ext cx="237066" cy="780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grpSp>
    </p:spTree>
    <p:extLst>
      <p:ext uri="{BB962C8B-B14F-4D97-AF65-F5344CB8AC3E}">
        <p14:creationId xmlns:p14="http://schemas.microsoft.com/office/powerpoint/2010/main" val="118835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03DDAF-BA3B-47EC-A606-CF7EDEB15CDA}"/>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FB3BF23-F6AC-4D6D-BF82-8DFD965C38A9}"/>
              </a:ext>
            </a:extLst>
          </p:cNvPr>
          <p:cNvSpPr/>
          <p:nvPr/>
        </p:nvSpPr>
        <p:spPr>
          <a:xfrm>
            <a:off x="0" y="438498"/>
            <a:ext cx="12192000" cy="64359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6A1D9DF-3AEB-40CB-BC5A-6D2664B45923}"/>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6" name="Straight Connector 5">
            <a:extLst>
              <a:ext uri="{FF2B5EF4-FFF2-40B4-BE49-F238E27FC236}">
                <a16:creationId xmlns:a16="http://schemas.microsoft.com/office/drawing/2014/main" id="{74AB4FC2-048C-4F9B-B89F-61ECD09655D6}"/>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D08CB12-9F4A-429E-974F-810473B29CF8}"/>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8" name="TextBox 7">
            <a:extLst>
              <a:ext uri="{FF2B5EF4-FFF2-40B4-BE49-F238E27FC236}">
                <a16:creationId xmlns:a16="http://schemas.microsoft.com/office/drawing/2014/main" id="{642C9791-6485-4D0E-B7D1-6711E8BEFB0B}"/>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9" name="TextBox 8">
            <a:extLst>
              <a:ext uri="{FF2B5EF4-FFF2-40B4-BE49-F238E27FC236}">
                <a16:creationId xmlns:a16="http://schemas.microsoft.com/office/drawing/2014/main" id="{22FE89DF-3211-4D41-BD6D-D1E87D4C701F}"/>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0" name="TextBox 9">
            <a:extLst>
              <a:ext uri="{FF2B5EF4-FFF2-40B4-BE49-F238E27FC236}">
                <a16:creationId xmlns:a16="http://schemas.microsoft.com/office/drawing/2014/main" id="{87BBDEDF-0949-41D6-95C2-D78FE8970DEB}"/>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1" name="TextBox 10">
            <a:extLst>
              <a:ext uri="{FF2B5EF4-FFF2-40B4-BE49-F238E27FC236}">
                <a16:creationId xmlns:a16="http://schemas.microsoft.com/office/drawing/2014/main" id="{2C4EC289-FA51-4B52-A791-E135A3A95CAC}"/>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graphicFrame>
        <p:nvGraphicFramePr>
          <p:cNvPr id="14" name="Table 14">
            <a:extLst>
              <a:ext uri="{FF2B5EF4-FFF2-40B4-BE49-F238E27FC236}">
                <a16:creationId xmlns:a16="http://schemas.microsoft.com/office/drawing/2014/main" id="{6176E734-8BF0-47EA-BE22-6C021477DEB4}"/>
              </a:ext>
            </a:extLst>
          </p:cNvPr>
          <p:cNvGraphicFramePr>
            <a:graphicFrameLocks noGrp="1"/>
          </p:cNvGraphicFramePr>
          <p:nvPr>
            <p:extLst>
              <p:ext uri="{D42A27DB-BD31-4B8C-83A1-F6EECF244321}">
                <p14:modId xmlns:p14="http://schemas.microsoft.com/office/powerpoint/2010/main" val="4069048036"/>
              </p:ext>
            </p:extLst>
          </p:nvPr>
        </p:nvGraphicFramePr>
        <p:xfrm>
          <a:off x="2158999" y="1116714"/>
          <a:ext cx="8085667" cy="2966720"/>
        </p:xfrm>
        <a:graphic>
          <a:graphicData uri="http://schemas.openxmlformats.org/drawingml/2006/table">
            <a:tbl>
              <a:tblPr firstRow="1" bandRow="1">
                <a:tableStyleId>{2D5ABB26-0587-4C30-8999-92F81FD0307C}</a:tableStyleId>
              </a:tblPr>
              <a:tblGrid>
                <a:gridCol w="455193">
                  <a:extLst>
                    <a:ext uri="{9D8B030D-6E8A-4147-A177-3AD203B41FA5}">
                      <a16:colId xmlns:a16="http://schemas.microsoft.com/office/drawing/2014/main" val="2552658834"/>
                    </a:ext>
                  </a:extLst>
                </a:gridCol>
                <a:gridCol w="455193">
                  <a:extLst>
                    <a:ext uri="{9D8B030D-6E8A-4147-A177-3AD203B41FA5}">
                      <a16:colId xmlns:a16="http://schemas.microsoft.com/office/drawing/2014/main" val="2877905418"/>
                    </a:ext>
                  </a:extLst>
                </a:gridCol>
                <a:gridCol w="1497345">
                  <a:extLst>
                    <a:ext uri="{9D8B030D-6E8A-4147-A177-3AD203B41FA5}">
                      <a16:colId xmlns:a16="http://schemas.microsoft.com/office/drawing/2014/main" val="2224543079"/>
                    </a:ext>
                  </a:extLst>
                </a:gridCol>
                <a:gridCol w="670812">
                  <a:extLst>
                    <a:ext uri="{9D8B030D-6E8A-4147-A177-3AD203B41FA5}">
                      <a16:colId xmlns:a16="http://schemas.microsoft.com/office/drawing/2014/main" val="1616521253"/>
                    </a:ext>
                  </a:extLst>
                </a:gridCol>
                <a:gridCol w="1126003">
                  <a:extLst>
                    <a:ext uri="{9D8B030D-6E8A-4147-A177-3AD203B41FA5}">
                      <a16:colId xmlns:a16="http://schemas.microsoft.com/office/drawing/2014/main" val="836631732"/>
                    </a:ext>
                  </a:extLst>
                </a:gridCol>
                <a:gridCol w="1233813">
                  <a:extLst>
                    <a:ext uri="{9D8B030D-6E8A-4147-A177-3AD203B41FA5}">
                      <a16:colId xmlns:a16="http://schemas.microsoft.com/office/drawing/2014/main" val="602476354"/>
                    </a:ext>
                  </a:extLst>
                </a:gridCol>
                <a:gridCol w="1012205">
                  <a:extLst>
                    <a:ext uri="{9D8B030D-6E8A-4147-A177-3AD203B41FA5}">
                      <a16:colId xmlns:a16="http://schemas.microsoft.com/office/drawing/2014/main" val="2510006505"/>
                    </a:ext>
                  </a:extLst>
                </a:gridCol>
                <a:gridCol w="1635103">
                  <a:extLst>
                    <a:ext uri="{9D8B030D-6E8A-4147-A177-3AD203B41FA5}">
                      <a16:colId xmlns:a16="http://schemas.microsoft.com/office/drawing/2014/main" val="3165805722"/>
                    </a:ext>
                  </a:extLst>
                </a:gridCol>
              </a:tblGrid>
              <a:tr h="370840">
                <a:tc>
                  <a:txBody>
                    <a:bodyPr/>
                    <a:lstStyle/>
                    <a:p>
                      <a:r>
                        <a:rPr lang="en-IN" sz="1050" dirty="0"/>
                        <a:t>Rank</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Icon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Position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Win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Pick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Ban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Number of Samples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038701"/>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405239"/>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39108"/>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841964"/>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966787"/>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525955"/>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902363"/>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304735"/>
                  </a:ext>
                </a:extLst>
              </a:tr>
            </a:tbl>
          </a:graphicData>
        </a:graphic>
      </p:graphicFrame>
      <p:graphicFrame>
        <p:nvGraphicFramePr>
          <p:cNvPr id="18" name="Table 18">
            <a:extLst>
              <a:ext uri="{FF2B5EF4-FFF2-40B4-BE49-F238E27FC236}">
                <a16:creationId xmlns:a16="http://schemas.microsoft.com/office/drawing/2014/main" id="{47E2781C-B548-4764-B2C6-4A024FB49BD2}"/>
              </a:ext>
            </a:extLst>
          </p:cNvPr>
          <p:cNvGraphicFramePr>
            <a:graphicFrameLocks noGrp="1"/>
          </p:cNvGraphicFramePr>
          <p:nvPr>
            <p:extLst>
              <p:ext uri="{D42A27DB-BD31-4B8C-83A1-F6EECF244321}">
                <p14:modId xmlns:p14="http://schemas.microsoft.com/office/powerpoint/2010/main" val="1560057249"/>
              </p:ext>
            </p:extLst>
          </p:nvPr>
        </p:nvGraphicFramePr>
        <p:xfrm>
          <a:off x="6629400" y="808995"/>
          <a:ext cx="2794000" cy="228600"/>
        </p:xfrm>
        <a:graphic>
          <a:graphicData uri="http://schemas.openxmlformats.org/drawingml/2006/table">
            <a:tbl>
              <a:tblPr firstRow="1" bandRow="1">
                <a:tableStyleId>{5940675A-B579-460E-94D1-54222C63F5DA}</a:tableStyleId>
              </a:tblPr>
              <a:tblGrid>
                <a:gridCol w="558800">
                  <a:extLst>
                    <a:ext uri="{9D8B030D-6E8A-4147-A177-3AD203B41FA5}">
                      <a16:colId xmlns:a16="http://schemas.microsoft.com/office/drawing/2014/main" val="3141470627"/>
                    </a:ext>
                  </a:extLst>
                </a:gridCol>
                <a:gridCol w="558800">
                  <a:extLst>
                    <a:ext uri="{9D8B030D-6E8A-4147-A177-3AD203B41FA5}">
                      <a16:colId xmlns:a16="http://schemas.microsoft.com/office/drawing/2014/main" val="1620642087"/>
                    </a:ext>
                  </a:extLst>
                </a:gridCol>
                <a:gridCol w="558800">
                  <a:extLst>
                    <a:ext uri="{9D8B030D-6E8A-4147-A177-3AD203B41FA5}">
                      <a16:colId xmlns:a16="http://schemas.microsoft.com/office/drawing/2014/main" val="1473998965"/>
                    </a:ext>
                  </a:extLst>
                </a:gridCol>
                <a:gridCol w="558800">
                  <a:extLst>
                    <a:ext uri="{9D8B030D-6E8A-4147-A177-3AD203B41FA5}">
                      <a16:colId xmlns:a16="http://schemas.microsoft.com/office/drawing/2014/main" val="16532742"/>
                    </a:ext>
                  </a:extLst>
                </a:gridCol>
                <a:gridCol w="558800">
                  <a:extLst>
                    <a:ext uri="{9D8B030D-6E8A-4147-A177-3AD203B41FA5}">
                      <a16:colId xmlns:a16="http://schemas.microsoft.com/office/drawing/2014/main" val="3373907406"/>
                    </a:ext>
                  </a:extLst>
                </a:gridCol>
              </a:tblGrid>
              <a:tr h="220035">
                <a:tc>
                  <a:txBody>
                    <a:bodyPr/>
                    <a:lstStyle/>
                    <a:p>
                      <a:pPr algn="ctr"/>
                      <a:r>
                        <a:rPr lang="en-IN" sz="900" dirty="0"/>
                        <a:t>TOP</a:t>
                      </a:r>
                    </a:p>
                  </a:txBody>
                  <a:tcPr/>
                </a:tc>
                <a:tc>
                  <a:txBody>
                    <a:bodyPr/>
                    <a:lstStyle/>
                    <a:p>
                      <a:pPr algn="ctr"/>
                      <a:r>
                        <a:rPr lang="en-IN" sz="900" dirty="0"/>
                        <a:t>JGL</a:t>
                      </a:r>
                    </a:p>
                  </a:txBody>
                  <a:tcPr/>
                </a:tc>
                <a:tc>
                  <a:txBody>
                    <a:bodyPr/>
                    <a:lstStyle/>
                    <a:p>
                      <a:pPr algn="ctr"/>
                      <a:r>
                        <a:rPr lang="en-IN" sz="900" dirty="0"/>
                        <a:t>MID</a:t>
                      </a:r>
                    </a:p>
                  </a:txBody>
                  <a:tcPr>
                    <a:solidFill>
                      <a:schemeClr val="accent1"/>
                    </a:solidFill>
                  </a:tcPr>
                </a:tc>
                <a:tc>
                  <a:txBody>
                    <a:bodyPr/>
                    <a:lstStyle/>
                    <a:p>
                      <a:pPr algn="ctr"/>
                      <a:r>
                        <a:rPr lang="en-IN" sz="900" dirty="0"/>
                        <a:t>ADC</a:t>
                      </a:r>
                    </a:p>
                  </a:txBody>
                  <a:tcPr/>
                </a:tc>
                <a:tc>
                  <a:txBody>
                    <a:bodyPr/>
                    <a:lstStyle/>
                    <a:p>
                      <a:pPr algn="ctr"/>
                      <a:r>
                        <a:rPr lang="en-IN" sz="900" dirty="0"/>
                        <a:t>SPT</a:t>
                      </a:r>
                    </a:p>
                  </a:txBody>
                  <a:tcPr/>
                </a:tc>
                <a:extLst>
                  <a:ext uri="{0D108BD9-81ED-4DB2-BD59-A6C34878D82A}">
                    <a16:rowId xmlns:a16="http://schemas.microsoft.com/office/drawing/2014/main" val="1944230890"/>
                  </a:ext>
                </a:extLst>
              </a:tr>
            </a:tbl>
          </a:graphicData>
        </a:graphic>
      </p:graphicFrame>
      <p:sp>
        <p:nvSpPr>
          <p:cNvPr id="19" name="Rectangle 18">
            <a:extLst>
              <a:ext uri="{FF2B5EF4-FFF2-40B4-BE49-F238E27FC236}">
                <a16:creationId xmlns:a16="http://schemas.microsoft.com/office/drawing/2014/main" id="{97EE5FAB-4674-4BA4-BAA9-5BC0804D28DB}"/>
              </a:ext>
            </a:extLst>
          </p:cNvPr>
          <p:cNvSpPr/>
          <p:nvPr/>
        </p:nvSpPr>
        <p:spPr>
          <a:xfrm>
            <a:off x="9533467" y="794614"/>
            <a:ext cx="711199" cy="25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10.25</a:t>
            </a:r>
          </a:p>
        </p:txBody>
      </p:sp>
    </p:spTree>
    <p:extLst>
      <p:ext uri="{BB962C8B-B14F-4D97-AF65-F5344CB8AC3E}">
        <p14:creationId xmlns:p14="http://schemas.microsoft.com/office/powerpoint/2010/main" val="333968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2B9F-815A-4C7F-9709-BE4153355F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07A48F-AF73-4D8A-B640-BE4BCCAA520F}"/>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EAD1ACEC-8C0A-4934-A488-E639692536AB}"/>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006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8C49-AA7C-40EA-98BE-9D87222BBFA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6A521140-826B-44CC-B694-09C7A0B1E1BD}"/>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651656F-C255-46DA-A5FF-2A8D1DE10808}"/>
              </a:ext>
            </a:extLst>
          </p:cNvPr>
          <p:cNvSpPr/>
          <p:nvPr/>
        </p:nvSpPr>
        <p:spPr>
          <a:xfrm>
            <a:off x="0" y="438498"/>
            <a:ext cx="12192000" cy="64359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53A6764-AD09-47D4-84C2-4554C96396B7}"/>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7" name="Straight Connector 6">
            <a:extLst>
              <a:ext uri="{FF2B5EF4-FFF2-40B4-BE49-F238E27FC236}">
                <a16:creationId xmlns:a16="http://schemas.microsoft.com/office/drawing/2014/main" id="{FC181BFE-191C-4C7D-9254-8F775519F056}"/>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AE57F69-857D-48AF-9710-80EA9F65A923}"/>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9" name="TextBox 8">
            <a:extLst>
              <a:ext uri="{FF2B5EF4-FFF2-40B4-BE49-F238E27FC236}">
                <a16:creationId xmlns:a16="http://schemas.microsoft.com/office/drawing/2014/main" id="{75B48E50-326A-4B80-AC0E-6F0AFB3A9642}"/>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10" name="TextBox 9">
            <a:extLst>
              <a:ext uri="{FF2B5EF4-FFF2-40B4-BE49-F238E27FC236}">
                <a16:creationId xmlns:a16="http://schemas.microsoft.com/office/drawing/2014/main" id="{FFD5D6E1-52B2-4275-8831-52CAA0071E27}"/>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1" name="TextBox 10">
            <a:extLst>
              <a:ext uri="{FF2B5EF4-FFF2-40B4-BE49-F238E27FC236}">
                <a16:creationId xmlns:a16="http://schemas.microsoft.com/office/drawing/2014/main" id="{DB32A88A-78C3-4F28-8AF0-5388CE971EAA}"/>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2" name="TextBox 11">
            <a:extLst>
              <a:ext uri="{FF2B5EF4-FFF2-40B4-BE49-F238E27FC236}">
                <a16:creationId xmlns:a16="http://schemas.microsoft.com/office/drawing/2014/main" id="{5A92834F-35F4-4AA3-8902-5A8680452BC8}"/>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graphicFrame>
        <p:nvGraphicFramePr>
          <p:cNvPr id="13" name="Table 14">
            <a:extLst>
              <a:ext uri="{FF2B5EF4-FFF2-40B4-BE49-F238E27FC236}">
                <a16:creationId xmlns:a16="http://schemas.microsoft.com/office/drawing/2014/main" id="{AB239852-3E5E-4553-8A63-9F9A55D78C59}"/>
              </a:ext>
            </a:extLst>
          </p:cNvPr>
          <p:cNvGraphicFramePr>
            <a:graphicFrameLocks noGrp="1"/>
          </p:cNvGraphicFramePr>
          <p:nvPr>
            <p:extLst>
              <p:ext uri="{D42A27DB-BD31-4B8C-83A1-F6EECF244321}">
                <p14:modId xmlns:p14="http://schemas.microsoft.com/office/powerpoint/2010/main" val="2013267143"/>
              </p:ext>
            </p:extLst>
          </p:nvPr>
        </p:nvGraphicFramePr>
        <p:xfrm>
          <a:off x="1473199" y="1034574"/>
          <a:ext cx="9364135" cy="2966720"/>
        </p:xfrm>
        <a:graphic>
          <a:graphicData uri="http://schemas.openxmlformats.org/drawingml/2006/table">
            <a:tbl>
              <a:tblPr firstRow="1" bandRow="1">
                <a:tableStyleId>{2D5ABB26-0587-4C30-8999-92F81FD0307C}</a:tableStyleId>
              </a:tblPr>
              <a:tblGrid>
                <a:gridCol w="457201">
                  <a:extLst>
                    <a:ext uri="{9D8B030D-6E8A-4147-A177-3AD203B41FA5}">
                      <a16:colId xmlns:a16="http://schemas.microsoft.com/office/drawing/2014/main" val="2552658834"/>
                    </a:ext>
                  </a:extLst>
                </a:gridCol>
                <a:gridCol w="492803">
                  <a:extLst>
                    <a:ext uri="{9D8B030D-6E8A-4147-A177-3AD203B41FA5}">
                      <a16:colId xmlns:a16="http://schemas.microsoft.com/office/drawing/2014/main" val="2877905418"/>
                    </a:ext>
                  </a:extLst>
                </a:gridCol>
                <a:gridCol w="1562505">
                  <a:extLst>
                    <a:ext uri="{9D8B030D-6E8A-4147-A177-3AD203B41FA5}">
                      <a16:colId xmlns:a16="http://schemas.microsoft.com/office/drawing/2014/main" val="2224543079"/>
                    </a:ext>
                  </a:extLst>
                </a:gridCol>
                <a:gridCol w="654025">
                  <a:extLst>
                    <a:ext uri="{9D8B030D-6E8A-4147-A177-3AD203B41FA5}">
                      <a16:colId xmlns:a16="http://schemas.microsoft.com/office/drawing/2014/main" val="1616521253"/>
                    </a:ext>
                  </a:extLst>
                </a:gridCol>
                <a:gridCol w="990600">
                  <a:extLst>
                    <a:ext uri="{9D8B030D-6E8A-4147-A177-3AD203B41FA5}">
                      <a16:colId xmlns:a16="http://schemas.microsoft.com/office/drawing/2014/main" val="836631732"/>
                    </a:ext>
                  </a:extLst>
                </a:gridCol>
                <a:gridCol w="1354667">
                  <a:extLst>
                    <a:ext uri="{9D8B030D-6E8A-4147-A177-3AD203B41FA5}">
                      <a16:colId xmlns:a16="http://schemas.microsoft.com/office/drawing/2014/main" val="602476354"/>
                    </a:ext>
                  </a:extLst>
                </a:gridCol>
                <a:gridCol w="1354667">
                  <a:extLst>
                    <a:ext uri="{9D8B030D-6E8A-4147-A177-3AD203B41FA5}">
                      <a16:colId xmlns:a16="http://schemas.microsoft.com/office/drawing/2014/main" val="2510006505"/>
                    </a:ext>
                  </a:extLst>
                </a:gridCol>
                <a:gridCol w="1227666">
                  <a:extLst>
                    <a:ext uri="{9D8B030D-6E8A-4147-A177-3AD203B41FA5}">
                      <a16:colId xmlns:a16="http://schemas.microsoft.com/office/drawing/2014/main" val="3454280951"/>
                    </a:ext>
                  </a:extLst>
                </a:gridCol>
                <a:gridCol w="1270001">
                  <a:extLst>
                    <a:ext uri="{9D8B030D-6E8A-4147-A177-3AD203B41FA5}">
                      <a16:colId xmlns:a16="http://schemas.microsoft.com/office/drawing/2014/main" val="3165805722"/>
                    </a:ext>
                  </a:extLst>
                </a:gridCol>
              </a:tblGrid>
              <a:tr h="370840">
                <a:tc>
                  <a:txBody>
                    <a:bodyPr/>
                    <a:lstStyle/>
                    <a:p>
                      <a:r>
                        <a:rPr lang="en-IN" sz="1050" dirty="0"/>
                        <a:t>Rank</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Icon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Win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Selection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Average Time Bought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Short Term Efficiency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Long Term </a:t>
                      </a:r>
                      <a:r>
                        <a:rPr lang="en-IN" sz="1050" dirty="0" err="1"/>
                        <a:t>Effiency</a:t>
                      </a:r>
                      <a:endParaRPr lang="en-IN"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Number of Samples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038701"/>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405239"/>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39108"/>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841964"/>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966787"/>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525955"/>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902363"/>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304735"/>
                  </a:ext>
                </a:extLst>
              </a:tr>
            </a:tbl>
          </a:graphicData>
        </a:graphic>
      </p:graphicFrame>
      <p:sp>
        <p:nvSpPr>
          <p:cNvPr id="14" name="Rectangle 13">
            <a:extLst>
              <a:ext uri="{FF2B5EF4-FFF2-40B4-BE49-F238E27FC236}">
                <a16:creationId xmlns:a16="http://schemas.microsoft.com/office/drawing/2014/main" id="{AD61E14F-4CD7-4CD7-9B71-58480ECC81E4}"/>
              </a:ext>
            </a:extLst>
          </p:cNvPr>
          <p:cNvSpPr/>
          <p:nvPr/>
        </p:nvSpPr>
        <p:spPr>
          <a:xfrm>
            <a:off x="10126135" y="716267"/>
            <a:ext cx="711199" cy="25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10.25</a:t>
            </a:r>
          </a:p>
        </p:txBody>
      </p:sp>
      <p:graphicFrame>
        <p:nvGraphicFramePr>
          <p:cNvPr id="15" name="Table 15">
            <a:extLst>
              <a:ext uri="{FF2B5EF4-FFF2-40B4-BE49-F238E27FC236}">
                <a16:creationId xmlns:a16="http://schemas.microsoft.com/office/drawing/2014/main" id="{A2B2825D-B72D-4B4F-8720-8C539A28649D}"/>
              </a:ext>
            </a:extLst>
          </p:cNvPr>
          <p:cNvGraphicFramePr>
            <a:graphicFrameLocks noGrp="1"/>
          </p:cNvGraphicFramePr>
          <p:nvPr>
            <p:ph idx="1"/>
            <p:extLst>
              <p:ext uri="{D42A27DB-BD31-4B8C-83A1-F6EECF244321}">
                <p14:modId xmlns:p14="http://schemas.microsoft.com/office/powerpoint/2010/main" val="1196970090"/>
              </p:ext>
            </p:extLst>
          </p:nvPr>
        </p:nvGraphicFramePr>
        <p:xfrm>
          <a:off x="7323666" y="724438"/>
          <a:ext cx="2695371" cy="251219"/>
        </p:xfrm>
        <a:graphic>
          <a:graphicData uri="http://schemas.openxmlformats.org/drawingml/2006/table">
            <a:tbl>
              <a:tblPr firstRow="1" bandRow="1">
                <a:tableStyleId>{5940675A-B579-460E-94D1-54222C63F5DA}</a:tableStyleId>
              </a:tblPr>
              <a:tblGrid>
                <a:gridCol w="898457">
                  <a:extLst>
                    <a:ext uri="{9D8B030D-6E8A-4147-A177-3AD203B41FA5}">
                      <a16:colId xmlns:a16="http://schemas.microsoft.com/office/drawing/2014/main" val="3407928441"/>
                    </a:ext>
                  </a:extLst>
                </a:gridCol>
                <a:gridCol w="898457">
                  <a:extLst>
                    <a:ext uri="{9D8B030D-6E8A-4147-A177-3AD203B41FA5}">
                      <a16:colId xmlns:a16="http://schemas.microsoft.com/office/drawing/2014/main" val="282771852"/>
                    </a:ext>
                  </a:extLst>
                </a:gridCol>
                <a:gridCol w="898457">
                  <a:extLst>
                    <a:ext uri="{9D8B030D-6E8A-4147-A177-3AD203B41FA5}">
                      <a16:colId xmlns:a16="http://schemas.microsoft.com/office/drawing/2014/main" val="3744772777"/>
                    </a:ext>
                  </a:extLst>
                </a:gridCol>
              </a:tblGrid>
              <a:tr h="251219">
                <a:tc>
                  <a:txBody>
                    <a:bodyPr/>
                    <a:lstStyle/>
                    <a:p>
                      <a:pPr algn="ctr"/>
                      <a:r>
                        <a:rPr lang="en-IN" sz="800" dirty="0"/>
                        <a:t>All</a:t>
                      </a:r>
                    </a:p>
                  </a:txBody>
                  <a:tcPr/>
                </a:tc>
                <a:tc>
                  <a:txBody>
                    <a:bodyPr/>
                    <a:lstStyle/>
                    <a:p>
                      <a:pPr algn="ctr"/>
                      <a:r>
                        <a:rPr lang="en-IN" sz="800" dirty="0"/>
                        <a:t>Legendary</a:t>
                      </a:r>
                    </a:p>
                  </a:txBody>
                  <a:tcPr/>
                </a:tc>
                <a:tc>
                  <a:txBody>
                    <a:bodyPr/>
                    <a:lstStyle/>
                    <a:p>
                      <a:pPr algn="ctr"/>
                      <a:r>
                        <a:rPr lang="en-IN" sz="800" dirty="0"/>
                        <a:t>Mythic</a:t>
                      </a:r>
                    </a:p>
                  </a:txBody>
                  <a:tcPr>
                    <a:solidFill>
                      <a:schemeClr val="accent1"/>
                    </a:solidFill>
                  </a:tcPr>
                </a:tc>
                <a:extLst>
                  <a:ext uri="{0D108BD9-81ED-4DB2-BD59-A6C34878D82A}">
                    <a16:rowId xmlns:a16="http://schemas.microsoft.com/office/drawing/2014/main" val="1854132416"/>
                  </a:ext>
                </a:extLst>
              </a:tr>
            </a:tbl>
          </a:graphicData>
        </a:graphic>
      </p:graphicFrame>
    </p:spTree>
    <p:extLst>
      <p:ext uri="{BB962C8B-B14F-4D97-AF65-F5344CB8AC3E}">
        <p14:creationId xmlns:p14="http://schemas.microsoft.com/office/powerpoint/2010/main" val="155735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C41F-92CB-4918-BEC5-40F95F90722F}"/>
              </a:ext>
            </a:extLst>
          </p:cNvPr>
          <p:cNvSpPr>
            <a:spLocks noGrp="1"/>
          </p:cNvSpPr>
          <p:nvPr>
            <p:ph type="title"/>
          </p:nvPr>
        </p:nvSpPr>
        <p:spPr/>
        <p:txBody>
          <a:bodyPr/>
          <a:lstStyle/>
          <a:p>
            <a:endParaRPr lang="en-IN"/>
          </a:p>
        </p:txBody>
      </p:sp>
      <p:graphicFrame>
        <p:nvGraphicFramePr>
          <p:cNvPr id="16" name="Table 16">
            <a:extLst>
              <a:ext uri="{FF2B5EF4-FFF2-40B4-BE49-F238E27FC236}">
                <a16:creationId xmlns:a16="http://schemas.microsoft.com/office/drawing/2014/main" id="{5626D5D4-2319-465F-9994-6C260DBDE9CD}"/>
              </a:ext>
            </a:extLst>
          </p:cNvPr>
          <p:cNvGraphicFramePr>
            <a:graphicFrameLocks noGrp="1"/>
          </p:cNvGraphicFramePr>
          <p:nvPr>
            <p:ph idx="1"/>
            <p:extLst>
              <p:ext uri="{D42A27DB-BD31-4B8C-83A1-F6EECF244321}">
                <p14:modId xmlns:p14="http://schemas.microsoft.com/office/powerpoint/2010/main" val="1779580293"/>
              </p:ext>
            </p:extLst>
          </p:nvPr>
        </p:nvGraphicFramePr>
        <p:xfrm>
          <a:off x="838200" y="1825625"/>
          <a:ext cx="10515600" cy="3708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59865742"/>
                    </a:ext>
                  </a:extLst>
                </a:gridCol>
                <a:gridCol w="2628900">
                  <a:extLst>
                    <a:ext uri="{9D8B030D-6E8A-4147-A177-3AD203B41FA5}">
                      <a16:colId xmlns:a16="http://schemas.microsoft.com/office/drawing/2014/main" val="2270724767"/>
                    </a:ext>
                  </a:extLst>
                </a:gridCol>
                <a:gridCol w="2628900">
                  <a:extLst>
                    <a:ext uri="{9D8B030D-6E8A-4147-A177-3AD203B41FA5}">
                      <a16:colId xmlns:a16="http://schemas.microsoft.com/office/drawing/2014/main" val="2799143582"/>
                    </a:ext>
                  </a:extLst>
                </a:gridCol>
                <a:gridCol w="2628900">
                  <a:extLst>
                    <a:ext uri="{9D8B030D-6E8A-4147-A177-3AD203B41FA5}">
                      <a16:colId xmlns:a16="http://schemas.microsoft.com/office/drawing/2014/main" val="2403537409"/>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683597446"/>
                  </a:ext>
                </a:extLst>
              </a:tr>
            </a:tbl>
          </a:graphicData>
        </a:graphic>
      </p:graphicFrame>
      <p:sp>
        <p:nvSpPr>
          <p:cNvPr id="4" name="Rectangle 3">
            <a:extLst>
              <a:ext uri="{FF2B5EF4-FFF2-40B4-BE49-F238E27FC236}">
                <a16:creationId xmlns:a16="http://schemas.microsoft.com/office/drawing/2014/main" id="{EE36D404-267B-4F51-A291-DD71A504E7C4}"/>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CB9BD5C-3419-4EC2-9C30-CA3F165104AC}"/>
              </a:ext>
            </a:extLst>
          </p:cNvPr>
          <p:cNvSpPr/>
          <p:nvPr/>
        </p:nvSpPr>
        <p:spPr>
          <a:xfrm>
            <a:off x="0" y="438498"/>
            <a:ext cx="12192000" cy="64359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7FD027E-D679-48E8-85B8-A4E91FF4A321}"/>
              </a:ext>
            </a:extLst>
          </p:cNvPr>
          <p:cNvSpPr txBox="1"/>
          <p:nvPr/>
        </p:nvSpPr>
        <p:spPr>
          <a:xfrm>
            <a:off x="823784" y="16475"/>
            <a:ext cx="1474573" cy="415498"/>
          </a:xfrm>
          <a:prstGeom prst="rect">
            <a:avLst/>
          </a:prstGeom>
          <a:noFill/>
        </p:spPr>
        <p:txBody>
          <a:bodyPr wrap="square" rtlCol="0">
            <a:spAutoFit/>
          </a:bodyPr>
          <a:lstStyle/>
          <a:p>
            <a:pPr algn="ctr"/>
            <a:r>
              <a:rPr lang="en-IN" sz="2100" b="1" dirty="0">
                <a:solidFill>
                  <a:schemeClr val="bg1"/>
                </a:solidFill>
              </a:rPr>
              <a:t>LOL.GRN</a:t>
            </a:r>
          </a:p>
        </p:txBody>
      </p:sp>
      <p:cxnSp>
        <p:nvCxnSpPr>
          <p:cNvPr id="7" name="Straight Connector 6">
            <a:extLst>
              <a:ext uri="{FF2B5EF4-FFF2-40B4-BE49-F238E27FC236}">
                <a16:creationId xmlns:a16="http://schemas.microsoft.com/office/drawing/2014/main" id="{CFE6FC34-387F-48EE-9619-A5CBF1D42ED9}"/>
              </a:ext>
            </a:extLst>
          </p:cNvPr>
          <p:cNvCxnSpPr/>
          <p:nvPr/>
        </p:nvCxnSpPr>
        <p:spPr>
          <a:xfrm>
            <a:off x="0" y="4352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565AD0-64A4-49E7-93CD-7366DB4E1F2E}"/>
              </a:ext>
            </a:extLst>
          </p:cNvPr>
          <p:cNvSpPr txBox="1"/>
          <p:nvPr/>
        </p:nvSpPr>
        <p:spPr>
          <a:xfrm>
            <a:off x="2384854" y="83065"/>
            <a:ext cx="1725827" cy="276999"/>
          </a:xfrm>
          <a:prstGeom prst="rect">
            <a:avLst/>
          </a:prstGeom>
          <a:noFill/>
        </p:spPr>
        <p:txBody>
          <a:bodyPr wrap="square" rtlCol="0">
            <a:spAutoFit/>
          </a:bodyPr>
          <a:lstStyle/>
          <a:p>
            <a:pPr algn="ctr"/>
            <a:r>
              <a:rPr lang="en-IN" sz="1200" dirty="0">
                <a:solidFill>
                  <a:schemeClr val="bg1"/>
                </a:solidFill>
              </a:rPr>
              <a:t>Home</a:t>
            </a:r>
          </a:p>
        </p:txBody>
      </p:sp>
      <p:sp>
        <p:nvSpPr>
          <p:cNvPr id="9" name="TextBox 8">
            <a:extLst>
              <a:ext uri="{FF2B5EF4-FFF2-40B4-BE49-F238E27FC236}">
                <a16:creationId xmlns:a16="http://schemas.microsoft.com/office/drawing/2014/main" id="{1D0A6684-C828-4357-B267-24BF2DDC9266}"/>
              </a:ext>
            </a:extLst>
          </p:cNvPr>
          <p:cNvSpPr txBox="1"/>
          <p:nvPr/>
        </p:nvSpPr>
        <p:spPr>
          <a:xfrm>
            <a:off x="4110681" y="74141"/>
            <a:ext cx="1725827" cy="276999"/>
          </a:xfrm>
          <a:prstGeom prst="rect">
            <a:avLst/>
          </a:prstGeom>
          <a:noFill/>
        </p:spPr>
        <p:txBody>
          <a:bodyPr wrap="square" rtlCol="0">
            <a:spAutoFit/>
          </a:bodyPr>
          <a:lstStyle/>
          <a:p>
            <a:pPr algn="ctr"/>
            <a:r>
              <a:rPr lang="en-IN" sz="1200" dirty="0">
                <a:solidFill>
                  <a:schemeClr val="bg1"/>
                </a:solidFill>
              </a:rPr>
              <a:t>Champions</a:t>
            </a:r>
          </a:p>
        </p:txBody>
      </p:sp>
      <p:sp>
        <p:nvSpPr>
          <p:cNvPr id="10" name="TextBox 9">
            <a:extLst>
              <a:ext uri="{FF2B5EF4-FFF2-40B4-BE49-F238E27FC236}">
                <a16:creationId xmlns:a16="http://schemas.microsoft.com/office/drawing/2014/main" id="{FB028FB8-64C5-4259-8670-B5F751E2357D}"/>
              </a:ext>
            </a:extLst>
          </p:cNvPr>
          <p:cNvSpPr txBox="1"/>
          <p:nvPr/>
        </p:nvSpPr>
        <p:spPr>
          <a:xfrm>
            <a:off x="9288162" y="90618"/>
            <a:ext cx="1725827" cy="276999"/>
          </a:xfrm>
          <a:prstGeom prst="rect">
            <a:avLst/>
          </a:prstGeom>
          <a:noFill/>
        </p:spPr>
        <p:txBody>
          <a:bodyPr wrap="square" rtlCol="0">
            <a:spAutoFit/>
          </a:bodyPr>
          <a:lstStyle/>
          <a:p>
            <a:pPr algn="ctr"/>
            <a:r>
              <a:rPr lang="en-IN" sz="1200" dirty="0">
                <a:solidFill>
                  <a:schemeClr val="bg1"/>
                </a:solidFill>
              </a:rPr>
              <a:t>Community</a:t>
            </a:r>
          </a:p>
        </p:txBody>
      </p:sp>
      <p:sp>
        <p:nvSpPr>
          <p:cNvPr id="11" name="TextBox 10">
            <a:extLst>
              <a:ext uri="{FF2B5EF4-FFF2-40B4-BE49-F238E27FC236}">
                <a16:creationId xmlns:a16="http://schemas.microsoft.com/office/drawing/2014/main" id="{E232E150-6E8D-49FE-B8BB-E31BE95C2B44}"/>
              </a:ext>
            </a:extLst>
          </p:cNvPr>
          <p:cNvSpPr txBox="1"/>
          <p:nvPr/>
        </p:nvSpPr>
        <p:spPr>
          <a:xfrm>
            <a:off x="5836508" y="82380"/>
            <a:ext cx="1725827" cy="276999"/>
          </a:xfrm>
          <a:prstGeom prst="rect">
            <a:avLst/>
          </a:prstGeom>
          <a:noFill/>
        </p:spPr>
        <p:txBody>
          <a:bodyPr wrap="square" rtlCol="0">
            <a:spAutoFit/>
          </a:bodyPr>
          <a:lstStyle/>
          <a:p>
            <a:pPr algn="ctr"/>
            <a:r>
              <a:rPr lang="en-IN" sz="1200" dirty="0">
                <a:solidFill>
                  <a:schemeClr val="bg1"/>
                </a:solidFill>
              </a:rPr>
              <a:t>Items</a:t>
            </a:r>
          </a:p>
        </p:txBody>
      </p:sp>
      <p:sp>
        <p:nvSpPr>
          <p:cNvPr id="12" name="TextBox 11">
            <a:extLst>
              <a:ext uri="{FF2B5EF4-FFF2-40B4-BE49-F238E27FC236}">
                <a16:creationId xmlns:a16="http://schemas.microsoft.com/office/drawing/2014/main" id="{F4CE2081-8E0A-4B52-BFE3-C0A95D0D15B5}"/>
              </a:ext>
            </a:extLst>
          </p:cNvPr>
          <p:cNvSpPr txBox="1"/>
          <p:nvPr/>
        </p:nvSpPr>
        <p:spPr>
          <a:xfrm>
            <a:off x="7562335" y="82380"/>
            <a:ext cx="1725827" cy="276999"/>
          </a:xfrm>
          <a:prstGeom prst="rect">
            <a:avLst/>
          </a:prstGeom>
          <a:noFill/>
        </p:spPr>
        <p:txBody>
          <a:bodyPr wrap="square" rtlCol="0">
            <a:spAutoFit/>
          </a:bodyPr>
          <a:lstStyle/>
          <a:p>
            <a:pPr algn="ctr"/>
            <a:r>
              <a:rPr lang="en-IN" sz="1200" dirty="0">
                <a:solidFill>
                  <a:schemeClr val="bg1"/>
                </a:solidFill>
              </a:rPr>
              <a:t>Duo Synergy</a:t>
            </a:r>
          </a:p>
        </p:txBody>
      </p:sp>
      <p:graphicFrame>
        <p:nvGraphicFramePr>
          <p:cNvPr id="13" name="Table 14">
            <a:extLst>
              <a:ext uri="{FF2B5EF4-FFF2-40B4-BE49-F238E27FC236}">
                <a16:creationId xmlns:a16="http://schemas.microsoft.com/office/drawing/2014/main" id="{63FC526D-A098-4B69-A65A-D7B9F7DF47D5}"/>
              </a:ext>
            </a:extLst>
          </p:cNvPr>
          <p:cNvGraphicFramePr>
            <a:graphicFrameLocks noGrp="1"/>
          </p:cNvGraphicFramePr>
          <p:nvPr>
            <p:extLst>
              <p:ext uri="{D42A27DB-BD31-4B8C-83A1-F6EECF244321}">
                <p14:modId xmlns:p14="http://schemas.microsoft.com/office/powerpoint/2010/main" val="3083462762"/>
              </p:ext>
            </p:extLst>
          </p:nvPr>
        </p:nvGraphicFramePr>
        <p:xfrm>
          <a:off x="1413932" y="1180770"/>
          <a:ext cx="9364135" cy="2966720"/>
        </p:xfrm>
        <a:graphic>
          <a:graphicData uri="http://schemas.openxmlformats.org/drawingml/2006/table">
            <a:tbl>
              <a:tblPr firstRow="1" bandRow="1">
                <a:tableStyleId>{2D5ABB26-0587-4C30-8999-92F81FD0307C}</a:tableStyleId>
              </a:tblPr>
              <a:tblGrid>
                <a:gridCol w="457201">
                  <a:extLst>
                    <a:ext uri="{9D8B030D-6E8A-4147-A177-3AD203B41FA5}">
                      <a16:colId xmlns:a16="http://schemas.microsoft.com/office/drawing/2014/main" val="2552658834"/>
                    </a:ext>
                  </a:extLst>
                </a:gridCol>
                <a:gridCol w="492803">
                  <a:extLst>
                    <a:ext uri="{9D8B030D-6E8A-4147-A177-3AD203B41FA5}">
                      <a16:colId xmlns:a16="http://schemas.microsoft.com/office/drawing/2014/main" val="2877905418"/>
                    </a:ext>
                  </a:extLst>
                </a:gridCol>
                <a:gridCol w="1562505">
                  <a:extLst>
                    <a:ext uri="{9D8B030D-6E8A-4147-A177-3AD203B41FA5}">
                      <a16:colId xmlns:a16="http://schemas.microsoft.com/office/drawing/2014/main" val="2224543079"/>
                    </a:ext>
                  </a:extLst>
                </a:gridCol>
                <a:gridCol w="654025">
                  <a:extLst>
                    <a:ext uri="{9D8B030D-6E8A-4147-A177-3AD203B41FA5}">
                      <a16:colId xmlns:a16="http://schemas.microsoft.com/office/drawing/2014/main" val="1616521253"/>
                    </a:ext>
                  </a:extLst>
                </a:gridCol>
                <a:gridCol w="990600">
                  <a:extLst>
                    <a:ext uri="{9D8B030D-6E8A-4147-A177-3AD203B41FA5}">
                      <a16:colId xmlns:a16="http://schemas.microsoft.com/office/drawing/2014/main" val="836631732"/>
                    </a:ext>
                  </a:extLst>
                </a:gridCol>
                <a:gridCol w="1354667">
                  <a:extLst>
                    <a:ext uri="{9D8B030D-6E8A-4147-A177-3AD203B41FA5}">
                      <a16:colId xmlns:a16="http://schemas.microsoft.com/office/drawing/2014/main" val="602476354"/>
                    </a:ext>
                  </a:extLst>
                </a:gridCol>
                <a:gridCol w="1354667">
                  <a:extLst>
                    <a:ext uri="{9D8B030D-6E8A-4147-A177-3AD203B41FA5}">
                      <a16:colId xmlns:a16="http://schemas.microsoft.com/office/drawing/2014/main" val="2510006505"/>
                    </a:ext>
                  </a:extLst>
                </a:gridCol>
                <a:gridCol w="1227666">
                  <a:extLst>
                    <a:ext uri="{9D8B030D-6E8A-4147-A177-3AD203B41FA5}">
                      <a16:colId xmlns:a16="http://schemas.microsoft.com/office/drawing/2014/main" val="3454280951"/>
                    </a:ext>
                  </a:extLst>
                </a:gridCol>
                <a:gridCol w="1270001">
                  <a:extLst>
                    <a:ext uri="{9D8B030D-6E8A-4147-A177-3AD203B41FA5}">
                      <a16:colId xmlns:a16="http://schemas.microsoft.com/office/drawing/2014/main" val="3165805722"/>
                    </a:ext>
                  </a:extLst>
                </a:gridCol>
              </a:tblGrid>
              <a:tr h="370840">
                <a:tc>
                  <a:txBody>
                    <a:bodyPr/>
                    <a:lstStyle/>
                    <a:p>
                      <a:r>
                        <a:rPr lang="en-IN" sz="1050" dirty="0"/>
                        <a:t>Rank</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Icon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Win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Selection Rate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Average Time Bought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Short Term Efficiency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Long Term </a:t>
                      </a:r>
                      <a:r>
                        <a:rPr lang="en-IN" sz="1050" dirty="0" err="1"/>
                        <a:t>Effiency</a:t>
                      </a:r>
                      <a:endParaRPr lang="en-IN"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t>Number of Samples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038701"/>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405239"/>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39108"/>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841964"/>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966787"/>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525955"/>
                  </a:ext>
                </a:extLst>
              </a:tr>
              <a:tr h="370840">
                <a:tc>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902363"/>
                  </a:ext>
                </a:extLst>
              </a:tr>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304735"/>
                  </a:ext>
                </a:extLst>
              </a:tr>
            </a:tbl>
          </a:graphicData>
        </a:graphic>
      </p:graphicFrame>
      <p:sp>
        <p:nvSpPr>
          <p:cNvPr id="14" name="Rectangle 13">
            <a:extLst>
              <a:ext uri="{FF2B5EF4-FFF2-40B4-BE49-F238E27FC236}">
                <a16:creationId xmlns:a16="http://schemas.microsoft.com/office/drawing/2014/main" id="{AF18280C-AE87-4669-A68B-E80C8AFDF387}"/>
              </a:ext>
            </a:extLst>
          </p:cNvPr>
          <p:cNvSpPr/>
          <p:nvPr/>
        </p:nvSpPr>
        <p:spPr>
          <a:xfrm>
            <a:off x="10066868" y="862082"/>
            <a:ext cx="711199" cy="25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10.25</a:t>
            </a:r>
          </a:p>
        </p:txBody>
      </p:sp>
      <p:sp>
        <p:nvSpPr>
          <p:cNvPr id="15" name="Rectangle 14">
            <a:extLst>
              <a:ext uri="{FF2B5EF4-FFF2-40B4-BE49-F238E27FC236}">
                <a16:creationId xmlns:a16="http://schemas.microsoft.com/office/drawing/2014/main" id="{D3080018-E11C-4BF7-A90E-50EE1DF1C257}"/>
              </a:ext>
            </a:extLst>
          </p:cNvPr>
          <p:cNvSpPr/>
          <p:nvPr/>
        </p:nvSpPr>
        <p:spPr>
          <a:xfrm>
            <a:off x="4775196" y="861906"/>
            <a:ext cx="1786468" cy="2229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Select Champion</a:t>
            </a:r>
          </a:p>
        </p:txBody>
      </p:sp>
      <p:graphicFrame>
        <p:nvGraphicFramePr>
          <p:cNvPr id="17" name="Table 17">
            <a:extLst>
              <a:ext uri="{FF2B5EF4-FFF2-40B4-BE49-F238E27FC236}">
                <a16:creationId xmlns:a16="http://schemas.microsoft.com/office/drawing/2014/main" id="{34BC9527-4596-4773-9DE6-A5D0836CF95D}"/>
              </a:ext>
            </a:extLst>
          </p:cNvPr>
          <p:cNvGraphicFramePr>
            <a:graphicFrameLocks noGrp="1"/>
          </p:cNvGraphicFramePr>
          <p:nvPr>
            <p:extLst>
              <p:ext uri="{D42A27DB-BD31-4B8C-83A1-F6EECF244321}">
                <p14:modId xmlns:p14="http://schemas.microsoft.com/office/powerpoint/2010/main" val="1343549993"/>
              </p:ext>
            </p:extLst>
          </p:nvPr>
        </p:nvGraphicFramePr>
        <p:xfrm>
          <a:off x="6646332" y="861906"/>
          <a:ext cx="3335868" cy="228600"/>
        </p:xfrm>
        <a:graphic>
          <a:graphicData uri="http://schemas.openxmlformats.org/drawingml/2006/table">
            <a:tbl>
              <a:tblPr firstRow="1" bandRow="1">
                <a:tableStyleId>{5940675A-B579-460E-94D1-54222C63F5DA}</a:tableStyleId>
              </a:tblPr>
              <a:tblGrid>
                <a:gridCol w="833967">
                  <a:extLst>
                    <a:ext uri="{9D8B030D-6E8A-4147-A177-3AD203B41FA5}">
                      <a16:colId xmlns:a16="http://schemas.microsoft.com/office/drawing/2014/main" val="3837353530"/>
                    </a:ext>
                  </a:extLst>
                </a:gridCol>
                <a:gridCol w="833967">
                  <a:extLst>
                    <a:ext uri="{9D8B030D-6E8A-4147-A177-3AD203B41FA5}">
                      <a16:colId xmlns:a16="http://schemas.microsoft.com/office/drawing/2014/main" val="735399936"/>
                    </a:ext>
                  </a:extLst>
                </a:gridCol>
                <a:gridCol w="833967">
                  <a:extLst>
                    <a:ext uri="{9D8B030D-6E8A-4147-A177-3AD203B41FA5}">
                      <a16:colId xmlns:a16="http://schemas.microsoft.com/office/drawing/2014/main" val="3799683965"/>
                    </a:ext>
                  </a:extLst>
                </a:gridCol>
                <a:gridCol w="833967">
                  <a:extLst>
                    <a:ext uri="{9D8B030D-6E8A-4147-A177-3AD203B41FA5}">
                      <a16:colId xmlns:a16="http://schemas.microsoft.com/office/drawing/2014/main" val="4284732533"/>
                    </a:ext>
                  </a:extLst>
                </a:gridCol>
              </a:tblGrid>
              <a:tr h="228424">
                <a:tc>
                  <a:txBody>
                    <a:bodyPr/>
                    <a:lstStyle/>
                    <a:p>
                      <a:pPr algn="ctr"/>
                      <a:r>
                        <a:rPr lang="en-IN" sz="900" dirty="0"/>
                        <a:t>ADC + SPT</a:t>
                      </a:r>
                    </a:p>
                  </a:txBody>
                  <a:tcPr/>
                </a:tc>
                <a:tc>
                  <a:txBody>
                    <a:bodyPr/>
                    <a:lstStyle/>
                    <a:p>
                      <a:pPr algn="ctr"/>
                      <a:r>
                        <a:rPr lang="en-IN" sz="900" dirty="0"/>
                        <a:t>MID + JGL</a:t>
                      </a:r>
                    </a:p>
                  </a:txBody>
                  <a:tcPr>
                    <a:solidFill>
                      <a:schemeClr val="accent1"/>
                    </a:solidFill>
                  </a:tcPr>
                </a:tc>
                <a:tc>
                  <a:txBody>
                    <a:bodyPr/>
                    <a:lstStyle/>
                    <a:p>
                      <a:pPr algn="ctr"/>
                      <a:r>
                        <a:rPr lang="en-IN" sz="900" dirty="0"/>
                        <a:t>TOP + JGL</a:t>
                      </a:r>
                    </a:p>
                  </a:txBody>
                  <a:tcPr/>
                </a:tc>
                <a:tc>
                  <a:txBody>
                    <a:bodyPr/>
                    <a:lstStyle/>
                    <a:p>
                      <a:pPr algn="ctr"/>
                      <a:r>
                        <a:rPr lang="en-IN" sz="900" dirty="0"/>
                        <a:t>JGL + SPT</a:t>
                      </a:r>
                    </a:p>
                  </a:txBody>
                  <a:tcPr/>
                </a:tc>
                <a:extLst>
                  <a:ext uri="{0D108BD9-81ED-4DB2-BD59-A6C34878D82A}">
                    <a16:rowId xmlns:a16="http://schemas.microsoft.com/office/drawing/2014/main" val="2282757725"/>
                  </a:ext>
                </a:extLst>
              </a:tr>
            </a:tbl>
          </a:graphicData>
        </a:graphic>
      </p:graphicFrame>
    </p:spTree>
    <p:extLst>
      <p:ext uri="{BB962C8B-B14F-4D97-AF65-F5344CB8AC3E}">
        <p14:creationId xmlns:p14="http://schemas.microsoft.com/office/powerpoint/2010/main" val="150551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14484</TotalTime>
  <Words>343</Words>
  <Application>Microsoft Office PowerPoint</Application>
  <PresentationFormat>Widescreen</PresentationFormat>
  <Paragraphs>141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Jae Hyeok Kim</dc:creator>
  <cp:lastModifiedBy>Jae Hyeok Kim</cp:lastModifiedBy>
  <cp:revision>18</cp:revision>
  <dcterms:created xsi:type="dcterms:W3CDTF">2020-12-16T03:15:52Z</dcterms:created>
  <dcterms:modified xsi:type="dcterms:W3CDTF">2021-07-05T02:37:22Z</dcterms:modified>
</cp:coreProperties>
</file>