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9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840D-05AD-4A65-A60D-2DAF548A3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D62128-D407-4D0B-8212-2EEA48DB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4376C-6C0F-413C-B032-D6644CF4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F49B9-116B-4973-B100-00534207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97FE1-99C1-45C1-8C2B-F757CDC4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2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3169F-F427-4624-96E6-AF831DD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094F9-4353-450F-A252-CD3E95D2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3AA57-CCCE-4B09-A9E8-3D604338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5C7E7-E61E-444B-9B1D-4172ED37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2F81A-4BEF-43D1-9AB8-E7037563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BA94D7-7CF7-4072-B6F1-F5761FF6E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9DBDA-5763-4D4B-8FCB-6A19C8B9D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69181-0522-4C25-BCB3-195A393D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11054-B3A7-4861-9194-225D4485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74BC1-F644-40DF-A630-B6FEA18F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55AB2-AC9A-4370-8FD4-216DA79B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B9CFF-2826-4E5A-A197-52988887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3AEBB-66BA-4709-BE92-F84AFB9D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E176C-F1E2-49C8-809E-6A6D4C20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F89B5-6BB5-4068-ABC3-AC98F0A0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3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8BA4-260C-4786-B902-CF4ADE13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EC5B4-F714-4D00-957F-0C10CE94D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4A3E2-AA05-4438-B461-BDB5FDE1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44EC-FBBB-4E88-BE74-E146CE57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364FD-4496-455F-AAE5-42D8D160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47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6C934-5B99-4402-BC42-6BA87F78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217F0-8453-441F-AECE-C90799874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E3AB9-4781-4926-9CB9-654607D5F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9AB082-1EAD-4AEA-8694-DE38D28F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4766F-FBDD-41F5-8B22-B731EC78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A334C-0EF2-44F7-964A-15F94183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31C67-DCCC-44CE-8AD2-ACA28A7E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FEF12-5A62-4B69-B716-1B502151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7236B-A967-4D82-B98D-FE0E77ECC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882731-006A-4E05-BBFB-C195EB50D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E92B6-69CD-480A-848F-3419CFE00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0E758-6722-4E72-A6C9-AFB32AED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D4E3FD-8759-44E7-B913-2D982DD5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C39E09-2807-46B0-896B-D3ED6BA0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B20A5-CAA7-494B-A665-0C58C830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18732-141A-43E4-9ECE-29522DCB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31963-9812-4CE2-B224-B6D8B791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54FDC-A8BB-40BE-BEC3-B74098A5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0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C87E8D-C202-46CE-A5C2-C0CEAA79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66837-FA5D-40C3-B49C-776A6F93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A65555-8586-4913-9C9C-F1B31B1F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B2A5E-41E0-40DC-B304-B6F6C6BA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717F7-B59F-4577-AEEC-617D1CE9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60D3B-5264-4FD2-8D54-CD127D40A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3487E-AE66-4404-8E88-2E754A0A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18EF8-BCA2-4BF4-84B7-481F217C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92BB0-2909-4615-BEAC-C4ECEE74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6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DFDD0-EA32-4726-BD50-A6573971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16A4B6-79A9-4105-8C1C-20C7BF816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CD41B-9D34-4C93-9671-542930BF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2AEA6-DBB5-4A65-BDB3-D3DBF602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A0F08-8376-49A5-916C-2C7292D8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E7F48-F477-4C75-865E-F98BE24F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0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A62996-A427-42E0-A98E-9FCCDB75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44B25-EF05-4473-8639-E3D14A765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131FC-0F04-4AF3-B8B3-2537D300B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C22D-0B3F-479E-BD90-573A24892160}" type="datetimeFigureOut">
              <a:rPr lang="ko-KR" altLang="en-US" smtClean="0"/>
              <a:t>11/30/2021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B542E-7233-4329-BA25-7AEF0E4B2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A216B-96F9-4A68-A0AD-2C88F0CCF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5656-DCB2-408E-A0FF-E9FCB519D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zzaxowns" TargetMode="External"/><Relationship Id="rId2" Type="http://schemas.openxmlformats.org/officeDocument/2006/relationships/hyperlink" Target="mailto:zzaxowns@naver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https://github.com/zzaxowns/UnrealTestProje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DDE6A-516A-4C56-91BF-834953717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 작품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7E0C0-A820-4167-824F-FF1BB0B6002F}"/>
              </a:ext>
            </a:extLst>
          </p:cNvPr>
          <p:cNvSpPr txBox="1"/>
          <p:nvPr/>
        </p:nvSpPr>
        <p:spPr>
          <a:xfrm>
            <a:off x="8836907" y="5735637"/>
            <a:ext cx="3044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게임 소프트웨어 </a:t>
            </a:r>
            <a:endParaRPr lang="en-US" altLang="ko-KR" dirty="0"/>
          </a:p>
          <a:p>
            <a:pPr algn="r"/>
            <a:r>
              <a:rPr lang="en-US" altLang="ko-KR" dirty="0"/>
              <a:t>B577008 </a:t>
            </a:r>
            <a:r>
              <a:rPr lang="ko-KR" altLang="en-US" dirty="0"/>
              <a:t>김태준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051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663419-762C-4695-A282-78472DAB65E0}"/>
              </a:ext>
            </a:extLst>
          </p:cNvPr>
          <p:cNvSpPr txBox="1"/>
          <p:nvPr/>
        </p:nvSpPr>
        <p:spPr>
          <a:xfrm>
            <a:off x="634645" y="641353"/>
            <a:ext cx="155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88BC6-E221-4C4E-9117-9131D9D20DB2}"/>
              </a:ext>
            </a:extLst>
          </p:cNvPr>
          <p:cNvSpPr txBox="1"/>
          <p:nvPr/>
        </p:nvSpPr>
        <p:spPr>
          <a:xfrm>
            <a:off x="819807" y="172632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자기 소개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졸업 작품 소개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취업 준비를 하면서 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게임 소프트웨어 학과</a:t>
            </a: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endParaRPr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400" dirty="0"/>
              <a:t>학교 생활 하면서 못해본 것들</a:t>
            </a:r>
          </a:p>
        </p:txBody>
      </p:sp>
    </p:spTree>
    <p:extLst>
      <p:ext uri="{BB962C8B-B14F-4D97-AF65-F5344CB8AC3E}">
        <p14:creationId xmlns:p14="http://schemas.microsoft.com/office/powerpoint/2010/main" val="257145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5" y="549135"/>
            <a:ext cx="262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</a:t>
            </a:r>
            <a:r>
              <a:rPr lang="ko-KR" altLang="en-US" sz="3200" b="1" dirty="0"/>
              <a:t> 자기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780287-54C8-4639-B1AF-166900E263E4}"/>
              </a:ext>
            </a:extLst>
          </p:cNvPr>
          <p:cNvCxnSpPr>
            <a:cxnSpLocks/>
          </p:cNvCxnSpPr>
          <p:nvPr/>
        </p:nvCxnSpPr>
        <p:spPr>
          <a:xfrm>
            <a:off x="1328669" y="3963416"/>
            <a:ext cx="9275015" cy="26905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711436-73D2-4C79-9ED5-936CBECEA72A}"/>
              </a:ext>
            </a:extLst>
          </p:cNvPr>
          <p:cNvSpPr txBox="1"/>
          <p:nvPr/>
        </p:nvSpPr>
        <p:spPr>
          <a:xfrm>
            <a:off x="1328682" y="4975989"/>
            <a:ext cx="92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C/C++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F58395-30A9-4426-A422-B9CE1133C2E0}"/>
              </a:ext>
            </a:extLst>
          </p:cNvPr>
          <p:cNvSpPr txBox="1"/>
          <p:nvPr/>
        </p:nvSpPr>
        <p:spPr>
          <a:xfrm>
            <a:off x="1319600" y="5288063"/>
            <a:ext cx="92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C#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721CE-BDEE-4B0D-AD8D-196DB77F7556}"/>
              </a:ext>
            </a:extLst>
          </p:cNvPr>
          <p:cNvSpPr txBox="1"/>
          <p:nvPr/>
        </p:nvSpPr>
        <p:spPr>
          <a:xfrm>
            <a:off x="1319599" y="5608526"/>
            <a:ext cx="92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Python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E98C40-8097-4376-AD55-3913278F74B2}"/>
              </a:ext>
            </a:extLst>
          </p:cNvPr>
          <p:cNvSpPr txBox="1"/>
          <p:nvPr/>
        </p:nvSpPr>
        <p:spPr>
          <a:xfrm>
            <a:off x="1328682" y="4506287"/>
            <a:ext cx="2291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Programming Language</a:t>
            </a:r>
            <a:endParaRPr lang="ko-KR" altLang="en-US" sz="14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F4A5951-0C7F-499F-8EF9-434B99FB521F}"/>
              </a:ext>
            </a:extLst>
          </p:cNvPr>
          <p:cNvCxnSpPr/>
          <p:nvPr/>
        </p:nvCxnSpPr>
        <p:spPr>
          <a:xfrm>
            <a:off x="3631467" y="4573398"/>
            <a:ext cx="0" cy="1342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CF6530-142C-4FB0-822F-AD0051F566CD}"/>
              </a:ext>
            </a:extLst>
          </p:cNvPr>
          <p:cNvSpPr/>
          <p:nvPr/>
        </p:nvSpPr>
        <p:spPr>
          <a:xfrm>
            <a:off x="2255673" y="5065163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FCA8A7-B169-406C-805B-0DEB0E40E61A}"/>
              </a:ext>
            </a:extLst>
          </p:cNvPr>
          <p:cNvSpPr/>
          <p:nvPr/>
        </p:nvSpPr>
        <p:spPr>
          <a:xfrm>
            <a:off x="2255673" y="5065163"/>
            <a:ext cx="769467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EF954F-2E70-4E44-9253-A1AE02226226}"/>
              </a:ext>
            </a:extLst>
          </p:cNvPr>
          <p:cNvSpPr/>
          <p:nvPr/>
        </p:nvSpPr>
        <p:spPr>
          <a:xfrm>
            <a:off x="2255673" y="5372940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31619F-90D1-4050-BA17-1743B90D08C6}"/>
              </a:ext>
            </a:extLst>
          </p:cNvPr>
          <p:cNvSpPr/>
          <p:nvPr/>
        </p:nvSpPr>
        <p:spPr>
          <a:xfrm>
            <a:off x="2255674" y="5372940"/>
            <a:ext cx="431291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2465A3-7188-4B34-9C8C-BB59B6D48ACB}"/>
              </a:ext>
            </a:extLst>
          </p:cNvPr>
          <p:cNvSpPr/>
          <p:nvPr/>
        </p:nvSpPr>
        <p:spPr>
          <a:xfrm>
            <a:off x="2257934" y="5700321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6578B01-1E51-4A9C-96E2-3F6F376F1BFF}"/>
              </a:ext>
            </a:extLst>
          </p:cNvPr>
          <p:cNvSpPr/>
          <p:nvPr/>
        </p:nvSpPr>
        <p:spPr>
          <a:xfrm>
            <a:off x="2257934" y="5700321"/>
            <a:ext cx="431291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2C1140-71D5-4AA8-8E6D-64E86C4BBA3B}"/>
              </a:ext>
            </a:extLst>
          </p:cNvPr>
          <p:cNvSpPr txBox="1"/>
          <p:nvPr/>
        </p:nvSpPr>
        <p:spPr>
          <a:xfrm>
            <a:off x="4145711" y="4975989"/>
            <a:ext cx="92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Unity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14F6AF-D4F9-4D4D-B1C7-E455ADE9D5B4}"/>
              </a:ext>
            </a:extLst>
          </p:cNvPr>
          <p:cNvSpPr txBox="1"/>
          <p:nvPr/>
        </p:nvSpPr>
        <p:spPr>
          <a:xfrm>
            <a:off x="4136629" y="5288063"/>
            <a:ext cx="92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Unreal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991CAF-1D98-4DBA-9629-A90A64849C92}"/>
              </a:ext>
            </a:extLst>
          </p:cNvPr>
          <p:cNvSpPr txBox="1"/>
          <p:nvPr/>
        </p:nvSpPr>
        <p:spPr>
          <a:xfrm>
            <a:off x="4136628" y="5608526"/>
            <a:ext cx="989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DirectX11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D34AA29-62B0-45F0-9698-8659BED39A72}"/>
              </a:ext>
            </a:extLst>
          </p:cNvPr>
          <p:cNvSpPr txBox="1"/>
          <p:nvPr/>
        </p:nvSpPr>
        <p:spPr>
          <a:xfrm>
            <a:off x="4145712" y="4506287"/>
            <a:ext cx="216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Used Engine</a:t>
            </a:r>
            <a:endParaRPr lang="ko-KR" altLang="en-US" sz="1400" b="1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91E3CD8-D189-47B7-9B96-B7E39E708366}"/>
              </a:ext>
            </a:extLst>
          </p:cNvPr>
          <p:cNvCxnSpPr/>
          <p:nvPr/>
        </p:nvCxnSpPr>
        <p:spPr>
          <a:xfrm>
            <a:off x="6463922" y="4573398"/>
            <a:ext cx="0" cy="1342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4798638-0B88-40C8-9560-EA1654C55E10}"/>
              </a:ext>
            </a:extLst>
          </p:cNvPr>
          <p:cNvSpPr/>
          <p:nvPr/>
        </p:nvSpPr>
        <p:spPr>
          <a:xfrm>
            <a:off x="5072702" y="5065163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A83F70F-841E-45B1-A364-3C153EE6C7B2}"/>
              </a:ext>
            </a:extLst>
          </p:cNvPr>
          <p:cNvSpPr/>
          <p:nvPr/>
        </p:nvSpPr>
        <p:spPr>
          <a:xfrm>
            <a:off x="5072702" y="5065163"/>
            <a:ext cx="858899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EC1CE8-0534-4BCF-BADE-AB25453A625B}"/>
              </a:ext>
            </a:extLst>
          </p:cNvPr>
          <p:cNvSpPr/>
          <p:nvPr/>
        </p:nvSpPr>
        <p:spPr>
          <a:xfrm>
            <a:off x="5072702" y="5372940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BCCD5D-5CE1-48DA-910A-AA5AA45DEE23}"/>
              </a:ext>
            </a:extLst>
          </p:cNvPr>
          <p:cNvSpPr/>
          <p:nvPr/>
        </p:nvSpPr>
        <p:spPr>
          <a:xfrm>
            <a:off x="5072703" y="5372940"/>
            <a:ext cx="572448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33CA70-DC49-4699-8435-C7FE6567364D}"/>
              </a:ext>
            </a:extLst>
          </p:cNvPr>
          <p:cNvSpPr/>
          <p:nvPr/>
        </p:nvSpPr>
        <p:spPr>
          <a:xfrm>
            <a:off x="5074963" y="5700321"/>
            <a:ext cx="1157674" cy="1274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6DADED4-CE2C-497C-8256-DE55CDFC97B9}"/>
              </a:ext>
            </a:extLst>
          </p:cNvPr>
          <p:cNvSpPr/>
          <p:nvPr/>
        </p:nvSpPr>
        <p:spPr>
          <a:xfrm>
            <a:off x="5074965" y="5700321"/>
            <a:ext cx="232842" cy="127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C43EFF-AC94-4B2C-A3C3-901C6AD73CC2}"/>
              </a:ext>
            </a:extLst>
          </p:cNvPr>
          <p:cNvSpPr txBox="1"/>
          <p:nvPr/>
        </p:nvSpPr>
        <p:spPr>
          <a:xfrm>
            <a:off x="6974474" y="4525825"/>
            <a:ext cx="216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Reward</a:t>
            </a:r>
            <a:endParaRPr lang="ko-KR" alt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662741-BADA-45DD-9148-CC10995E8487}"/>
              </a:ext>
            </a:extLst>
          </p:cNvPr>
          <p:cNvSpPr txBox="1"/>
          <p:nvPr/>
        </p:nvSpPr>
        <p:spPr>
          <a:xfrm>
            <a:off x="6974474" y="4975989"/>
            <a:ext cx="341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학부 공모전 기획부분 은상</a:t>
            </a:r>
            <a:r>
              <a:rPr lang="en-US" altLang="ko-KR" sz="1400" dirty="0"/>
              <a:t>(2016)</a:t>
            </a:r>
            <a:endParaRPr lang="ko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5F178B-F803-46CE-B5C6-3A7BB9ED4161}"/>
              </a:ext>
            </a:extLst>
          </p:cNvPr>
          <p:cNvSpPr txBox="1"/>
          <p:nvPr/>
        </p:nvSpPr>
        <p:spPr>
          <a:xfrm>
            <a:off x="6965391" y="5288063"/>
            <a:ext cx="363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게임 학부 공모전 기획 부분우수상</a:t>
            </a:r>
            <a:r>
              <a:rPr lang="en-US" altLang="ko-KR" sz="1400" dirty="0"/>
              <a:t>(2021)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83ECC6-3E08-489F-96CC-3273D4D2EBE2}"/>
              </a:ext>
            </a:extLst>
          </p:cNvPr>
          <p:cNvSpPr txBox="1"/>
          <p:nvPr/>
        </p:nvSpPr>
        <p:spPr>
          <a:xfrm>
            <a:off x="6965391" y="5608526"/>
            <a:ext cx="3907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이달의 블로그 에디터 픽</a:t>
            </a:r>
            <a:r>
              <a:rPr lang="en-US" altLang="ko-KR" sz="1400" dirty="0"/>
              <a:t>(2019</a:t>
            </a:r>
            <a:r>
              <a:rPr lang="ko-KR" altLang="en-US" sz="1400" dirty="0"/>
              <a:t>년 </a:t>
            </a:r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네이버 게임 </a:t>
            </a:r>
            <a:r>
              <a:rPr lang="ko-KR" altLang="en-US" sz="1400" dirty="0" err="1"/>
              <a:t>인플루언서</a:t>
            </a:r>
            <a:r>
              <a:rPr lang="ko-KR" altLang="en-US" sz="1400" dirty="0"/>
              <a:t> 등록</a:t>
            </a:r>
            <a:r>
              <a:rPr lang="en-US" altLang="ko-KR" sz="1400" dirty="0"/>
              <a:t>(2020</a:t>
            </a:r>
            <a:r>
              <a:rPr lang="ko-KR" altLang="en-US" sz="1400" dirty="0"/>
              <a:t>년 </a:t>
            </a:r>
            <a:r>
              <a:rPr lang="en-US" altLang="ko-KR" sz="1400" dirty="0"/>
              <a:t>4</a:t>
            </a:r>
            <a:r>
              <a:rPr lang="ko-KR" altLang="en-US" sz="1400" dirty="0"/>
              <a:t>월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41302F-2A06-4109-8EF4-80BDFE8823E8}"/>
              </a:ext>
            </a:extLst>
          </p:cNvPr>
          <p:cNvSpPr txBox="1"/>
          <p:nvPr/>
        </p:nvSpPr>
        <p:spPr>
          <a:xfrm>
            <a:off x="6722588" y="1804183"/>
            <a:ext cx="439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홍익대학교 게임 소프트웨어</a:t>
            </a:r>
            <a:r>
              <a:rPr lang="en-US" altLang="ko-KR" sz="1200" dirty="0"/>
              <a:t>(</a:t>
            </a:r>
            <a:r>
              <a:rPr lang="ko-KR" altLang="en-US" sz="1200" dirty="0"/>
              <a:t>졸업 예정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속초 고등학교</a:t>
            </a:r>
            <a:r>
              <a:rPr lang="en-US" altLang="ko-KR" sz="1200" dirty="0"/>
              <a:t>(</a:t>
            </a:r>
            <a:r>
              <a:rPr lang="ko-KR" altLang="en-US" sz="1200" dirty="0"/>
              <a:t>졸업</a:t>
            </a:r>
            <a:r>
              <a:rPr lang="en-US" altLang="ko-KR" sz="1200" dirty="0"/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AFF120-E2AE-4C89-ACA1-466E444FBD22}"/>
              </a:ext>
            </a:extLst>
          </p:cNvPr>
          <p:cNvSpPr txBox="1"/>
          <p:nvPr/>
        </p:nvSpPr>
        <p:spPr>
          <a:xfrm>
            <a:off x="3853346" y="2703773"/>
            <a:ext cx="197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김태준</a:t>
            </a:r>
            <a:endParaRPr lang="en-US" altLang="ko-KR" b="1" dirty="0"/>
          </a:p>
          <a:p>
            <a:r>
              <a:rPr lang="en-US" altLang="ko-KR" b="1" dirty="0"/>
              <a:t>KIM TAE JUN</a:t>
            </a:r>
            <a:endParaRPr lang="ko-KR" altLang="en-US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D320A60-DADB-451B-9CB9-539992636836}"/>
              </a:ext>
            </a:extLst>
          </p:cNvPr>
          <p:cNvCxnSpPr>
            <a:cxnSpLocks/>
          </p:cNvCxnSpPr>
          <p:nvPr/>
        </p:nvCxnSpPr>
        <p:spPr>
          <a:xfrm>
            <a:off x="6463922" y="1749991"/>
            <a:ext cx="0" cy="169455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793C38-C60A-4F40-8C83-9FC979443D8C}"/>
              </a:ext>
            </a:extLst>
          </p:cNvPr>
          <p:cNvSpPr txBox="1"/>
          <p:nvPr/>
        </p:nvSpPr>
        <p:spPr>
          <a:xfrm>
            <a:off x="6722587" y="2473797"/>
            <a:ext cx="3028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Phone: 010 – 5224 – 0207</a:t>
            </a:r>
          </a:p>
          <a:p>
            <a:r>
              <a:rPr lang="en-US" altLang="ko-KR" sz="1200" dirty="0" err="1"/>
              <a:t>Kakao</a:t>
            </a:r>
            <a:r>
              <a:rPr lang="ko-KR" altLang="en-US" sz="1200" dirty="0"/>
              <a:t> </a:t>
            </a:r>
            <a:r>
              <a:rPr lang="en-US" altLang="ko-KR" sz="1200" dirty="0"/>
              <a:t>ID 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zzaxowns</a:t>
            </a:r>
            <a:endParaRPr lang="en-US" altLang="ko-KR" sz="1200" dirty="0"/>
          </a:p>
          <a:p>
            <a:r>
              <a:rPr lang="en-US" altLang="ko-KR" sz="1200" dirty="0"/>
              <a:t>E-mail: </a:t>
            </a:r>
            <a:r>
              <a:rPr lang="en-US" altLang="ko-KR" sz="1200" dirty="0">
                <a:hlinkClick r:id="rId2"/>
              </a:rPr>
              <a:t>zzaxowns@naver.com</a:t>
            </a:r>
            <a:endParaRPr lang="en-US" altLang="ko-KR" sz="1200" dirty="0"/>
          </a:p>
          <a:p>
            <a:r>
              <a:rPr lang="en-US" altLang="ko-KR" sz="1200" dirty="0"/>
              <a:t>Blog:   </a:t>
            </a:r>
            <a:r>
              <a:rPr lang="en-US" altLang="ko-KR" sz="1200" dirty="0">
                <a:hlinkClick r:id="rId3"/>
              </a:rPr>
              <a:t>https://blog.naver.com/zzaxowns</a:t>
            </a:r>
            <a:endParaRPr lang="en-US" altLang="ko-KR" sz="1200" dirty="0"/>
          </a:p>
          <a:p>
            <a:r>
              <a:rPr lang="en-US" altLang="ko-KR" sz="1200" dirty="0" err="1"/>
              <a:t>Github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4"/>
              </a:rPr>
              <a:t>https://github.com/zzaxowns</a:t>
            </a:r>
            <a:endParaRPr lang="en-US" altLang="ko-KR" sz="1200" dirty="0"/>
          </a:p>
        </p:txBody>
      </p:sp>
      <p:pic>
        <p:nvPicPr>
          <p:cNvPr id="4" name="그림 3" descr="텍스트, 봉투이(가) 표시된 사진&#10;&#10;자동 생성된 설명">
            <a:extLst>
              <a:ext uri="{FF2B5EF4-FFF2-40B4-BE49-F238E27FC236}">
                <a16:creationId xmlns:a16="http://schemas.microsoft.com/office/drawing/2014/main" id="{1465FD73-0591-4843-97ED-6C6BDB688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69" y="1709635"/>
            <a:ext cx="2400096" cy="18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5" y="549135"/>
            <a:ext cx="262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1.</a:t>
            </a:r>
            <a:r>
              <a:rPr lang="ko-KR" altLang="en-US" sz="3200" b="1" dirty="0"/>
              <a:t> 자기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20143A05-24FD-49EF-AD71-264ED8510E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3" y="1675547"/>
            <a:ext cx="3590844" cy="1844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FF04935-0208-4B35-85E9-7E4352088C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43" y="4208970"/>
            <a:ext cx="3590844" cy="1844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845C5-24E2-4491-85F8-BD428C068E03}"/>
              </a:ext>
            </a:extLst>
          </p:cNvPr>
          <p:cNvSpPr txBox="1"/>
          <p:nvPr/>
        </p:nvSpPr>
        <p:spPr>
          <a:xfrm>
            <a:off x="1516845" y="3624307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기획자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F06D8-7B5C-4775-BB28-CCC5AB2ABA16}"/>
              </a:ext>
            </a:extLst>
          </p:cNvPr>
          <p:cNvSpPr txBox="1"/>
          <p:nvPr/>
        </p:nvSpPr>
        <p:spPr>
          <a:xfrm>
            <a:off x="1516845" y="6100639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개발자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2F66942-1766-4B2A-B9C2-F365AEF8DD3B}"/>
              </a:ext>
            </a:extLst>
          </p:cNvPr>
          <p:cNvSpPr/>
          <p:nvPr/>
        </p:nvSpPr>
        <p:spPr>
          <a:xfrm>
            <a:off x="4620638" y="3594466"/>
            <a:ext cx="1877440" cy="3693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F896180C-79B8-4A39-B7D5-F950975A7C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70" y="2086973"/>
            <a:ext cx="2588894" cy="1507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5B4211B-E711-42E8-BEF0-26B9AB9E482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736" y="3055226"/>
            <a:ext cx="2588894" cy="1507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1AEEFA2-007F-4BB9-B9F2-DB28B333D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80" y="3779127"/>
            <a:ext cx="2569983" cy="1507492"/>
          </a:xfrm>
          <a:prstGeom prst="rect">
            <a:avLst/>
          </a:prstGeom>
          <a:effectLst>
            <a:outerShdw blurRad="292100" dist="50800" dir="2700000" algn="ctr" rotWithShape="0">
              <a:schemeClr val="tx1">
                <a:alpha val="65000"/>
              </a:schemeClr>
            </a:outerShdw>
          </a:effec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A342767-7208-494F-A2D3-9D76BB18AAB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63" y="4622165"/>
            <a:ext cx="2569983" cy="1507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2005F0-EFBF-4146-A2A2-D8400413DD1A}"/>
              </a:ext>
            </a:extLst>
          </p:cNvPr>
          <p:cNvSpPr txBox="1"/>
          <p:nvPr/>
        </p:nvSpPr>
        <p:spPr>
          <a:xfrm>
            <a:off x="8000048" y="6239682"/>
            <a:ext cx="18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개발자</a:t>
            </a:r>
            <a:r>
              <a:rPr lang="en-US" altLang="ko-KR" dirty="0"/>
              <a:t> !!!)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9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길이(가) 표시된 사진&#10;&#10;자동 생성된 설명">
            <a:extLst>
              <a:ext uri="{FF2B5EF4-FFF2-40B4-BE49-F238E27FC236}">
                <a16:creationId xmlns:a16="http://schemas.microsoft.com/office/drawing/2014/main" id="{19EA16E4-1BF1-4AD5-8266-DFF032973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75" y="1312326"/>
            <a:ext cx="5768242" cy="3550655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081E12-BD46-4185-A065-4CB9384E3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63864"/>
              </p:ext>
            </p:extLst>
          </p:nvPr>
        </p:nvGraphicFramePr>
        <p:xfrm>
          <a:off x="2580743" y="5041399"/>
          <a:ext cx="6538707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1544">
                  <a:extLst>
                    <a:ext uri="{9D8B030D-6E8A-4147-A177-3AD203B41FA5}">
                      <a16:colId xmlns:a16="http://schemas.microsoft.com/office/drawing/2014/main" val="3866991483"/>
                    </a:ext>
                  </a:extLst>
                </a:gridCol>
                <a:gridCol w="2011943">
                  <a:extLst>
                    <a:ext uri="{9D8B030D-6E8A-4147-A177-3AD203B41FA5}">
                      <a16:colId xmlns:a16="http://schemas.microsoft.com/office/drawing/2014/main" val="1004602395"/>
                    </a:ext>
                  </a:extLst>
                </a:gridCol>
                <a:gridCol w="1604813">
                  <a:extLst>
                    <a:ext uri="{9D8B030D-6E8A-4147-A177-3AD203B41FA5}">
                      <a16:colId xmlns:a16="http://schemas.microsoft.com/office/drawing/2014/main" val="2078602434"/>
                    </a:ext>
                  </a:extLst>
                </a:gridCol>
                <a:gridCol w="1470407">
                  <a:extLst>
                    <a:ext uri="{9D8B030D-6E8A-4147-A177-3AD203B41FA5}">
                      <a16:colId xmlns:a16="http://schemas.microsoft.com/office/drawing/2014/main" val="528992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48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게임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RPG Unreal Project</a:t>
                      </a:r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06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엔진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Unreal</a:t>
                      </a:r>
                      <a:r>
                        <a:rPr lang="ko-KR" altLang="en-US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Engine 4</a:t>
                      </a:r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58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RPG</a:t>
                      </a:r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PC</a:t>
                      </a:r>
                      <a:endParaRPr lang="ko-KR" altLang="en-US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85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게임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C++</a:t>
                      </a:r>
                      <a:r>
                        <a:rPr lang="ko-KR" altLang="en-US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개발로 </a:t>
                      </a:r>
                      <a:r>
                        <a:rPr lang="en-US" altLang="ko-KR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RPG</a:t>
                      </a:r>
                      <a:r>
                        <a:rPr lang="ko-KR" altLang="en-US" sz="14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기능 구현에 중점을 둔 프로젝트</a:t>
                      </a:r>
                      <a:endParaRPr lang="en-US" altLang="ko-KR" sz="14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1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55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33D262A-1FC1-4D86-8A15-D68A51E6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835" y="2150569"/>
            <a:ext cx="2743200" cy="32670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1D762E9-12F6-4BC9-9EA5-739932A108D6}"/>
              </a:ext>
            </a:extLst>
          </p:cNvPr>
          <p:cNvSpPr/>
          <p:nvPr/>
        </p:nvSpPr>
        <p:spPr>
          <a:xfrm>
            <a:off x="5326367" y="3697950"/>
            <a:ext cx="2015232" cy="3462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43486FA-F8A6-4C65-BA34-D9631D444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9" y="1420734"/>
            <a:ext cx="2488456" cy="1459670"/>
          </a:xfrm>
          <a:prstGeom prst="rect">
            <a:avLst/>
          </a:prstGeom>
          <a:effectLst>
            <a:outerShdw blurRad="292100" dist="50800" dir="2700000" algn="ctr" rotWithShape="0">
              <a:schemeClr val="tx1">
                <a:alpha val="65000"/>
              </a:scheme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897365-BEB3-4616-A133-E7797C3CCC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96" y="1829107"/>
            <a:ext cx="2488456" cy="1459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4833A9-F267-4C76-BE34-F0A603538D6A}"/>
              </a:ext>
            </a:extLst>
          </p:cNvPr>
          <p:cNvSpPr txBox="1"/>
          <p:nvPr/>
        </p:nvSpPr>
        <p:spPr>
          <a:xfrm>
            <a:off x="1518081" y="3464056"/>
            <a:ext cx="229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</a:t>
            </a:r>
            <a:r>
              <a:rPr lang="ko-KR" altLang="en-US" dirty="0"/>
              <a:t>사용 경험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F082F9-B5DB-47E0-8BE2-3B3BBAD950D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67" y="4008669"/>
            <a:ext cx="3507165" cy="19330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358605-1159-4411-829B-B59B7F2BC728}"/>
              </a:ext>
            </a:extLst>
          </p:cNvPr>
          <p:cNvSpPr txBox="1"/>
          <p:nvPr/>
        </p:nvSpPr>
        <p:spPr>
          <a:xfrm>
            <a:off x="1528408" y="6104093"/>
            <a:ext cx="229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DirectX11 </a:t>
            </a:r>
            <a:r>
              <a:rPr lang="ko-KR" altLang="en-US" dirty="0"/>
              <a:t>경험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69379-C830-43EA-B7EE-3E81EBF91DEC}"/>
              </a:ext>
            </a:extLst>
          </p:cNvPr>
          <p:cNvSpPr txBox="1"/>
          <p:nvPr/>
        </p:nvSpPr>
        <p:spPr>
          <a:xfrm>
            <a:off x="5637087" y="3317120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새로운 시도</a:t>
            </a:r>
          </a:p>
        </p:txBody>
      </p:sp>
    </p:spTree>
    <p:extLst>
      <p:ext uri="{BB962C8B-B14F-4D97-AF65-F5344CB8AC3E}">
        <p14:creationId xmlns:p14="http://schemas.microsoft.com/office/powerpoint/2010/main" val="156721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33D262A-1FC1-4D86-8A15-D68A51E6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13" y="1360457"/>
            <a:ext cx="886287" cy="1055543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827C5B-F4F4-46B0-9474-C134C12DA8AD}"/>
              </a:ext>
            </a:extLst>
          </p:cNvPr>
          <p:cNvSpPr/>
          <p:nvPr/>
        </p:nvSpPr>
        <p:spPr>
          <a:xfrm rot="2717080">
            <a:off x="4882014" y="1789949"/>
            <a:ext cx="275207" cy="9397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E267B33-0F4E-448B-A470-18FB932C09BE}"/>
              </a:ext>
            </a:extLst>
          </p:cNvPr>
          <p:cNvSpPr/>
          <p:nvPr/>
        </p:nvSpPr>
        <p:spPr>
          <a:xfrm rot="18887803">
            <a:off x="6758738" y="1787269"/>
            <a:ext cx="275207" cy="9425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BB138A-0F7D-4C39-A6C9-C160ACE25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39" y="3113534"/>
            <a:ext cx="5111870" cy="1755556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F3722B15-B50C-4102-BBF8-397A8C88B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51" y="2834817"/>
            <a:ext cx="3864707" cy="2669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B4B27D-091F-4E0D-909D-2554BFF9EBA6}"/>
              </a:ext>
            </a:extLst>
          </p:cNvPr>
          <p:cNvSpPr txBox="1"/>
          <p:nvPr/>
        </p:nvSpPr>
        <p:spPr>
          <a:xfrm>
            <a:off x="2432482" y="5646198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</a:t>
            </a:r>
            <a:r>
              <a:rPr lang="ko-KR" altLang="en-US" b="1" dirty="0" err="1"/>
              <a:t>블루프린트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5F923-601B-4B3A-A1C3-3C6BDE3BB37D}"/>
              </a:ext>
            </a:extLst>
          </p:cNvPr>
          <p:cNvSpPr txBox="1"/>
          <p:nvPr/>
        </p:nvSpPr>
        <p:spPr>
          <a:xfrm>
            <a:off x="8064531" y="5646198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(C++)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313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FA410DD-AD64-471C-8F5E-13AF00349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3" y="1357043"/>
            <a:ext cx="10569070" cy="51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2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3F0A72-007C-4270-BC77-9D68756360AF}"/>
              </a:ext>
            </a:extLst>
          </p:cNvPr>
          <p:cNvSpPr txBox="1"/>
          <p:nvPr/>
        </p:nvSpPr>
        <p:spPr>
          <a:xfrm>
            <a:off x="480974" y="549135"/>
            <a:ext cx="376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졸업작품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F91401-385C-4092-AFA8-029941955D03}"/>
              </a:ext>
            </a:extLst>
          </p:cNvPr>
          <p:cNvCxnSpPr>
            <a:cxnSpLocks/>
          </p:cNvCxnSpPr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517302-2E49-4568-B86A-3D6953150155}"/>
              </a:ext>
            </a:extLst>
          </p:cNvPr>
          <p:cNvCxnSpPr/>
          <p:nvPr/>
        </p:nvCxnSpPr>
        <p:spPr>
          <a:xfrm>
            <a:off x="578839" y="1133910"/>
            <a:ext cx="107714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FA410DD-AD64-471C-8F5E-13AF00349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3" y="1357043"/>
            <a:ext cx="10569070" cy="51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8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207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경기천년제목 Bold</vt:lpstr>
      <vt:lpstr>나눔스퀘어 Light</vt:lpstr>
      <vt:lpstr>맑은 고딕</vt:lpstr>
      <vt:lpstr>Arial</vt:lpstr>
      <vt:lpstr>Office 테마</vt:lpstr>
      <vt:lpstr>졸업 작품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 작품 발표</dc:title>
  <dc:creator>김태준</dc:creator>
  <cp:lastModifiedBy>태준 김</cp:lastModifiedBy>
  <cp:revision>6</cp:revision>
  <dcterms:created xsi:type="dcterms:W3CDTF">2021-11-30T06:30:08Z</dcterms:created>
  <dcterms:modified xsi:type="dcterms:W3CDTF">2021-11-30T15:02:33Z</dcterms:modified>
</cp:coreProperties>
</file>