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3.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14.xml" ContentType="application/vnd.openxmlformats-officedocument.presentationml.notesSlide+xml"/>
  <Override PartName="/ppt/ink/ink21.xml" ContentType="application/inkml+xml"/>
  <Override PartName="/ppt/ink/ink22.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23.xml" ContentType="application/inkml+xml"/>
  <Override PartName="/ppt/notesSlides/notesSlide19.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20.xml" ContentType="application/vnd.openxmlformats-officedocument.presentationml.notesSlide+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notesSlides/notesSlide21.xml" ContentType="application/vnd.openxmlformats-officedocument.presentationml.notesSlide+xml"/>
  <Override PartName="/ppt/ink/ink77.xml" ContentType="application/inkml+xml"/>
  <Override PartName="/ppt/notesSlides/notesSlide22.xml" ContentType="application/vnd.openxmlformats-officedocument.presentationml.notesSlide+xml"/>
  <Override PartName="/ppt/ink/ink78.xml" ContentType="application/inkml+xml"/>
  <Override PartName="/ppt/notesSlides/notesSlide23.xml" ContentType="application/vnd.openxmlformats-officedocument.presentationml.notesSlide+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9" r:id="rId2"/>
    <p:sldId id="340" r:id="rId3"/>
    <p:sldId id="321" r:id="rId4"/>
    <p:sldId id="339" r:id="rId5"/>
    <p:sldId id="341" r:id="rId6"/>
    <p:sldId id="342" r:id="rId7"/>
    <p:sldId id="345" r:id="rId8"/>
    <p:sldId id="344" r:id="rId9"/>
    <p:sldId id="343" r:id="rId10"/>
    <p:sldId id="323" r:id="rId11"/>
    <p:sldId id="324" r:id="rId12"/>
    <p:sldId id="325" r:id="rId13"/>
    <p:sldId id="329" r:id="rId14"/>
    <p:sldId id="326" r:id="rId15"/>
    <p:sldId id="332" r:id="rId16"/>
    <p:sldId id="333" r:id="rId17"/>
    <p:sldId id="334" r:id="rId18"/>
    <p:sldId id="335" r:id="rId19"/>
    <p:sldId id="327" r:id="rId20"/>
    <p:sldId id="336" r:id="rId21"/>
    <p:sldId id="346" r:id="rId22"/>
    <p:sldId id="337" r:id="rId23"/>
    <p:sldId id="338" r:id="rId24"/>
    <p:sldId id="347" r:id="rId25"/>
    <p:sldId id="263" r:id="rId2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85" d="100"/>
          <a:sy n="85" d="100"/>
        </p:scale>
        <p:origin x="54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t>2020/5/22</a:t>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03:26.040"/>
    </inkml:context>
    <inkml:brush xml:id="br0">
      <inkml:brushProperty name="width" value="0.1" units="cm"/>
      <inkml:brushProperty name="height" value="0.1" units="cm"/>
      <inkml:brushProperty name="color" value="#333333"/>
    </inkml:brush>
  </inkml:definitions>
  <inkml:trace contextRef="#ctx0" brushRef="#br0">29 94 1072,'0'0'9146,"0"0"-5886,0 0-1118,0 0 438,0 0-1152,-4-1-793,3 1-625,0-1-1,1 1 1,-1 0 0,1-1 0,-1 1 0,0 0 0,1 0 0,-1-1 0,0 1 0,1 0-1,-1 0 1,0 0 0,1 0 0,-1 0 0,0 0 0,1 0 0,-1 0 0,0 0 0,1 0-1,-1 0 1,0 1 0,1-1 0,-1 0 0,0 0 0,1 1 0,-1-1 0,0 0 0,1 1-1,-1-1 1,1 1 0,-1-1 0,1 1 0,-1-1-10,1 15-52,1-12 74,-1 8-8,4 326 1373,3-211 5,17 87-1392,-24-213 0,1 9-5,0 1 1,1-1-1,0 0 0,1 0 1,0 0-1,1 0 0,-1 0 1,2 1 4,-5-10-39,0 0 0,0 0 0,0 0 0,0 0 0,0 1 0,0-1 1,1 0-1,-1 0 0,0 0 0,0 0 0,0 0 0,0 0 0,0 1 0,0-1 1,0 0-1,0 0 0,0 0 0,0 0 0,0 0 0,0 0 0,1 0 1,-1 0-1,0 1 0,0-1 0,0 0 0,0 0 0,0 0 0,0 0 0,1 0 1,-1 0-1,0 0 0,0 0 0,0 0 0,0 0 0,0 0 0,1 0 0,-1 0 1,0 0-1,0 0 0,0 0 0,0 0 0,0 0 0,0 0 0,1 0 1,-1 0-1,0 0 0,0 0 0,0 0 0,0 0 0,0-1 0,0 1 0,1 0 1,-1 0-1,0 0 0,0 0 0,0 0 0,0 0 0,0 0 39,3-13-1661,-2-24-1534,-1 32 2259,0-48-6424</inkml:trace>
  <inkml:trace contextRef="#ctx0" brushRef="#br0" timeOffset="340">82 437 2577,'0'0'1529,"0"0"10,27-5 446,88-16-771,-104 19-1177,0 0 0,0 1 0,1 0 1,-1 1-1,0 0 0,0 0 0,0 2 0,0-1 0,0 1 1,0 1-1,2 1-37,-9-2 4,0 0 1,0 0 0,0 1 0,-1 0-1,1 0 1,-1 0 0,1 0 0,-1 0-1,0 1 1,0-1 0,0 1 0,-1 0-1,1 0 1,-1 0 0,0 0-1,0 1 1,-1-1 0,1 0 0,-1 1-1,0-1 1,0 1 0,0 0 0,-1 1-5,3 8 550,-2 1 0,0-1 1,0 1-1,-1-1 1,-1 0-1,-1 1 0,-2 12-550,2-18 363,-1 0-1,0 0 0,0 0 1,-1-1-1,0 1 1,-1-1-1,1 0 0,-2 0 1,1 0-1,-1-1 0,0 0 1,-4 4-363,-4 1 234,-1 1 0,0-2 0,-1 0 1,0 0-1,0-2 0,-1 0 0,-1-1 1,1-1-1,-1 0 0,-16 3-234,9-4-989,0-2 0,-1 0 0,1-2 0,-24 0 989,40-4-4437,7-7-1809</inkml:trace>
  <inkml:trace contextRef="#ctx0" brushRef="#br0" timeOffset="790">529 1 7331,'0'0'4760,"0"0"-2447,0 0-494,0 0-47,0 30-484,0 199 439,2-122-750,5 1 0,5-1 1,14 49-978,-25-151-58,-1-2 5,1 0 0,-1 0 1,1 1-1,-1-1 0,1 0 1,0 0-1,0 0 0,1 0 1,-1-1-1,1 1 0,-1 0 0,1 0 1,0-1-1,0 1 0,1 0 53,-2-2-1352,-1-6-1215,0-20-3110,0-13-3914</inkml:trace>
  <inkml:trace contextRef="#ctx0" brushRef="#br0" timeOffset="1119.47">705 443 7219,'0'0'3482,"0"0"-990,9 26-46,30 85-333,-37-107-2041,-1 0 0,1 0-1,-1 0 1,1 0 0,1-1-1,-1 1 1,0 0 0,1-1-1,0 0 1,0 0 0,0 0-1,0 0 1,0 0 0,0 0 0,1-1-1,0 1 1,-1-1 0,1 0-1,0 0 1,1 0-72,2-1 15,-1 0 1,0 0-1,1-1 0,-1 1 1,1-1-1,-1-1 0,1 1 1,-1-1-1,0 0 1,1-1-16,-1 0-61,0 0 1,-1 0-1,1-1 1,-1 0-1,0 0 1,0 0-1,0-1 1,0 0-1,0 0 1,-1 0-1,0 0 1,0-1-1,0 1 1,0-1 0,-1 0-1,1 0 1,-1-1-1,-1 1 1,3-5 60,0-2-441,1-1 0,-1 0 1,-1-1-1,0 1 0,-1-1 1,-1 0-1,0 0 0,-1-2 441,0 13-43,-1-6 22,0 0 0,0 0 0,0 0 0,-1 0-1,-1-2 22,1 8 63,0 0 0,0 0 0,0 0 0,0 1 0,-1-1 0,1 0 0,-1 0 0,0 1 0,0-1 0,0 1 0,0 0 0,0 0 0,-1-1 0,1 1 0,0 1 0,-2-2-63,-3-1 129,-1-1-1,1 1 1,-1 0-1,0 0 1,-1 1-1,1 1 1,-1-1-1,1 1 1,-1 0-1,0 1-128,-18-2 528,-1 2 0,-15 1-528,18 0 63,22 0-150,1 0-1,0 0 1,0 0-1,0 0 1,0 0 0,0 0-1,0 1 1,0-1-1,0 1 1,0-1-1,1 1 1,-1 0 0,0 0-1,0 0 1,0 0-1,1 0 1,-1 0-1,0 0 1,1 1 0,-1-1-1,1 1 1,-1 0 87,1 1-406,-1 0 0,1 0 0,0 1 1,0-1-1,0 1 0,0-1 0,1 1 1,-1-1-1,1 1 0,0-1 1,0 1-1,0 0 406,0 22-7022</inkml:trace>
  <inkml:trace contextRef="#ctx0" brushRef="#br0" timeOffset="1449.35">1199 426 15127,'0'0'2113,"0"0"-768,0 0 447,-95 155-719,89-109-449,6-10-416,0-5-176,25-5-16,13-6-16,0-15 0,6-5-496,-3 0-881,3-19-832,-3-13-3153,-7 1-4226</inkml:trace>
  <inkml:trace contextRef="#ctx0" brushRef="#br0" timeOffset="1791.26">1435 52 10709,'0'0'3249,"0"0"-1216,-7 153 897,4-77-1682,3 18-383,-3-1-289,3-5-80,0-12-240,0-19-160,0-15-96,0-13-16,0-12-608,13-17-1281,6-26-1264,6-31-12535</inkml:trace>
  <inkml:trace contextRef="#ctx0" brushRef="#br0" timeOffset="2139.23">1759 321 7091,'0'0'3042,"0"0"-1202,0 0 1874,-173 130-1201,151-119-1024,12-5-112,10-6-273,0 6-480,0 5-287,22 15-145,19 13 144,6 9 208,4-2-304,-1-1-240,-6-20 0,0-11-496,-6-14-1729,-10 0-7027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05:21.340"/>
    </inkml:context>
    <inkml:brush xml:id="br0">
      <inkml:brushProperty name="width" value="0.1" units="cm"/>
      <inkml:brushProperty name="height" value="0.1" units="cm"/>
      <inkml:brushProperty name="color" value="#333333"/>
    </inkml:brush>
  </inkml:definitions>
  <inkml:trace contextRef="#ctx0" brushRef="#br0">5 374 4594,'0'0'2815,"0"0"239,0 0-367,0 0-801,0 0-453,0 0-305,0 0-237,0 0-125,0 0-112,-3 13 1261,2 100-805,1 49 65,6 1-1175,-2-113 64,3 0-1,1 0 0,3-1 0,2 0 1,7 17-64,-18-61-29,0-1-12,-1 0 0,0 0 0,1 0 0,0 0-1,0-1 1,0 1 0,0 0 0,1-1 0,0 0-1,1 2 42,-3-4-1070,-1-26-3964,0-21-1145</inkml:trace>
  <inkml:trace contextRef="#ctx0" brushRef="#br0" timeOffset="330.41">81 261 10245,'0'0'2153,"0"0"-1334,0 0 984,0 0 25,35-3-806,116-10-577,-133 11-399,1 0 0,0 2 0,0 0 0,0 1 0,-1 1 1,13 3-47,-26-4 17,-1 1 1,0-1-1,0 1 1,-1 0-1,1 0 1,0 1-1,-1-1 1,1 1-1,-1-1 1,0 1-1,0 0 1,0 0 0,0 1-1,0-1 1,-1 1-1,0-1 1,1 1-1,-1 0 1,-1 0-1,1-1 1,0 2-1,-1-1 1,0 0-1,0 0 1,0 1-18,2 12 213,0 1 1,-1-1-1,-1 1 1,-1 0-1,0 0 1,-2-1-1,-2 18-213,1-23 89,0 1-1,-1-1 1,0-1 0,0 1 0,-1 0-1,-1-1 1,0 0 0,0-1-1,-1 1 1,-1-1 0,0 0-1,0-1 1,-1 0 0,0 0-1,0-1 1,-7 4-89,1-1-46,0-1 0,-1-1-1,0-1 1,0 0 0,-1-1-1,1 0 1,-2-2 0,1 0-1,-1-1 1,1-1 0,-3 0 46,-55-1-4162,59-5-1411,11-14-3021</inkml:trace>
  <inkml:trace contextRef="#ctx0" brushRef="#br0" timeOffset="799.74">512 397 4466,'0'0'2302,"0"0"172,7 32 804,24 102-522,-28-123-2331,1 1 0,0-1 0,1 0 0,0 0 0,6 8-425,-8-14 136,0-1 1,0 0-1,1 1 0,0-1 0,0 0 1,0-1-1,0 1 0,0-1 1,4 2-137,1-1 87,0 0 1,-1-1-1,1 0 1,0-1-1,1 0 1,-1-1-1,0 1 1,0-2-1,1 1 1,-1-1-1,3-1-87,-8 1 13,0 0 0,-1-1 0,1 1 0,-1-1 0,1 0-1,0 0 1,-1 0 0,1-1 0,-1 1 0,0-1 0,0 0 0,1 0-1,-1 0 1,0 0 0,0 0 0,0-1-13,2-2-12,0-1 0,0 1 0,-1-1 0,0 0 0,0 0 1,0-1-1,0 1 0,0-3 12,2-5-134,-1 0 1,-1-1-1,0 0 1,-1 0-1,0 0 1,-1 0-1,-1 0 1,0-2 133,-1 10-31,0-1 1,0 0-1,-1 1 1,0-1 0,0 1-1,-1-1 1,0 1-1,-1-3 31,1 6-3,-1 0 0,1-1 0,-1 1 0,0 1 0,0-1 0,0 0 0,-1 1 0,1 0 0,-1-1 0,0 1 0,0 1 0,0-1 0,-1 0 3,-5-2 29,1 1 0,-1 0 0,0 1 1,-1 0-1,1 0 0,0 1 0,-1 0 1,1 1-1,-1 0 0,0 1 0,1 0 0,-4 1-29,8-1 26,2 1-28,0-1 0,0 0 0,0 1 0,1-1 0,-1 1 0,0 0 0,0 1 0,1-1 0,-1 1 0,1-1 0,-1 1 0,1 0 0,0 0 1,0 1-1,0-1 0,0 1 0,0-1 0,0 1 0,1 0 0,-2 2 2,2-2-291,0-1-1,0 1 1,1 0 0,0 1 0,-1-1 0,1 0-1,0 0 1,0 0 0,0 3 291,1 1-5197</inkml:trace>
  <inkml:trace contextRef="#ctx0" brushRef="#br0" timeOffset="1149.73">955 374 1040,'0'0'3786,"0"0"-1825,0 0 1267,3 28 363,11 92-1088,-8-69-1049,3-1 0,1 0 0,3 0 0,8 19-1454,-10-42 244,-8-25-961,-2-17-838,-5-17-2140,-4-11-2342</inkml:trace>
  <inkml:trace contextRef="#ctx0" brushRef="#br0" timeOffset="1509.72">1006 108 9861,'0'0'3457,"0"0"-2112,0 0 1856,0 0-1824,0 0-1041,0 0-336,0 0 0,0 0-160,0 0-624,0 0-2034,0 0-2208,3 0-5251</inkml:trace>
  <inkml:trace contextRef="#ctx0" brushRef="#br0" timeOffset="1859.09">1160 340 2289,'13'111'6445,"-6"-44"-1349,2-1 0,15 47-5096,-24-143 3169,1 1-3287,1 1 0,1-1 0,8-27 118,-8 46-28,1 0 1,0 0 0,0 1 0,1-1 0,0 1 0,1 0 0,0 0 0,0 0 0,1 1-1,0 0 1,0 1 0,4-3 27,-8 8 2,1 0-1,0 1 1,-1-1 0,1 1-1,0 0 1,0 0 0,0 0-1,0 1 1,0-1 0,0 1-1,-1 0 1,1 0-1,0 0 1,0 1 0,0-1-1,0 1 1,0 0 0,0 0-1,0 0 1,-1 1 0,1-1-1,-1 1 1,1 0 0,-1 0-1,1 0 1,2 3-2,4 8 93,0 0 0,0 1 0,-2 0 0,0 1 0,0 0 1,-1 0-1,-1 0 0,0 3-93,12 39 493,6 35-493,-20-71 26,0 1 0,-1-1 0,-2 1 0,0 12-26,-2-30-1177,-7-3-1765</inkml:trace>
  <inkml:trace contextRef="#ctx0" brushRef="#br0" timeOffset="2666.74">1531 239 10453,'0'0'2897,"0"0"-2721,0 0 2257,0 0-784,0 0-913,0 0 497,116 48-529,-59-46-240,0-2-143,-4 0-33,-6 0-128,-15 0-144,-10 0 32,-7-5-48,-8-15-672,-7 3-849,0-3-3201,0 3-7684</inkml:trace>
  <inkml:trace contextRef="#ctx0" brushRef="#br0" timeOffset="2996.82">1685 1 8644,'0'0'880,"0"0"977,0 155 1889,6-84-1633,13 6-656,-3-4-545,0 7-224,-1-7-320,-2-5 33,-4-11-209,1-12-160,-1-14 0,-2-11-32,-7-14-48,0-6-481,0 0-1103,0 0-2338,0 0-4034</inkml:trace>
  <inkml:trace contextRef="#ctx0" brushRef="#br0" timeOffset="3717.5">2040 485 2817,'0'0'2719,"0"0"-788,33-4 620,109-14-443,-118 13-1902,-1 0 1,0-1 0,0-2 0,-1 0 0,0-1-1,0-1 1,1-2-207,40-19 145,-60 30-139,0 0 0,0-1-1,0 1 1,0-1-1,0 1 1,-1-1 0,1 0-1,-1 0 1,0-1 0,1 1-1,-1 0 1,0-1 0,0 0-6,-1 1 3,0 0 0,0 0 0,0 0 1,0 0-1,-1 0 0,1 0 1,-1 0-1,0 0 0,0 0 0,0 0 1,0 0-1,0 0 0,0-1 0,0 1 1,0 0-1,-1 0 0,1 0 0,-1 0 1,0 0-1,0-1-3,-1 1-31,1-1 0,-1 1 0,0 0-1,0 0 1,0-1 0,0 1 0,-1 0 0,1 1 0,0-1 0,-1 0 0,0 1-1,1-1 1,-1 1 0,-3-1 31,-41-14-340,22 11 607,-1 0 0,1 2 0,-1 1 1,-4 0-268,22 2 189,1 0 0,-1 1 1,1 0-1,-1 0 0,1 0 0,0 1 1,0 0-1,0 1 0,0-1 1,0 1-1,0 1 0,0-1 1,1 1-1,0 0 0,0 1 1,-4 3-190,2 0 178,1 0 0,0 1 0,1-1 0,0 1 0,0 1 0,1-1 0,0 1 1,1 0-1,0 0 0,0 0 0,-1 11-178,1-3 188,1 1 0,1-1 0,1 1-1,1 0 1,0-1 0,3 14-188,-2-25 69,0 1 1,0-1-1,1 1 0,0-1 0,1 0 0,0 1 1,0-1-1,0-1 0,1 1 0,0 0 0,0-1 1,0 0-1,1 0 0,0 0 0,0 0 0,1-1 1,0 0-1,-1 0 0,2-1 0,5 4-69,-2-2 42,0-2-1,0 1 0,0-1 1,1-1-1,0 1 1,0-2-1,0 0 0,0 0 1,0-1-1,0 0 1,0-1-1,1 0 0,-1-1 1,2-1-42,-5 1-14,-1-1 0,1-1 1,-1 1-1,1-1 0,-1-1 1,0 1-1,0-1 0,-1 0 0,1-1 1,-1 0-1,0 0 0,0 0 1,0 0-1,0-2 14,17-19-494,-2 0 0,14-23 494,-18 25-373,-6 10 141,50-66-757,-54 72 945,1 0-1,0 0 0,0 0 0,1 1 1,0 1-1,0-1 0,9-3 45,-16 8 24,1 1 1,0 0-1,0 0 0,0 0 0,0 0 0,0 0 0,0 0 1,1 1-1,-1 0 0,0-1 0,0 1 0,0 0 1,0 1-1,1-1 0,-1 0 0,0 1 0,0 0 1,0 0-1,0 0 0,0 0 0,0 0 0,0 1 1,0-1-1,-1 1 0,1 0 0,-1-1 0,1 1 1,-1 0-1,1 1 0,-1-1 0,0 0 0,0 1 1,0-1-1,0 1 0,-1 0 0,1 0 0,0 1-24,5 11 166,1 0-1,-2 1 0,0 0 0,-1 0 0,-1 1 0,1 6-165,3 24 647,-2 0-1,-2 0 1,-2 30-647,-2-75 248,0-12 184,-1-45-265,0 17-94,1 0-1,4-21-72,-2 46 43,0 1-1,1-1 1,0 1 0,1 0 0,0 0-1,1 0 1,0 0 0,1 1-1,5-8-42,9-6 110,0 0 0,1 1 0,2 1-1,11-8-109,5-5-241,-35 31-46,11-10-793,-7 5-2689,-7 3-5328</inkml:trace>
  <inkml:trace contextRef="#ctx0" brushRef="#br0" timeOffset="4798.61">971 6 992,'0'0'2103,"0"0"175,0 0 19,0 0-541,0 0-412,-5 7 4994,-9 5-4597,12-10-1669,0 0 1,0 0 0,0-1 0,0 1 0,0 1 0,1-1 0,-1 0-1,1 0 1,-1 1 0,1-1 0,0 0 0,0 1 0,0-1-1,0 1 1,0 0 0,1-1 0,-1 1 0,1 0 0,-1-1 0,1 1-1,0 0 1,1 2-73,-2 13-15,2 0 0,0-1 0,2 1 15,-3-18 6,3 17 8,-1-14-730,-2-12-1407,-1 0-2189,-7 5-3697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11:01.990"/>
    </inkml:context>
    <inkml:brush xml:id="br0">
      <inkml:brushProperty name="width" value="0.1" units="cm"/>
      <inkml:brushProperty name="height" value="0.1" units="cm"/>
      <inkml:brushProperty name="color" value="#333333"/>
    </inkml:brush>
  </inkml:definitions>
  <inkml:trace contextRef="#ctx0" brushRef="#br0">1163 1365 7764,'0'0'3446,"0"0"-2050,0 0 354,0 0 864,0 0-898,-6 1-772,-66 2 2027,-65-4-2971,65-4 138,0-3 0,0-4 0,1-2 0,0-3 0,-63-26-138,107 33 19,-1-1 0,2-2-1,0-1 1,1 0 0,0-2 0,1-1 0,1-1 0,0-1 0,2-1 0,-8-10-19,8 7-2,-10-13-31,-17-26 33,38 47-10,1-1-1,0 1 0,1-1 1,1-1-1,0 1 0,0-5 11,0-11-46,1-1 0,2 1 0,1-1 0,2 0-1,1 0 1,1-2 46,0-16-19,-1 42 7,1 0 1,0 0-1,1 0 0,0 0 1,0 1-1,1-1 0,0 1 0,1-1 1,0 1-1,0 0 0,1 1 0,-1-1 1,2 1-1,-1 0 0,5-5 12,13-11-39,0 1 0,2 1 0,18-12 39,-37 28-6,18-11-5,1 1-1,1 1 0,0 1 0,19-6 12,14-7-22,-16 7 13,2 2 0,0 2 0,1 1 0,13 0 9,32-2-33,66-3 33,129-21 21,-169 20-8,0 6 1,88 1-14,42 1 104,2 1-62,476 11 22,-652 3-71,0 4 0,3 3 7,65 7 14,-119-15-14,162 17-43,-149-13 34,-1 1 0,0 2 0,0 1-1,7 5 10,18 8 4,-24-11 0,-1 2 0,0 2 0,9 6-4,201 118 59,-214-125-54,0 2 1,-2 1-1,0 1 0,-1 1 1,-1 2-1,-1 1 1,17 21-6,-37-38 14,0 1 0,0-1 0,-1 2 1,0-1-1,0 0 0,-1 1 0,0-1 0,0 1 1,-1 0-1,2 8-14,-1 7 102,-1 0 0,-1 0 1,-1 7-103,0-27 9,-1 6 10,0 0 1,-1-1-1,0 1 0,0-1 0,-1 1 0,0-1 0,0 0 0,-1 0 0,0 0 0,-1 0 1,0-1-1,0 0 0,-2 3-19,-7 7 32,-1 0 0,0-1 0,-1-1 0,-17 12-32,12-11 22,-2-2 0,0-1 1,-1 0-1,0-2 0,-1 0 1,-22 5-23,-42 9 77,-31 3-77,53-13 13,-65 12 54,0-5 0,-2-6 1,1-6-1,-36-6-67,-92 10 298,145-5-201,-2 3 268,-12 7-365,40-4 235,0-5 0,-54-1-235,-165-1 531,222 0-299,0 3 0,-42 13-232,66-14 96,-1-2-1,1-3 0,-1-3 1,-6-3-96,-117 6-2473,147 2 92,15 2-2082,2 0-6083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10:51.560"/>
    </inkml:context>
    <inkml:brush xml:id="br0">
      <inkml:brushProperty name="width" value="0.1" units="cm"/>
      <inkml:brushProperty name="height" value="0.1" units="cm"/>
      <inkml:brushProperty name="color" value="#333333"/>
    </inkml:brush>
  </inkml:definitions>
  <inkml:trace contextRef="#ctx0" brushRef="#br0">569 3 4994,'0'0'1772,"0"0"-662,0 0 992,0 0-8,0 0-709,-3-2 5584,-3 6-6193,1 11-730,0 0 0,1 1 1,0-1-1,2 1 0,0 0 1,0 3-47,-2 18 74,-9 72 248,1 89-322,13 114 30,1-114 13,-2-198-289,0 0-551,0 0-788,-5-3-5044,1-1 3627,-13-6-6688</inkml:trace>
  <inkml:trace contextRef="#ctx0" brushRef="#br0" timeOffset="325.85">0 555 4914,'0'0'4466,"0"0"-3177,0 0-718,0 0 950,0 0 594,22 16 25,129 100 23,-85-64-487,0 4-1676,-43-34-482,-1 1-1,-1 0 1,-2 1 0,7 11 482,-8-14-2676,-2-10-3041</inkml:trace>
  <inkml:trace contextRef="#ctx0" brushRef="#br0" timeOffset="2409.75">585 946 192,'0'0'2041,"0"0"-1369,0 0 542,0 0 571,0 0-662,-2-5-1123,-9-13 8423,-1 18-7936,-4 0-103,0 0 1,0 1-1,-5 2-384,16-2 8,-1 0-1,1 0 0,0 1 1,0 0-1,0 0 0,0 1 0,1-1 1,-1 1-1,1 0 0,-1 0 1,-3 3-8,6-1 94,0-4-3809,2-1-1799</inkml:trace>
  <inkml:trace contextRef="#ctx0" brushRef="#br0" timeOffset="15335.84">931 555 832,'0'0'1590,"0"0"518,0 0-38,0 0-461,0 0-168,0 0 15,0 0-74,0 0-109,0 0-190,0 0-178,0 0-174,0 0-91,0 0-112,0 0-56,0 0-26,0 0-83,0 0-46,0 0-10,0 0-99,0 0-45,-10 2 104,-6 8-232,1 2 0,0 0 1,1 1-1,1 0 1,0 1-1,0 0 0,0 3-35,-10 9 17,-53 53 196,-67 52-213,76-72 21,44-43 307,18-15-8326,5-15-4061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08:47.400"/>
    </inkml:context>
    <inkml:brush xml:id="br0">
      <inkml:brushProperty name="width" value="0.1" units="cm"/>
      <inkml:brushProperty name="height" value="0.1" units="cm"/>
      <inkml:brushProperty name="color" value="#333333"/>
    </inkml:brush>
  </inkml:definitions>
  <inkml:trace contextRef="#ctx0" brushRef="#br0">302 379 1857,'0'0'1795,"0"0"-1242,0 0 162,0 0 418,0 0-759,7-6-521,56-52-2067,-58 51 10975,-6 1-3282,-11-3-1637,-24-2-5499,32 10 2797,-16-2-1090,0 1 1,-1 1-1,1 0 0,0 2 0,-13 2-50,25-3 0,-5 2-28,0 0-1,0 1 1,1 0-1,-1 1 1,1 0-1,-1 1 1,1 1-1,1 0 1,-7 4 28,17-8-22,1 1-1,-1-1 1,1 1 0,-1 0 0,1-1-1,0 1 1,0-1 0,0 1-1,0 0 1,1-1 0,-1 1 22,1 4-78,-1 5 62,1 0 0,0 0-1,1 0 1,1 0 0,0 0-1,0-1 1,1 1 0,1-1 0,-1 0-1,2 0 1,0-1 0,0 1-1,1-1 1,0-1 0,1 1 0,0-1-1,0 0 1,5 2 16,4 4-22,1-2 0,0 0 0,1-1 0,1 0 0,0-2 0,0 0 0,1-2 0,0 0 0,13 2 22,-29-8 0,-1-1 0,1 0 1,-1 1-1,0 0 0,1 0 0,-1 0 0,0 0 0,3 3 0,-7-5 12,1 1 0,-1-1 1,1 1-1,0 0 0,-1-1 0,0 1 0,1 0 0,-1 0 1,1-1-1,-1 1 0,0 0 0,1 0 0,-1-1 1,0 1-1,0 0 0,0 0 0,0 0 0,0-1 0,0 1 1,0 1-13,0 0 37,-1 0 0,1-1 0,-1 1 0,1 0 0,-1 0 0,0-1 0,0 1 0,0 0 0,0-1 0,0 1 0,-1-1 0,1 1 0,-1 0-37,-8 8 73,-2 0 0,1-1 1,-1 0-1,0-1 0,-1-1 0,0 1 1,0-2-1,-13 5-73,7-4-60,1-1-1,-1 0 1,0-2 0,0 0-1,-1-1 1,-13 0 60,13-2-535,-33 0-1262,50-1 1243,1-1-1,-1 1 0,0-1 1,0 0-1,0 0 0,1 0 1,-1 0-1,0 0 1,-1-2 554,-14-17-7300</inkml:trace>
  <inkml:trace contextRef="#ctx0" brushRef="#br0" timeOffset="619.79">428 620 720,'0'0'1737,"0"0"520,34 2 147,112 5-539,47-4 1798,-123-4-2388,-63 1-1147,0 0 1,0-1-1,1 0 1,-1 0-1,0-1 1,-1 0-1,1 0 0,0 0 1,0-1-1,-1 0 1,0-1-1,1 1 1,-1-1-129,-2 1 61,-1 0 1,0 0 0,1 0-1,-1 0 1,0 0-1,-1-1 1,1 1 0,0-1-1,-1 1 1,0-1 0,0 0-1,0 0 1,0 0 0,-1-1-1,0 1 1,0 0 0,0 0-1,0-1 1,-1 1-1,1-1 1,-1-1-62,0 2 107,0 1-1,-1-1 0,1 0 1,-1 1-1,0-1 1,0 0-1,0 1 1,0-1-1,0 1 1,-1 0-1,0-1 1,0 1-1,0 0 1,0 0-1,0 0 0,-2-2-106,-4-3 181,-1 1-1,0-1 1,0 2-1,-10-6-180,6 5 121,0 0 1,-1 1-1,1 1 0,-1 0 1,-1 1-1,1 1 0,-1 0 0,1 1 1,-1 0-1,0 1 0,0 1 1,1 0-1,-15 3-121,20-2 13,0 1 1,1 0-1,-1 1 1,1-1-1,-1 2 0,1-1 1,0 1-1,0 1 1,1-1-1,-1 1 1,1 1-1,0-1 1,0 1-1,1 1 0,0-1 1,0 1-1,0 0 1,-2 5-14,0-1-4,0 0 1,1 1 0,1 0 0,0 0-1,0 1 1,2 0 0,-1 0 0,2 0-1,-1 0 1,2 1 0,0-1 0,0 2 3,2-5 8,-1 0-1,2 0 1,-1 1 0,1-1 0,1 0 0,0 0 0,0 0 0,1 0-8,-1-5 0,1 1 1,0-1 0,0 0 0,0 0 0,0-1 0,1 1 0,0-1-1,0 1 1,0-1 0,0 0 0,1-1 0,-1 1 0,1-1-1,4 2 0,7 4-26,0-1 1,0 0-1,0-2 0,1 0 0,0-1 0,0 0 0,1-2 0,-1 0 1,9 0 25,3-1-1630,0-1 0,0-2 0,9-1 1630,22-8-7974</inkml:trace>
  <inkml:trace contextRef="#ctx0" brushRef="#br0" timeOffset="1200.29">1576 552 1729,'0'0'1729,"0"0"202,0 0-528,0 0-698,0 0-196,2-24 188,5-78 58,-7 99-683,0 0 0,0 0 0,0 0 0,0 0 1,0 0-1,-1 0 0,1 0 0,-1 0 0,0 0 1,0 0-1,0 1 0,0-1 0,-1 0 0,1 0 1,-3-2-73,2 4 111,0-1-1,0 0 1,0 1 0,0-1 0,0 1 0,-1-1 0,1 1 0,0 0 0,-1 0 0,0 0 0,0 0-111,-9-4 466,-3 0 61,0 0 1,0 1-1,-1 0 1,1 1 0,-1 1-1,0 0 1,1 1-1,-1 1 1,0 1-1,0 0 1,-15 3-528,22-1 40,0 0 0,0 0 0,1 1 0,-1 0 0,1 1 0,0 0 0,0 0 0,0 0 0,0 1 0,1 1 0,0-1 0,1 1 0,0 0 0,0 0 0,0 1 0,0 0-40,-8 13 21,1 0 1,1 0-1,1 1 0,1 1 1,-5 14-22,11-26 28,-1 1 1,2-1-1,0 1 1,0 0 0,1 0-1,0 0 1,1 1 0,1-1-1,0 0 1,0 0-1,2 4-28,-2-15-1,1 0 0,0 0 0,0 0 0,-1 1 0,1-1 0,0 0 0,0 0 0,0 0 0,0 0 0,1 0 0,-1 0 0,0-1 0,0 1 0,0 0 0,1-1 0,-1 1 0,0 0 0,1-1 0,-1 0 0,0 1-1,1-1 1,-1 0 0,1 1 0,-1-1 0,0 0 0,1 0 0,-1 0 1,45-2 6,-40 2-5,4-2 8,0 0 0,0 0 0,0-1 0,0 0-1,-1-1 1,1 0 0,-1 0 0,0-1 0,7-5-9,13-10-80,0-2 1,3-5 79,-7 6-190,24-22-178,-26 22 169,1 1 0,5-2 199,-29 22 4,1-1 0,-1 1 1,1 0-1,-1-1 0,1 1 0,-1 0 1,1 0-1,-1-1 0,1 1 0,-1 0 0,1 0 1,0 0-1,-1 0 0,1 0 0,-1-1 1,1 1-1,-1 0 0,1 0 0,-1 1 1,1-1-1,0 0 0,-1 0 0,1 0 0,-1 0 1,1 0-1,-1 1 0,1-1 0,-1 0 1,1 0-1,-1 1 0,1-1 0,-1 0 1,1 1-1,-1-1 0,0 0 0,1 1 0,-1-1 1,1 1-1,-1-1 0,0 1 0,0-1 1,1 1-1,-1-1 0,0 1 0,0-1 1,1 1-1,-1 0-4,7 31 418,-5-21-235,3 13 149,12 41 76,-15-60-412,0 0 0,0 0 0,0 0 0,1 0 0,-1 0 0,1-1 0,0 1-1,1-1 1,-1 1 0,2 0 4,-4-4-173,1 0 0,-1 0 0,1-1 0,-1 1 0,1 0 0,0 0 0,-1-1 0,1 1 0,0-1 0,-1 0 0,1 1 0,0-1 0,-1 0-1,2 0 174,22-4-6386,-3-13-1522</inkml:trace>
  <inkml:trace contextRef="#ctx0" brushRef="#br0" timeOffset="1530.98">1878 396 2129,'0'0'2769,"0"0"-1579,0 0 603,0 0 912,2 34-256,4 111-533,-5-95 674,-6 45-2590,1-12 1943,4-82-1829,0-6 129,1-11 89,0 0 0,2 0-1,-1 0 1,2 0 0,0 1 0,2-4-332,39-94 851,-27 71-633,13-37 48,-7 14 73,6-3-339,-21 49 42,0 2 0,2-1-1,0 1 1,0 1 0,14-14-42,-22 27-32,0 0 1,1 0-1,-1 1 1,0 0-1,1-1 0,0 1 1,-1 1-1,1-1 1,0 0-1,0 1 1,0 0-1,0 0 1,0 0-1,0 0 0,1 1 32,7-1-1207,1 1-1,0 0 1,-1 0-1,5 2 1208,23 5-7654</inkml:trace>
  <inkml:trace contextRef="#ctx0" brushRef="#br0" timeOffset="1930.65">2667 362 7171,'0'0'2932,"0"0"78,0 0 402,0 0-1344,0 0-1001,-34-3-400,34 3-667,-39-5 170,-1 3 1,-28 1-171,62 2 22,1 0-1,-1 0 1,0 0-1,1 1 1,-1-1-1,1 2 1,0-1-1,-1 0 1,1 1-1,0 0 1,1 0-1,-1 1 1,0-1-1,1 1 1,0 0-1,0 0 1,0 0 0,0 1-1,1 0 1,0-1-1,0 1 1,-3 6-22,0-1 70,0-1-9,0 1 0,1 0-1,0 0 1,1 1-1,0-1 1,1 1 0,0 0-1,1 0 1,0 0-1,0 0 1,1 0 0,1 1-1,0-1 1,0 0-1,1 1 1,2 7-61,-1-13 3,-1 1 1,1-1-1,1 1 1,-1-1-1,1 0 0,0 0 1,0 0-1,1 0 1,0-1-1,0 1 0,0-1 1,0 0-1,1 0 0,0 0 1,0-1-1,0 0 1,1 0-1,0 0 0,-1-1 1,1 1-1,0-1 1,1-1-1,-1 1 0,0-1 1,1 0-1,0-1 0,-1 1 1,1-1-4,3 0-214,-1 0 0,1 0 0,0-1 0,-1 0 0,1-1 0,-1 0 0,1 0 0,-1-1 0,1 0 0,0-1 214,0-1-823,0 0-1,0-1 1,-1 0 0,1 0-1,-1-1 1,0 0 0,-1-1-1,6-5 824,37-35-7803</inkml:trace>
  <inkml:trace contextRef="#ctx0" brushRef="#br0" timeOffset="2501.92">3013 0 3586,'0'0'1784,"0"0"169,0 0 817,0 0-847,0 0-1259,0 4-458,0 12 367,1 115 3893,-6 0 1,-19 116-4467,20-224 302,1-9 61,0 0-1,2 1 1,0 10-363,2-29-6,1 0 1,0 0 0,1 0-1,-1 0 1,1 1-1,-1-1 1,1 1 0,0 0-1,0 0 1,1 0 0,-1 0-1,1 1 1,3-3 5,-1 0-5,34-28-103,2 3 0,1 1 1,1 2-1,1 2 0,29-11 108,-57 31-58,0 0-1,1 1 1,-1 0 0,1 1-1,0 2 1,0-1 0,16 2 58,-31 1-9,0-1 0,0 0 0,0 1 0,1-1-1,-1 1 1,0 0 0,0 0 0,0 0 0,0 0 0,-1 1 0,1-1 0,0 1 0,-1 0 0,1 0 0,-1 0 0,3 2 9,-1 0 8,1 1 1,-1 1-1,0-1 0,0 1 1,-1 0-1,0-1 1,0 1-1,0 2-8,4 8 143,-2 1 0,0 1 0,-1-1 0,0 1 0,0 13-143,-4 5 251,0-28-213,0 0 1,0 0 0,1 0 0,0 0-1,0 0 1,2 6-39,0-13-159,-2-1-4396,-1 0-1661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08:52.979"/>
    </inkml:context>
    <inkml:brush xml:id="br0">
      <inkml:brushProperty name="width" value="0.1" units="cm"/>
      <inkml:brushProperty name="height" value="0.1" units="cm"/>
      <inkml:brushProperty name="color" value="#333333"/>
    </inkml:brush>
  </inkml:definitions>
  <inkml:trace contextRef="#ctx0" brushRef="#br0">438 117 3137,'0'0'1775,"0"0"-804,0 0 910,0 0 183,0 0-575,0 0-614,-9-3-72,-3-3-487,-27-7 1124,32 11-1282,-1 1 1,1 0-1,-1 0 1,1 1-1,-1 0 1,1 1-1,-1-1 1,1 1-1,0 1 1,-1-1-1,1 1 1,0 1-1,0-1 1,0 1-1,0 0 1,1 1-1,-4 1-158,-10 13-23,0 1-1,1 0 0,1 2 1,1 0-1,0 1 0,2 0 0,1 2 1,0-1-1,2 2 0,-6 16 24,5-7-27,2 0-1,1 1 1,2 0-1,1 1 1,2-1-1,1 1 1,2 28 27,1-59-18,1 1 1,0-1 0,1 0 0,-1 1-1,1-1 1,0 1 0,0-1-1,1 0 1,0 0 0,0 2 17,0-5-13,-1 0 0,1 0 0,0 0 0,0 0 0,0 0 0,0 0 0,0-1 0,0 1 0,1 0 0,-1-1 0,0 0 0,1 0 0,-1 0 0,1 0 0,0 0 0,-1 0 0,1 0 0,-1-1 1,1 0-1,2 1 13,14 1-10,0 0 1,0-2-1,1 0 1,-1-1-1,0-1 1,0-1-1,0 0 1,0-1-1,0-2 1,-1 0-1,2-1 10,8-5-207,0-1 1,0-2-1,-1 0 0,-1-2 1,-1-1-1,13-12 207,-31 24-112,0 0 0,0-1 0,-1 0 0,0 0 0,0 0 0,-1-1 0,1 0 112,-4 4 6,0-1 1,0 1 0,0-1-1,0 1 1,-1-1 0,0 1-1,0-1 1,0 0 0,0 0-1,-1 1 1,0-1 0,0 0-1,0 0 1,-1-1-7,1 4 20,-1 0 1,0 0-1,0 0 0,1 0 1,-1 0-1,0 0 0,0 0 1,-1 0-1,1 1 0,0-1 1,-1 0-1,1 1 0,-1-1 1,1 1-1,-1 0 0,0-1 1,1 1-1,-1 0 0,0 0 1,0 0-1,0 0 0,0 0 1,0 1-1,0-1 0,0 1 1,0-1-21,-10-2 104,0 1 1,0 0-1,0 1 1,-2 0-105,13 1 5,-63-4 386,0 3 0,-48 6-391,67 4-205,43-8-1343,2-1-3233</inkml:trace>
  <inkml:trace contextRef="#ctx0" brushRef="#br0" timeOffset="550.94">1020 1 3506,'0'0'2766,"0"0"-1869,0 0 378,0 0 600,-13 28-439,-38 91-313,47-108-941,1-1 1,0 1-1,0 0 1,1 0-1,1 0 1,0 0-1,0 0 1,1 0-1,0 0 1,1 4-183,1 20 493,-2-28-422,1 0 0,0 0 0,0 0 0,0 0-1,1 0 1,0-1 0,1 1 0,-1 0 0,1-1-1,0 1 1,4 3-71,0 2 60,1-2 0,1 1 0,0-1-1,0 0 1,1-1 0,2 2-60,16 10 69,1-1 0,1-1 0,1-1 0,15 5-69,-21-12 40,-17-7-1,1-1 0,-1 1-1,0 1 1,0 0 0,-1 0-1,2 1-38,-8-6 168,-2 2 39,1-1 0,0 0 0,0 0-1,-1 0 1,1 0 0,-1 0 0,1 0-1,-1 0 1,1 0 0,-1 0-1,0 0 1,1 0 0,-1-1 0,0 1-1,0 0 1,1 0 0,-1 0-1,0-1 1,0 1 0,0-1 0,0 1-1,0-1 1,0 1 0,0-1 0,0 1-1,0-1 1,0 0 0,-1 1-207,-40 6-295,28-5 676,-26 3-615,0-1 1,0-2-1,0-2 0,-1-2 1,-8-2 233,39 2-592,-1 0 0,1-1 1,0 0-1,-8-4 592,-42-24-4951</inkml:trace>
  <inkml:trace contextRef="#ctx0" brushRef="#br0" timeOffset="901.44">1189 190 8180,'0'0'2753,"0"0"-704,0 0 960,0 0-1472,0 0-1281,189 0-160,-148 0-96,0-2-3153,-13-1-11062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09:01.279"/>
    </inkml:context>
    <inkml:brush xml:id="br0">
      <inkml:brushProperty name="width" value="0.1" units="cm"/>
      <inkml:brushProperty name="height" value="0.1" units="cm"/>
      <inkml:brushProperty name="color" value="#333333"/>
    </inkml:brush>
  </inkml:definitions>
  <inkml:trace contextRef="#ctx0" brushRef="#br0">14 465 5827,'0'0'6960,"0"0"-5060,0 0-1361,0 0 1181,0 0-260,-9 0-638,5 0-475,5 0 2011,80-3-297,49-11-2061,39-2 487,506 10 522,-385 8-612,-156-3 227,88-15-624,228-29 563,-307 36-514,69 7-49,-146 2-9,-24 2 45,-1 2 1,0 2-1,13 4-36,32 5 64,24-2-469,0-5-1,36-4 406,-145-5-216,0 1 0,-1-1 0,1 0-1,0 0 1,0 0 0,0 1 0,0-1 0,-1 0 0,1 0-1,-1 0 1,1 0 0,0 0 0,-1 0 0,0-1-1,1 1 1,-1 0 0,0 0 0,1 0 0,-1 0 0,0 0-1,0-1 1,0 1 0,0 0 0,0 0 0,0 0 0,-1-2 216,2-1-1274,2-34-7887</inkml:trace>
  <inkml:trace contextRef="#ctx0" brushRef="#br0" timeOffset="329.81">2832 1 16456,'0'0'2433,"0"0"-1854,0 0-374,0 0 315,31 15 86,74 33 426,44 12-1032,-145-59 8,139 55 208,-118-45-111,0 1-1,-1 1 0,-1 2 0,11 8-104,-30-20 32,0 1 0,0-1 0,-1 1 1,1-1-1,-1 1 0,0 0 0,0 0 0,0 1 1,-1-1-1,0 0 0,1 1 0,0 4-32,-2-6 33,0 1 0,-1-1 0,1 1 0,-1-1 0,0 1 0,1-1-1,-2 1 1,1-1 0,0 1 0,-1-1 0,0 1 0,1-1 0,-2 1-1,1-1 1,0 0 0,-1 1 0,1-1 0,-1 0 0,-1 1-33,-6 10 98,-2-1 1,1 0-1,-2 0 0,0-1 1,0-1-1,-4 2-98,-87 63 176,71-54-155,-127 86-7,120-85-1495,0-1 0,-2-2 0,-10 2 1481,13-10-5338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08:59.239"/>
    </inkml:context>
    <inkml:brush xml:id="br0">
      <inkml:brushProperty name="width" value="0.1" units="cm"/>
      <inkml:brushProperty name="height" value="0.1" units="cm"/>
      <inkml:brushProperty name="color" value="#333333"/>
    </inkml:brush>
  </inkml:definitions>
  <inkml:trace contextRef="#ctx0" brushRef="#br0">1 0 2289,'0'0'2553,"0"0"-1822,0 0 43,0 0 909,0 0-487,0 0-732,0 0-197,0 0 181,0 0 120,0 0 38,0 22 1400,0 389-1398,0-404-585,1 0 0,0-1 0,0 1 0,1-1-1,-1 1 1,1-1 0,1 0 0,-1 1 0,1-1 0,3 5-23,7 9 167,1-1 0,7 9-167,0-1 174,-16-21-149,0 0 0,1-1 1,0 0-1,0 0 1,0-1-1,0 1 0,0-1 1,6 2-26,58 26 269,-59-28-227,4 2 14,0-1-1,1-1 0,0-1 0,-1 0 0,1-1 0,9 0-55,100-3 535,-57 0-352,312-2 489,-318 1-243,45-9-429,-24 1 238,6-1 552,76-22-790,47-7 384,11 7 1,-29 4 431,33 6-816,-135 19 813,74 8-813,-58 7 774,49 14-774,50 7 627,-194-31-598,0 2 0,0-1 0,0 2 1,0 0-1,0 0 0,0 1 0,-1 1 0,0 0 0,3 3-29,12 9 63,-2 1 0,0 1 0,7 8-63,-5-3 94,-2-4-18,-2 1 0,9 11-76,-25-24 6,0 0 1,0 1-1,-1-1 0,0 1 0,-1 1 1,0-1-1,-1 1 0,3 7-6,2 21 62,0-1 0,-3 1 1,-1 1-1,-1 16-62,-4 160 140,-2-97-65,-2-41-51,-3-1 0,-12 48-24,-8 76 75,13-26 10,-12 179 209,26-277-78,-14-79-971,12 1 376,0-1 1,-1 0-1,1 0 1,1-1 0,-1 1-1,0 0 1,0-1-1,1 1 1,0 0-1,-1-1 1,1 0 0,-1-1 378,-4-9-2753,-18-29-9674</inkml:trace>
  <inkml:trace contextRef="#ctx0" brushRef="#br0" timeOffset="450.18">2816 1860 13686,'0'0'1219,"0"0"-696,0 0 494,0 0-145,0 0-578,16 17 330,-4-3-447,16 16 280,-2 2 0,-1 0-1,1 6-456,11 26 662,-3 2-1,-2 2 0,-3 5-661,19 37 844,-43-98-745,-3-7-19,-1-1-1,1 0 1,1 1 0,-1-1 0,1 0 0,-1 0-1,2 1-79,-3-4 30,0 0-1,0 0 0,0 0 0,0-1 0,1 1 1,-1 0-1,0-1 0,0 1 0,0-1 1,1 1-1,-1-1 0,0 1 0,1-1 1,-1 0-1,0 0 0,1 0 0,-1 1 0,0-1 1,1-1-1,-1 1 0,0 0 0,1 0 1,-1 0-1,0-1 0,1 1 0,-1-1 0,0 1 1,1-1-30,13-7 163,-1 0 0,-1-1 1,0 0-1,0-1 0,-1-1 0,0 0 1,9-10-164,15-14 393,-1 3-112,6-3-269,-1-2 1,-3-2-1,25-33-12,-61 71-368,-1 0 1,1-1 0,0 1-1,-1-1 1,1 1-1,-1 0 1,0-1-1,1 1 1,-1-1 0,0 1-1,0-1 1,0 0-1,0 1 1,-1-2 367,1-2-3207,0-9-9516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09:05.310"/>
    </inkml:context>
    <inkml:brush xml:id="br0">
      <inkml:brushProperty name="width" value="0.1" units="cm"/>
      <inkml:brushProperty name="height" value="0.1" units="cm"/>
      <inkml:brushProperty name="color" value="#333333"/>
    </inkml:brush>
  </inkml:definitions>
  <inkml:trace contextRef="#ctx0" brushRef="#br0">26 419 2177,'0'0'8396,"0"0"-6179,0 0-1830,0 0 691,0 0 173,0 18-675,0 298 2858,-4-218-1420,-14 79-2014,15-253-7318,3 10-2588</inkml:trace>
  <inkml:trace contextRef="#ctx0" brushRef="#br0" timeOffset="330.1">114 179 7251,'0'0'7188,"0"0"-7092,0 0 96,0 0 320,0 0-512,0 0-32,38 17-416,-20-6-4947</inkml:trace>
  <inkml:trace contextRef="#ctx0" brushRef="#br0" timeOffset="681.48">362 450 3185,'0'0'2105,"0"0"-10,0 31 754,1 9-1836,-5 134 2389,-2 110 3396,7-311-6770,0-1-1,3 1 1,0 0-1,1 1 1,2-1-1,1 1 1,1 0-1,1 1 1,1 0-1,1 1 1,1 0-1,1 1 1,8-10-28,-19 30-20,0-1 1,-1 1-1,1 0 1,1 0-1,-1 0 1,0 0-1,1 0 1,0 1 19,-3 1-21,0 0 0,0 1 1,0-1-1,0 1 1,0-1-1,1 1 1,-1 0-1,0 0 0,0-1 1,1 1-1,-1 0 1,0 0-1,1 0 0,-1 0 1,0 0-1,0 1 1,1-1-1,-1 0 0,0 0 1,0 1-1,0-1 1,1 1-1,-1-1 0,0 1 1,0 0-1,0-1 1,0 1-1,0 0 1,0 0-1,0 0 21,7 7 33,0 1 0,-1 0 1,-1 0-1,1 1 0,-2-1 0,1 1 1,-1 1-1,-1-1 0,0 1 0,0-1 0,1 12-33,1 4 134,-1-1-1,-2 1 1,0 0-1,-2 20-133,-1-36-156,0-10-2601,0 0-3582</inkml:trace>
  <inkml:trace contextRef="#ctx0" brushRef="#br0" timeOffset="1101.31">1142 490 3634,'0'0'1355,"0"0"1454,0 0 852,0 0-860,-29-12-750,-92-33-869,118 44-1139,0 0-1,0 0 1,-1 0-1,1 0 1,0 1-1,-1 0 1,1-1-1,0 1 1,-1 0-1,1 1 1,-1-1-1,1 1 1,0-1-1,0 1 1,-4 1-43,5 0 35,0-1 0,0 1 0,0-1 1,0 1-1,0 0 0,0 0 1,0 0-1,0 0 0,1 0 0,-1 0 1,1 1-1,-1 0-35,-3 5 111,-2 4 9,0-1 0,0 2 1,2-1-1,-1 1 1,2-1-1,0 2 1,0-1-1,1 0 0,-1 12-120,0 19 426,2-1 0,2 19-426,0-32 135,0-26-130,0 1 1,0 0-1,0-1 1,1 1-1,0-1 1,0 1-1,0-1 1,0 1-1,1-1 1,0 1-1,0-1 1,1 2-6,-2-4-3,1 0 1,0 0 0,0-1 0,-1 1-1,1 0 1,1-1 0,-1 1 0,0-1-1,0 1 1,1-1 0,-1 0-1,0 0 1,1 0 0,-1-1 0,1 1-1,-1 0 1,1-1 0,0 0 0,-1 1-1,1-1 1,-1 0 0,2 0 2,3-1-103,0 0 0,-1 0 1,1-1-1,0 1 0,-1-1 1,0-1-1,0 1 0,1-1 1,-1 0-1,-1 0 0,1-1 1,0 0-1,-1 0 0,0 0 1,0-1-1,0 0 0,0-1 103,14-15-1586,-1-1 0,0-1-1,5-12 1587,-22 33-165,13-20-2732,-1-1-1,4-9 2898,16-52-6397</inkml:trace>
  <inkml:trace contextRef="#ctx0" brushRef="#br0" timeOffset="1431.48">1256 0 5266,'0'0'3922,"0"0"-3810,0 0 1377,0 0 2321,0 210-1729,0-114-369,0 0-303,-4-8-448,-8-12-193,9-22-336,0-14-384,3-17-48,0-12-32,0-5-432,0-6-1425,0 0-3073,0-6-4194</inkml:trace>
  <inkml:trace contextRef="#ctx0" brushRef="#br0" timeOffset="1750.24">1340 663 1201,'0'0'1888,"0"0"-159,33 0-45,106-1-516,-124 1-1042,0 0 1,0-1-1,0-1 0,0-1 0,-1 0 0,1 0 0,-1-1 1,1-1-1,-1-1 0,-1 0 0,1-1 0,-1 0 0,0-1 1,-1 0-1,0-1 0,0-1 0,4-4-126,-10 8 18,0 0 1,0 0-1,-1-1 0,0 0 1,0 1-1,0-2 0,-1 1 1,0 0-1,-1-1 0,0 0 0,0 0 1,0 0-1,-1 0 0,-1 0 1,1 0-1,-1-1 0,0 1 0,-1-1 1,0 1-1,0 0 0,-2-3-18,2 9 15,0-1-1,-1 1 0,0 0 1,0 0-1,0-1 0,0 1 1,0 0-1,0 0 0,0 0 1,0 0-1,-1 0 0,1 0 0,-1 1 1,0-1-1,1 0 0,-1 1 1,0-1-1,0 1 0,0 0 1,0 0-1,0 0 0,0 0 1,-1 0-1,1 0 0,0 0 1,0 1-1,-1-1 0,1 1 1,0-1-1,-1 1 0,0 0-14,-9-2 184,0 1 0,0 1 0,0 0 0,0 0 0,0 2 0,-1-1-184,-1 3 275,1 0 0,0 0 0,0 1 0,0 1 0,1 0 0,0 0 0,0 2 1,1-1-1,0 2 0,0-1 0,0 1 0,1 1 0,1 0 0,0 0 0,0 1 1,1 0-1,0 1 0,1 0 0,1 0 0,0 0 0,0 1 0,1 0 0,1 0 0,0 0 1,-2 11-276,5-11 257,0-1 0,0 1 0,1-1 1,1 8-258,0-15 45,0 0 1,0-1 0,0 1 0,0-1 0,1 1 0,-1-1-1,1 1 1,0-1 0,1 0 0,-1 0 0,1 0-1,0 0 1,2 2-46,3 1 30,0 1 0,0-2-1,1 1 1,0-1-1,0 0 1,0-1 0,1 0-1,0-1 1,0 0 0,0 0-1,0-1 1,1 0 0,4 0-30,-8-2-191,1 0 1,0 0 0,0 0-1,-1-1 1,1-1 0,0 1-1,0-1 1,-1 0 0,1-1-1,-1 0 1,1 0 0,-1-1-1,1 1 1,-1-2 0,0 1-1,-1-1 1,1 0 0,-1 0-1,1-1 191,4-6-1851,0 1-1,0-1 1,3-6 1851,28-41-8279</inkml:trace>
  <inkml:trace contextRef="#ctx0" brushRef="#br0" timeOffset="2080.11">1932 264 9252,'0'0'1964,"0"0"-774,0 0 1424,18 27-207,5 5-1842,13 22 498,-1 1 1,0 9-1064,-12-21 613,-2-1-34,1-1-1,2-1 0,2-2 0,31 36-578,-56-72-4,0-1 0,1 1 0,-1-1 0,1 0-1,-1 0 1,1 1 0,0-1 0,-1 0 0,1 0 0,0-1 0,2 2 4,-4-2-65,1 0 1,0 0-1,-1 0 1,1 0-1,0 0 1,0 0-1,-1 0 1,1 0-1,0 0 1,-1 0 0,1 0-1,0 0 1,0-1-1,-1 1 1,1 0-1,0 0 1,-1-1-1,1 1 1,-1-1-1,1 1 1,0-1-1,-1 1 65,3-3-490,-1-1 0,1 1-1,-1-1 1,0 0-1,0 1 1,0-1 0,0 0-1,-1 0 1,1-2 490,11-38-6859</inkml:trace>
  <inkml:trace contextRef="#ctx0" brushRef="#br0" timeOffset="2081.11">2391 357 7876,'0'0'6563,"0"0"-5107,0 0 577,0 0-192,-120 170-592,51-82-129,-3-1-175,3-7-193,12-15-160,19-17-288,13-17-288,16-17-16,6-8-160,0-6-896,-4 0-1842,1-20-9011</inkml:trace>
  <inkml:trace contextRef="#ctx0" brushRef="#br0" timeOffset="2816.12">3504 535 8260,'0'0'6005,"0"0"-3921,0 0-147,0 0-96,0 0-942,-24-4-414,-84-15-210,98 17-252,-1 1-1,0 0 1,0 1-1,0 1 1,0-1 0,1 2-1,-1-1 1,0 2 0,-5 1-24,-1 2 47,1 1-1,0 1 0,0 1 0,-4 3-45,7-4 27,10-7-31,0 1 1,0-1-1,1 1 1,-1 0-1,1 0 1,-1 0-1,1 0 1,0 0 0,0 1-1,0-1 1,0 1-1,0-1 1,1 1-1,-1 0 1,1-1-1,-1 1 1,1 0-1,0 0 1,0 0-1,1 0 1,-1 0-1,1 0 1,-1 1-1,1-1 1,0 0-1,0 0 1,0 0-1,0 0 1,1 0 0,0 0-1,-1 0 1,1 0-1,0 1 4,2 3-4,-1-1 0,1 0 0,0 1 1,1-1-1,-1 0 0,1 0 0,0-1 0,1 1 0,0-1 0,-1 0 0,3 1 4,65 53 6,-49-41-9,24 16 6,-30-23 1,0 1 0,-1 0 0,-1 1 0,0 1 1,-1 0-1,0 1 0,3 6-4,-16-19 4,0-1 0,0 1-1,0-1 1,-1 1 0,1-1-1,0 1 1,-1 0 0,1-1 0,-1 1-1,1 0 1,-1 0 0,0-1-1,0 1 1,0 0 0,0 0 0,0-1-1,0 1 1,0 0 0,-1 0-1,1-1 1,-1 1 0,1 0 0,-1-1-1,1 1 1,-1 0 0,0-1 0,0 1-1,0-1 1,0 0 0,0 1-1,0-1 1,0 0 0,-1 1 0,1-1-4,-6 5 50,0-1 1,0 0-1,-1 0 1,1-1-1,-1 0 1,-2 1-51,5-3 18,-22 12 60,-2-2 0,0-2-1,0 0 1,-23 3-78,32-9-285,1-1 0,-1 0-1,0-2 1,0 0 0,0-2-1,0 0 1,0-1 0,0-1 285,14 2-459,0-1 0,0 1 0,1-2 0,-1 1 0,0 0 0,1-1 1,-1 0-1,-3-3 459,-1-2-2617,0-1-1,0 0 1,-6-9 2617</inkml:trace>
  <inkml:trace contextRef="#ctx0" brushRef="#br0" timeOffset="3146.12">3517 674 8308,'0'0'3810,"208"0"-2066,-117 0 1330,-16 0-1025,-12 0-1425,-12-6-304,-7-8-240,-7-3-80,-8-5-960,-7-4-2162,-16 1-4161</inkml:trace>
  <inkml:trace contextRef="#ctx0" brushRef="#br0" timeOffset="3496.12">3828 275 10533,'0'0'1120,"0"0"1025,-31 207 1457,18-123-1793,7 4-881,0-6-287,6-8-241,0-15-240,0-11-128,0-16-32,9-15-16,7-15-320,3-2-1265,9-22-1296,-3-29-3378</inkml:trace>
  <inkml:trace contextRef="#ctx0" brushRef="#br0" timeOffset="3830.62">4143 578 880,'0'0'2543,"0"0"213,0 30 784,0 101-389,0-107-2132,0 0 0,-2 0 1,0-1-1,-2 1 0,-1-1 0,-7 22-1019,9-33 443,2-23 604,1-7-1186,0 0-1,1 0 1,2-12 139,4 3-945,0 0-1,2 0 1,2 1-1,9-17 946,-13 29-426,0 0 1,1 1-1,1 1 0,0-1 0,1 2 0,0-1 1,1 1-1,0 1 0,7-6 426,28-12 427,-45 27-40,-1 1 160,0 11 146,-3 58 1077,-5 20-1770,1-17 1675,3 23-1675,18-95 104,-10-1-74,0 0 0,0 0 0,-1-1 0,1 1 0,-1-1 0,1 0 0,-1 0 0,0 0 0,0-1 0,0 1 0,0-1 0,1-1-30,34-38 134,-25 25-146,48-56-3005,-3-2 0,0-8 3017,-56 78-419,-3 82 3377,0-10 332,4 37-3290,-2-99 43,-1-1 0,1 1 1,0-1-1,0 1 0,0-1 0,1 1 0,0-1 1,0 0-1,0 0 0,0 0 0,3 4-43,-4-6-161,1-1 0,-1 0-1,0 1 1,1-1 0,0 0 0,-1 0-1,1 0 1,0 0 0,-1 0-1,1 0 1,0 0 0,0 0 0,0-1-1,0 1 1,0-1 0,0 0-1,0 1 1,0-1 0,0 0 0,0 0-1,0 0 1,0 0 0,-1-1 0,1 1-1,0 0 1,0-1 0,0 1-1,0-1 1,1-1 161,22-12-6405</inkml:trace>
  <inkml:trace contextRef="#ctx0" brushRef="#br0" timeOffset="4160.62">4920 564 10789,'0'0'1265,"0"0"1440,0 0 96,0 0-1632,-161 133-193,152-85-256,9 3-271,0-9-97,16-8-160,21-8-80,11-18-64,2-8-48,7-11-256,-1-29-1537,-5-5-3970,-7 2-6754</inkml:trace>
  <inkml:trace contextRef="#ctx0" brushRef="#br0" timeOffset="4494.91">4920 564 5314,'151'104'6515,"-110"-104"-3969,12 0 1231,10 0-1680,3-11-1248,-9-3-465,-10 3-288,-12 2-96,-10 1 0,-6-1-416,-7-2-1345,-9 2-3554,-3-2-8499</inkml:trace>
  <inkml:trace contextRef="#ctx0" brushRef="#br0" timeOffset="4495.91">5291 479 11909,'0'0'1889,"0"0"945,-31 181-49,24-122-1473,4-5-767,3-11-305,0-4-176,0-8-64,0-11 0,3-9-608,7-11-2290,2 0-7138</inkml:trace>
  <inkml:trace contextRef="#ctx0" brushRef="#br0" timeOffset="5110.49">5505 518 3794,'0'0'5215,"0"0"-2496,0 0-102,0 0-144,0 0-1291,0 0-814,0 5-280,0 441 3720,0-445-3803,0 0 1,0 0-1,0 0 1,0 0-1,1 0 1,-1 0-1,0 0 1,1 0 0,-1 0-1,1 0 1,-1 0-1,1 0 1,-1 0-1,1-1 1,-1 1-1,1 0 1,0 0 0,-1-1-1,1 1 1,0 0-1,0-1 1,0 1-1,0-1 1,-1 1-1,1-1 1,0 1 0,0-1-1,0 0 1,0 1-1,0-1 1,0 0-1,0 0 1,0 0-1,0 0 1,1 0-6,1 1 11,0-1-1,0 0 1,1 0 0,-1-1 0,0 1-1,1-1 1,-1 0 0,0 0-1,0 0 1,0 0 0,2-1-11,4-3 41,-1 0 1,0-1 0,0 0 0,-1 0 0,1-1-1,-2 0 1,4-4-42,44-59 103,-34 43-151,50-75-1298,-4-4 0,3-19 1346,-69 125 0,2-5 61,-4 50 193,-2 0 0,-3 4-254,1-4 470,2-1 1,2 5-471,2 46 346,3-96-866,1-1-19,-1 0-1,1-1 1,-1 1-1,0-1 1,0 1-1,0-1 1,-1 0-1,1 0 1,0-1-1,-1 1 1,0 0-1,0-1 1,0 1-1,1-3 540,24-43-11069</inkml:trace>
  <inkml:trace contextRef="#ctx0" brushRef="#br0" timeOffset="5749.99">6118 640 4866,'0'0'2359,"0"26"-316,0 84 1396,0-11 1772,0-99-4843,0-2 69,0-4-365,-1-22-174,2 0-1,0 0 0,2 0 0,1 1 1,1-1-1,5-12 103,-2 14-134,2 1-1,0 0 1,2 1 0,5-7 134,-10 21 221,0-1 1,1 1-1,0 0 1,0 0-1,1 1 1,1 0-1,-1 1 1,1 0 0,1 0-1,1 0-221,66-42-950,-77 49-594,-1 0-1824,0 9 1170,0 61-1211,0 100 3801,0-163-258,0-1-1,1 1 1,-1 0 0,1 0-1,0 0 1,1-1-1,0 1 1,0-1 0,0 1-1,0-1 1,1 0 0,0 1-1,0-2 1,0 1-1,1 0 1,-1 0 0,1-1-1,0 0 1,0 0 0,1 0-1,0 0 1,-1-1-1,1 0 1,0 0 0,0 0-1,1 0 1,-1-1 0,1 0-1,-1 0 1,1-1 0,-1 1-1,1-1 1,0 0-1,2-1-133,2 2 178,0-1-1,0 0 0,0-1 1,0 0-1,0-1 0,0 0 1,0 0-1,0-1 0,-1 0 1,1-1-1,-1 0 0,1-1 1,-1 0-1,0 0 0,0-1 1,-1 0-1,6-4-177,4-6 59,-1 0-1,0-2 1,-1 0 0,-1-1-1,10-15-58,-18 23-6,-1 0-1,0 0 1,-1 0 0,0-1-1,0 0 1,-1 1-1,-1-2 1,0 1-1,0 0 1,-1-1 0,-1 1-1,0-8 7,-1 16 9,1 0-13,-1 1-1,0-1 1,0 0 0,0 1 0,-1-1-1,1 1 1,-1-1 0,1 1-1,-1-1 1,0 0 4,0 2-13,0 0 1,0 0-1,0 0 1,0 0-1,0 0 1,-1 1-1,1-1 1,0 0-1,0 1 0,0-1 1,-1 1-1,1 0 1,0-1-1,-1 1 1,1 0-1,0 0 0,-1-1 1,1 1-1,0 0 1,-1 1 12,-8-2-29,0 0 1,0 1 0,1 1-1,-1 0 1,0 0 0,1 1-1,-1 0 1,1 1-1,0-1 1,-3 3 28,-1 1 2,1 0-1,0 1 1,0 1-1,1 0 0,-1 1 1,-7 8-2,10-9 155,0-1 0,0 2 0,1-1 0,0 2 0,1-1 0,0 1 0,0 0 0,1 0 0,1 0 0,0 1 0,0 0 0,1 0 0,0 0 0,1 1 1,0 0-1,1-1 0,0 1 0,1 5-155,0-8 116,1-1 0,0 0 0,1 1 0,-1-1 1,2 1-1,-1-1 0,1 0 0,1 0 1,-1 0-1,1 0 0,1 0 0,0 0 0,0-1 1,0 0-1,1 0 0,0 0 0,0 0 0,1-1 1,-1 0-1,2 0 0,-1 0 0,1-1 1,-1 0-1,1 0 0,8 3-116,-8-4-9,0 0 0,0-1 0,1 0 0,-1 0 0,1-1 0,0 0 0,0 0 0,0-1 0,0 0 0,0 0 0,0-1 0,0 0 9,-2 0-404,-1 0 1,1-1-1,0 0 1,-1 0-1,1-1 1,-1 1-1,1-1 1,-1 0-1,0 0 1,6-4 403,-4 1-2135,0-1 0,1 0 0,-2-1 0,4-4 2135,-10 11-11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09:15.720"/>
    </inkml:context>
    <inkml:brush xml:id="br0">
      <inkml:brushProperty name="width" value="0.1" units="cm"/>
      <inkml:brushProperty name="height" value="0.1" units="cm"/>
      <inkml:brushProperty name="color" value="#333333"/>
    </inkml:brush>
  </inkml:definitions>
  <inkml:trace contextRef="#ctx0" brushRef="#br0">557 329 14375,'0'0'1598,"0"0"-846,0 0 819,0 0-413,0 0-552,-29-7-230,-98-21-125,111 24-201,1 1 0,-1 1 0,0 1 0,0 0 0,1 1 0,-1 1 0,0 0 0,0 1 0,1 1 1,-1 0-1,1 1 0,0 1 0,-8 3-50,16-5 48,0 1 0,0 0 1,0 0-1,0 0 0,0 1 0,1 0 1,0 1-1,-1 0-48,6-5-7,-1 1 1,1-1-1,0 0 0,0 1 0,-1-1 1,1 1-1,0 0 0,0-1 1,1 1-1,-1 0 0,0-1 0,0 1 1,1 0-1,-1 0 0,1 0 0,0 0 1,-1-1-1,1 1 0,0 0 1,0 0-1,0 0 0,1 0 0,-1 0 1,0 0-1,1 0 0,-1-1 0,1 1 1,-1 0-1,1 0 0,0-1 1,0 1-1,0 0 0,0-1 0,0 1 1,0-1-1,0 1 0,1-1 0,0 1 7,5 5-11,0-2-1,1 1 1,-1-1-1,1 0 1,0 0-1,1-1 1,4 2 11,72 25-88,-58-22-48,1 1 0,12 7 136,-34-13-10,0-1 0,0 2 0,0-1 0,0 0-1,-1 1 1,0 0 0,0 1 0,0-1 0,-1 1 0,0 0-1,0 0 1,0 0 0,-1 0 0,1 1 0,-2-1 0,1 1-1,-1 0 1,0 0 0,0 0 0,-1 0 0,0 0 0,0 0-1,-1 0 1,0 1 0,0-1 0,0 0 0,-1 0-1,0 0 1,-1 0 0,0 0 0,0 0 0,-1 3 10,-1-1 49,-1 0 0,0 0 0,0-1 1,-1 0-1,0 1 0,0-2 0,-1 1 1,0-1-1,0 0 0,-1-1 0,0 1 1,0-2-1,0 1 0,-1-1 0,0 0 0,0-1 1,-9 4-50,0-2-9,1-1 0,-1 0 0,0-1 0,0-1 1,0 0-1,0-1 0,-1-2 0,1 0 1,-9-1 8,22 1-210,1-1 1,-1 0 0,1 0 0,0 0 0,-1 0 0,1-1 0,0 0 0,0 0 0,0 0 0,0 0 0,0-1 0,0 1 0,1-1 0,-1 0 0,1 0 0,0 0 0,0-1 0,0 1 0,0-1 209,-1-2-1078,0 0 1,0-1-1,1 1 1,0-1-1,0 0 0,1 0 1,-1-3 1077,-6-42-9306</inkml:trace>
  <inkml:trace contextRef="#ctx0" brushRef="#br0" timeOffset="390.19">463 558 32,'0'0'1844,"30"-4"-337,-4 1-1242,-2 1-92,1-2 0,-1 0 0,0-2 0,0 0-1,0-2 1,-1-1 0,17-8-173,-38 16 4,161-87 161,-124 65-273,-1-1-1,-1-3 0,1-3 109,-8 0-211,-29 28 443,0 1-1,0-1 1,0 0-1,0 0 0,-1 0 1,1 0-1,0 0 1,-1 0-1,1 0 1,-1 0-1,0 0 0,0-1 1,0 1-1,0 0 1,0 0-1,0-2-231,-1 3 181,0-1 0,0 1 0,0 0 0,0 0 1,0 0-1,0 0 0,0 0 0,0 0 0,0 0 0,-1 0 0,1 0 0,0 0 0,-1 0 0,1 1 0,0-1 0,-1 1 1,1-1-1,-1 1 0,1-1 0,-1 1 0,1 0 0,-1 0 0,1 0 0,-2 0-181,-3-1 635,-14-2 328,0 0 0,0 2 0,-1 0 0,-7 2-963,-1-1 758,20 0-572,0 1 1,-1 0-1,1 1 0,0 0 0,0 0 0,0 1 0,0 0 1,0 0-1,1 1 0,0 1 0,-4 1-186,-1 2 157,1 1-1,0 1 1,0-1-1,1 2 1,1 0 0,-1 0-1,1 1-156,-3 5 91,1 1 0,0 0 0,1 1 0,1 0-1,1 0 1,1 1 0,0 1 0,2-1 0,0 1 0,1 4-91,2-9 8,0-1 1,2 0 0,0 1-1,1-1 1,0 1 0,1-1-1,1 1 1,2 5-9,-3-16-5,0 0 0,1-1 1,-1 1-1,1-1 0,0 0 0,1 1 0,-1-1 0,1 0 0,0 0 0,0-1 1,0 1-1,0 0 0,1-1 0,0 0 0,-1 0 0,1 0 0,0 0 1,0-1-1,1 0 0,-1 1 0,0-2 0,1 1 0,0 0 0,-1-1 1,1 0-1,0 0 0,-1 0 0,3 0 5,9 1-491,0-1-1,1 0 1,-1-2-1,0 1 1,1-2 0,-1 0-1,0-1 1,0-1 0,0 0-1,-1-1 1,11-5 491,87-43-9132,-59 30 3580</inkml:trace>
  <inkml:trace contextRef="#ctx0" brushRef="#br0" timeOffset="830.05">1548 204 2657,'0'0'2804,"0"0"382,0 0 197,0 0-1353,-32-7-867,-100-19 78,128 25-1180,-1 1 1,1-1-1,0 0 1,0 1-1,0 0 1,0 0-1,-1 0 1,1 1-1,0-1 1,0 1-1,0 0 1,0 0-1,0 1 1,0-1-1,0 1 1,0 0-1,1 0 1,-1 0-1,1 0 1,-1 0-1,1 1 1,0 0-1,-3 3-61,-5 4 181,-9 8 64,1 0 0,1 2 0,0 0 0,2 2 0,1-1 0,0 2 0,2 0 0,0 1 1,-4 14-246,5-10 216,2 1 1,1 0 0,1 0 0,1 1 0,2 0 0,1 0 0,1 1-1,2 5-216,1-34 6,-1 0 0,1 0 0,0 0 0,0 0 0,0-1-1,1 1 1,-1 0 0,0 0 0,1 0 0,-1 0 0,1-1-1,0 1 1,0 0 0,-1-1 0,1 1 0,1 0-6,-1-1 1,1 0-1,0 0 1,-1 0 0,1-1 0,0 1 0,-1-1 0,1 1-1,0-1 1,0 0 0,-1 0 0,1 0 0,0 0 0,0 0-1,0 0 1,-1 0 0,2 0-1,2-1 1,0 0 0,0 0 0,1 0 1,-1-1-1,0 1 0,0-1 0,0 0 0,-1-1 0,1 1 0,0-1 0,-1 0 0,0 0 1,0 0-1,2-3-1,10-9-37,-1-1 0,0 0 1,-1-2 36,8-8-141,43-50-675,-20 21-176,2 2-1,3 3 1,5-1 992,-52 49-23,-2 1 19,-1 0 1,1 0-1,0 0 1,0 1-1,0-1 1,0 0 0,0 1-1,0-1 1,0 1-1,0-1 1,1 1-1,-1-1 1,0 1-1,0 0 1,1-1 3,-1 1-40,0 5 16,5 29 338,-2 1 0,-1 3-314,-1-12 218,0 0 0,2 0 0,1-1 0,0 0 0,4 6-218,-9-30-51,1 0-1,-1 0 1,1 0-1,-1 0 1,0 0-1,1-1 1,0 1-1,-1 0 1,1 0-1,-1 0 1,1 0-1,0-1 1,0 1-1,-1 0 1,1-1-1,0 1 1,0 0-1,0-1 1,0 1 0,0-1-1,0 0 1,0 1-1,0-1 1,0 0-1,0 1 1,1-1 51,-1 0-406,1-1 0,-1 1 1,1 0-1,-1-1 0,0 1 1,1-1-1,-1 1 0,0-1 1,1 0-1,-1 0 0,0 1 0,0-1 1,1 0-1,-1 0 0,0 0 1,0 0-1,0 0 0,0-1 1,-1 1-1,1 0 0,0 0 1,0-1 405,20-38-8594</inkml:trace>
  <inkml:trace contextRef="#ctx0" brushRef="#br0" timeOffset="1167.33">1796 352 3265,'0'0'2991,"0"31"-464,0 195 2027,0-143-1485,0-67-153,0-52-1420,-1-24-923,-1 18-200,2-1-1,5-29-372,-4 61 52,0 0 0,2 0 0,-1 1 1,1-1-1,0 1 0,1 0 0,1 0 1,-1 0-1,1 1 0,1-1 0,0 1 0,6-7-52,-7 11-224,0 0-1,1 1 0,-1 0 0,1 0 1,0 1-1,0-1 0,0 1 1,0 0-1,1 1 0,-1 0 0,1 0 1,0 0-1,-1 1 0,1-1 0,0 2 1,0-1-1,2 1 225,31 0-5320</inkml:trace>
  <inkml:trace contextRef="#ctx0" brushRef="#br0" timeOffset="1519.46">2312 216 6739,'0'0'7988,"0"0"-6003,0 0-161,-160 76-127,119-28-1008,9 9-33,10 2-96,13 1-176,9-1-208,0 1-48,9-4-80,19-8 0,7-11-31,0-14-17,2-23-433,7 0-1023,7-57-1202,-1-16-4865</inkml:trace>
  <inkml:trace contextRef="#ctx0" brushRef="#br0" timeOffset="1850.32">2516 1 2129,'0'0'6798,"0"0"-3597,0 0-858,0 0-244,0 0-1042,-2 18-302,-49 300 2622,38-248-2810,2-14-1,2 1 0,3 0 0,1 17-566,5-73 80,0-1 56,-1-10-111,1 1-1,1 0 0,-1 0 0,1 0 0,1-1 0,0 1 0,0 0 1,1 1-1,0-1 0,0 0 0,1 1 0,3-5-24,4-6-66,1 0 1,0 0-1,2 1 0,7-8 66,-13 17-54,-1 1-1,1 0 1,0 1-1,1 0 1,0 0-1,3-1 55,-10 6-18,0 1 0,1 0 0,-1 0 0,0 0 0,0 0-1,0 0 1,1 0 0,-1 0 0,0 1 0,1-1 0,-1 1-1,1 0 1,-1 0 0,1 0 0,-1 0 0,0 0 0,1 0 0,-1 1-1,1-1 1,-1 1 0,0 0 0,0 0 0,1 0 0,-1 0 0,0 0-1,0 0 1,0 0 0,0 1 0,0-1 0,0 1 0,0-1-1,0 1 1,-1 0 18,8 9 0,0 1 0,-1 0-1,-1 1 1,0-1 0,-1 2-1,0-1 1,-1 1 0,0-1-1,0 8 1,9 36 510,3 41-510,-15-85 67,5 37 162,-6-45-452,1-13-1939,-2-12-1621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09:12.740"/>
    </inkml:context>
    <inkml:brush xml:id="br0">
      <inkml:brushProperty name="width" value="0.1" units="cm"/>
      <inkml:brushProperty name="height" value="0.1" units="cm"/>
      <inkml:brushProperty name="color" value="#333333"/>
    </inkml:brush>
  </inkml:definitions>
  <inkml:trace contextRef="#ctx0" brushRef="#br0">63 1 3666,'0'0'1139,"0"0"678,0 27 672,0 165 1096,-4-71-1652,-5 1-1,-6-2 1,-7 14-1933,21-129 90,1-4-70,0 0 0,0 0 1,0 0-1,0 0 0,0 0 0,0 0 1,0 0-1,0 0 0,-1 0 1,1-1-1,0 1 0,-1 0 0,1 0 1,-1 0-1,1 0 0,-1 0 1,1-1-1,-1 1 0,0 0 0,1 0 1,-1-1-1,0 1-20,0-1 179,1 0 29,0-5-35,-1-48-537,0 20-165,1 1 1,1 0-1,2-1 1,2-10 528,-4 38-90,1 0-1,-1 0 1,1 0 0,0 0 0,0 0 0,0 1-1,0-1 1,1 1 0,0-1 0,0 1 0,0 0-1,1 0 1,-1 0 0,1 0 0,0 1 0,0-1-1,0 1 1,0 0 0,1 0 0,-1 1 0,2-1 90,5-1-55,0 0 1,0 1 0,0 0 0,1 1-1,-1 0 1,1 1 0,-1 0 0,1 1-1,0 1 55,-2-2-34,0 1-1,0 1 0,0 0 0,1 0 1,-1 1-1,-1 1 0,5 1 35,-10-3-2,-1 1-1,0-1 1,0 1-1,1 0 1,-1 0 0,-1 0-1,1 1 1,0-1-1,0 1 1,-1-1 0,0 1-1,1 0 1,-1 0-1,0 0 1,0 0 0,-1 0-1,1 1 1,-1-1-1,1 1 1,-1-1 0,0 1-1,0 1 3,1 5 83,0 1 0,-1 0 0,0 0 0,-1 0 0,0 0 0,-1 0 0,0 0 0,-1 0 0,0 0 0,0-1 0,-1 1 0,-1-1 0,0 1 0,0-1 0,-1 0 0,-6 8-83,0-1 96,-1 0 1,0-1 0,-1 0 0,-1-1 0,-1-1 0,0 0 0,-1-1 0,-11 7-97,22-16-228,-1 0 1,1-1 0,-1 0-1,1 0 1,-1-1 0,0 1-1,0-1 1,0-1-1,-1 1 1,1-1 0,0 0-1,0 0 1,-1-1 0,-1 0 227,-15 0-5093</inkml:trace>
  <inkml:trace contextRef="#ctx0" brushRef="#br0" timeOffset="329.22">500 459 4034,'0'0'3874,"0"0"-2034,-1 29 220,-7 204 3345,8-125-3745,1-98-1692,1-17-626,1-21-1624,-3-22-4052,0-10-2273</inkml:trace>
  <inkml:trace contextRef="#ctx0" brushRef="#br0" timeOffset="729.34">500 459 11909,'6'-181'3122,"-6"181"-3010,0 0 640,0 0 257,4 0-1009,5 6 0,0 8-352,1 3-3282,2-3-4930</inkml:trace>
  <inkml:trace contextRef="#ctx0" brushRef="#br0" timeOffset="1070.78">620 485 3874,'0'0'2227,"0"0"-279,0 30 643,0 210 2195,-1-220-4296,2 25 1223,-1-45-1696,0 0-1,0 0 1,0 0-1,0-1 1,0 1-1,0 0 1,0 0 0,0 0-1,0 0 1,0 0-1,0 0 1,0 0-1,0-1 1,0 1-1,0 0 1,0 0-1,0 0 1,0 0-1,0 0 1,0 0-1,0 0 1,0-1-1,0 1 1,0 0-1,0 0 1,0 0-1,1 0 1,-1 0-1,0 0 1,0 0-1,0 0 1,0 0-1,0 0 1,0-1-1,0 1 1,0 0-1,0 0 1,1 0-1,-1 0 1,0 0 0,0 0-1,0 0 1,0 0-1,0 0 1,0 0-1,1 0 1,-1 0-1,0 0 1,0 0-1,0 0 1,0 0-1,0 0 1,0 0-1,0 0 1,1 0-1,-1 0 1,0 0-1,0 0 1,0 0-1,0 1 1,0-1-1,0 0 1,0 0-1,0 0 1,0 0-1,1 0 1,-1 0-17,5-15 81,7-22-555,1 1 0,2 0 0,1 0 1,12-15 473,-16 30-1038,1 0 1,1 1 0,1 1-1,1 1 1,0 0 0,2 1-1,15-12 1038,-29 25-45,1 1 0,-1-1-1,1 1 1,0 1 0,0-1-1,0 1 1,0 0 0,0 0-1,1 0 1,-1 1 0,1-1-1,-1 1 1,1 1-1,-1-1 1,4 1 45,-8 0 30,0 0-1,1 1 1,-1-1 0,0 1-1,0-1 1,0 0-1,0 1 1,0 0 0,0-1-1,0 1 1,-1 0 0,1-1-1,0 1 1,0 0-1,0 0 1,-1 0 0,1 0-1,0 0 1,-1-1 0,1 1-1,-1 0 1,1 1-1,-1-1 1,1 0 0,-1 0-1,0 0 1,0 0 0,1 0-1,-1 0 1,0 1-30,4 41 1740,-4-36-1376,1 10 178,2 83 4861,-9 97-5403,3-187 118,2-8-3179,1-4-2134</inkml:trace>
  <inkml:trace contextRef="#ctx0" brushRef="#br0" timeOffset="1429.62">1632 264 3586,'0'0'2278,"0"0"174,0 0 629,0 0-874,-30-5-1071,-96-14-493,114 17-531,0 0 1,0 1-1,0 1 1,0 0-1,0 0-112,-1 1 86,7 0-44,1 0 1,0 0-1,0 0 0,0 1 0,0 0 0,0 0 0,0 0 0,0 1 1,1 0-1,-1 0 0,1 0 0,0 0 0,0 1 0,0-1 0,0 1 1,0 1-43,-11 12 172,0 1 0,2 1 0,-2 2-172,13-17 42,-10 13 146,0 1 1,2 0-1,0 1 0,1 0 1,1 0-1,1 1 1,0 0-1,2 0 0,0 1 1,1-1-1,1 1 1,2 0-1,-1 1-188,2-7 128,-1 22 52,1-36-176,0 0 0,0 0 0,1 0 1,-1 0-1,0 0 0,0 0 0,0 0 0,1 0 1,-1 0-1,0-1 0,1 1 0,-1 0 0,1 0 1,-1 0-1,1 0 0,-1-1 0,1 1 0,0 0 1,-1-1-1,1 1 0,0 0 0,-1-1 0,1 1 1,0-1-1,0 1 0,0-1 0,0 0 0,-1 1 1,2-1-5,4 1 16,0-1 0,0 0 1,0-1-1,0 1 1,-1-1-1,1 0 0,0-1 1,0 1-1,-1-1 1,1-1-1,-1 1 0,1-1 1,-1 1-1,0-1 1,0-1-1,-1 1 1,3-3-17,14-12 1,-1 0 0,-1-1 0,6-10-2,4-2-195,-5 5-56,18-19-1730,2 2 1,43-32 1981,-87 75-13,1 0 0,-1-1 0,0 1 0,1 0 0,-1 0 0,0 0 0,0 0 0,1 0 0,-1-1 1,0 1-1,1 0 0,-1 0 0,0 0 0,1 0 0,-1 0 0,0 0 0,1 0 0,-1 0 0,0 0 0,1 0 1,-1 0-1,0 1 0,1-1 0,-1 0 0,0 0 0,1 0 0,-1 0 0,0 0 0,1 1 0,-1-1 0,0 0 1,0 0-1,1 0 0,-1 1 0,0-1 0,0 0 0,0 0 0,1 1 0,-1-1 0,0 0 0,0 1 0,0-1 1,0 0-1,0 1 0,0-1 0,1 0 13,5 19 452,-5-16-401,7 39 823,-1 0-1,-3 0 1,-1 1 0,-1 4-874,2 41 533,-4-87-573,0 0 0,0 0-1,0 0 1,0 0 0,0 0-1,0 0 1,1 0 0,-1-1-1,0 1 1,1 0-1,-1 0 1,1 0 0,-1 0-1,1-1 1,-1 1 0,1 0-1,0 0 41,-1-1-193,1 0 0,-1-1 0,1 1 0,-1 0 0,1 0 0,-1-1 0,0 1 0,1 0 0,-1-1 0,1 1 0,-1-1 0,0 1 0,1 0 0,-1-1 0,0 1 0,0-1 0,1 1 0,-1-1 0,0 1 0,0-1 0,0 1 0,0-1 0,1 1 0,-1-1 0,0 1 0,0-1 0,0 1 0,0-1 0,0 1 0,0-1 0,-1 0 0,1 1 0,0-1 0,0 1 193,3-35-9116</inkml:trace>
  <inkml:trace contextRef="#ctx0" brushRef="#br0" timeOffset="2129.47">1824 445 2737,'0'0'2596,"0"25"192,1 6-1649,0 26 5600,-6 57-6739,2-88 2192,3-42-633,0-11-1724,0 7 46,2-1-1,0 1 1,1 0 0,1-1-1,1 1 1,1 1 0,1-1 0,5-11 119,-6 19-77,0 0 1,1 0 0,0 0 0,0 1 0,1 0-1,1 1 1,0 0 0,0 0 0,1 1 0,0 0-1,1 1 1,0 0 0,10-5 76,-19 12-31,0-1-1,0 1 1,0 1 0,0-1-1,0 0 1,1 0 0,-1 1-1,0-1 1,0 1 0,1 0-1,-1 0 1,0 0 0,0 0-1,1 0 1,0 0 31,-2 1-15,0-1 1,0 0-1,0 1 1,0-1-1,0 1 1,0 0 0,0-1-1,0 1 1,0 0-1,-1-1 1,1 1-1,0 0 1,0 0-1,-1 0 1,1-1-1,-1 1 1,1 0-1,0 0 1,-1 0-1,0 0 1,1 0-1,-1 0 1,0 0 0,1 0-1,-1 0 1,0 1-1,0-1 1,0 0-1,0 0 1,0 0 14,1 174 2063,-2-93-885,1-78-1133,0 0 0,0 0 1,1 1-1,-1-1 0,1 0 0,0 0 0,0 0 0,0 0 0,1 0 1,0 0-1,-1 0 0,1 0-45,0-2 8,-1-1 1,1 1-1,0 0 0,-1 0 1,1-1-1,0 1 1,0-1-1,0 1 0,0-1 1,1 0-1,-1 0 1,0 0-1,0 0 0,1 0 1,-1 0-1,1-1 1,-1 1-1,1-1 0,-1 0 1,3 1-9,2-1 18,1 0 0,0 0 1,-1-1-1,1 0 0,-1 0 0,1-1 1,-1 0-1,0 0 0,1-1 0,-1 0 1,0 0-1,-1-1 0,1 1 0,-1-2 1,1 1-19,14-12-5,-1-1 0,0-1 0,11-15 5,-24 27-27,20-22-414,0-1 0,-2-2 1,-1 0-1,-2-1 0,9-18 441,-28 45-95,3-14-242,-6 18 577,0 1 267,-6 14-85,-6 9-416,1 1 0,1 1 0,1 0 0,2 0 0,-4 19-6,-4 39 316,3 12-316,7-46 64,-2-1-1,-2 0 1,-2 0-1,-2-1 1,-6 9-64,17-51 2,-1-1-1,1 0 1,-1 1 0,0-1 0,0-1-1,0 1 1,0 0 0,-1-1 0,1 0-1,-1 1 1,0-1 0,0-1-1,0 1 1,-1-1 0,1 1 0,-1-1-1,1-1 1,-1 1 0,0-1 0,-4 2-2,-10 0-86,-1 0 1,0 0-1,0-2 1,-11-1 85,10 0-85,-57 1 50,77-1 39,0 0 0,-1 0 0,1 0 0,0-1 0,0 1 0,0 0 0,-1 0 0,1-1 0,0 1-1,0-1 1,0 1 0,0-1 0,0 1 0,0-1 0,0 0 0,0 0 0,0 1 0,0-1 0,0 0 0,1 0 0,-1 0 0,0 0 0,1 0 0,-1 0 0,0 0 0,1 0 0,-1 0 0,1 0-1,0 0 1,-1-1 0,1 1 0,0 0-4,-1-2-4,1 0-1,0 1 0,-1-1 0,1 0 0,1 0 0,-1 1 1,0-1-1,1 0 0,-1 0 0,1 1 0,0-1 0,0 0 1,0 1-1,1-3 5,1 1-123,1-1 1,-1 0 0,1 1 0,0 0-1,0 0 1,1 0 0,-1 0-1,1 1 1,0 0 0,4-2 122,55-27-5356,-23 16-3539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03:21.099"/>
    </inkml:context>
    <inkml:brush xml:id="br0">
      <inkml:brushProperty name="width" value="0.1" units="cm"/>
      <inkml:brushProperty name="height" value="0.1" units="cm"/>
      <inkml:brushProperty name="color" value="#333333"/>
    </inkml:brush>
  </inkml:definitions>
  <inkml:trace contextRef="#ctx0" brushRef="#br0">0 1 9748,'0'0'1462,"0"0"62,0 0 936,0 0-628,0 0-919,0 0-457,0 12 432,3 357 2494,0 2-3317,4-280-62,-7-91 24,0 0-6,0 0 6,0 0-6,0 0 8,0 0 1,0 0-17,11 0-208,618-3 193,-628 3-406,-1 0-556,-6 0-6442,-13 0-4231</inkml:trace>
  <inkml:trace contextRef="#ctx0" brushRef="#br0" timeOffset="330.01">472 660 14343,'0'0'1301,"0"0"-377,0 0 839,30 17-613,99 54-606,-113-63-451,1 0 0,0-1-1,1-1 1,0-1 0,-1 0-1,13 0-92,25 8 482,-54-11-304,0 1 0,-1 0 0,0-1 0,1 1 0,-1-1 0,0 1 0,0-1 0,-1 1 0,1-1 0,0 1 0,-1 0 0,0-1 0,1 0 0,-2 2-178,-12 15 31,0 0 1,-2-1-1,0 0 0,-1-2 1,-1 0-1,0 0-31,-18 15-231,31-26 81,-30 26-991,12-17-2359,6-10-5505</inkml:trace>
  <inkml:trace contextRef="#ctx0" brushRef="#br0" timeOffset="1199.99">1576 499 7956,'0'0'2153,"0"0"-238,0 0 251,0 0-514,0 0-745,-10-12-248,3 2-500,5 6-108,0 1 0,-1-1 0,1 1 0,-1-1 0,0 1 0,0 0 0,0 0 0,0 0 0,-1 1 0,1-1 0,-1 1 0,1 0 0,-1 0 0,0 0 0,0 0 0,0 1 0,0-1 0,0 1 0,0 0 0,0 0 0,0 1 0,-4-1-51,-2 0 94,-1 1 1,0 0-1,0 1 1,1 0-1,-1 0 0,0 1 1,1 1-1,0 0 1,-1 0-1,1 1 1,0 0-1,-7 5-94,-6 4 256,1 1 0,1 1-1,0 1 1,1 1 0,1 1-1,-14 17-255,31-33 2,0 1-1,0 0 0,0-1 0,0 1 0,1 0 0,-1 0 0,1 0 0,0 0 1,0 0-1,0 0 0,0 1 0,1-1 0,-1 0 0,1 0 0,0 1 0,0-1 0,0 0 1,0 0-1,1 3-1,0-2-4,0 0 0,1-1 1,-1 1-1,1 0 0,0 0 0,1-1 1,-1 1-1,0-1 0,1 0 0,0 0 1,0 0-1,0 0 0,3 2 4,11 7-20,0 0 0,1-2 0,1 0 0,-1-1-1,15 4 21,-21-7 3,87 33-52,34 15-209,-127-51 242,-1-1-1,0 1 0,0 0 1,0 1-1,0-1 0,-1 1 1,1 0-1,-1 0 0,0 0 1,1 2 16,-4-4 1,0 0 1,0 0-1,1 0 1,-1 0 0,0 0-1,-1 0 1,1 0-1,0 0 1,-1 1-1,1-1 1,-1 0 0,0 1-1,1-1 1,-1 0-1,0 1 1,-1-1-1,1 0 1,0 0-1,-1 1 1,1-1 0,-1 0-1,0 0 1,1 1-1,-1-1 1,0 0-1,0 0 1,-1 0 0,1 0-2,-4 4 23,0 0 1,0-1-1,0 0 1,-1 0-1,0 0 1,0 0 0,-1-1-1,1 0 1,-1-1-1,1 1 1,-1-1 0,0 0-1,-1-1 1,1 0-1,0 0 1,-1 0-24,-16 3-70,1-1-1,-1-1 1,0-1 0,-14-1 70,34-1-161,0 0 1,1 0 0,-1 0 0,0 0 0,1-1 0,-1 0 0,0 0 0,1 0 0,-1 0 0,1 0 0,0-1 0,-1 0-1,1 1 1,0-1 0,0-1 0,0 1 0,-2-2 160,2 1-702,0-1 0,0 0-1,0 0 1,1 0 0,-1 0-1,1 0 1,0-1 0,-1-4 702,-8-30-7692</inkml:trace>
  <inkml:trace contextRef="#ctx0" brushRef="#br0" timeOffset="1550.15">1702 439 6179,'0'0'5141,"0"0"-3290,0 0-71,0 33 594,-1 9-1725,0 39 1416,7 48-2065,43 351 2942,-46-452-2924,2 18-50,2 1 1,6 18 31,-13-62-38,1-1-89,-1 0 0,0 0-1,1 0 1,0 0 0,-1 0 0,1 0 0,0 0 0,0 0 0,0 0 0,0-1-1,0 1 1,0 0 0,1-1 0,-1 1 0,1 0 127,-1-3-375,-1 0 0,1 0 0,-1 0 0,1 0 0,-1 0 0,1 0 0,-1 0-1,1 0 1,-1 0 0,0 0 0,0 0 0,0 0 0,0 0 0,0 0 0,0 0 0,0 0 0,0 0 0,0 0 0,0 0 0,0-1 0,-1 1 375,1-1-629,0-51-6463</inkml:trace>
  <inkml:trace contextRef="#ctx0" brushRef="#br0" timeOffset="1879.65">1755 408 7219,'0'0'1260,"29"0"-305,96 0 1174,-110 0-1668,1 0 1,0 1 0,-1 0 0,1 1-1,-1 1 1,5 1-462,-16-2 64,-1 0 0,1-1 0,0 1 0,0 0-1,-1 1 1,0-1 0,1 0 0,-1 1 0,0 0 0,0 0-1,0 0 1,-1 0 0,1 0 0,-1 1 0,1-1 0,-1 1-1,0 0 1,-1 0 0,1-1 0,-1 1 0,1 1-64,0 2 165,0 1-1,0 0 1,0 0 0,-1 0 0,0 1-1,-1-1 1,0 0 0,0 0 0,-1 0-1,0 0 1,0 0 0,-1 0-1,0 0 1,0 0 0,-1 0 0,0-1-1,-1 1 1,1-1 0,-1 0 0,-1 0-1,1 0 1,-1-1 0,0 1 0,-5 3-165,-16 14 54,-1-1 1,-1 0-1,0-2 0,-2-2 1,-1-1-1,0-1 1,-1-1-1,-1-2 0,0-1 1,-27 6-55,45-17-3031,15-2-2137</inkml:trace>
  <inkml:trace contextRef="#ctx0" brushRef="#br0" timeOffset="2961.75">2667 691 6067,'0'0'10901,"0"0"-9861,0 0 801,0 0-448,0 0-833,195 26-368,-148-40-112,-12-9-80,-7-3-192,-9 1-1105,-3-9-1136,-7 6-4162</inkml:trace>
  <inkml:trace contextRef="#ctx0" brushRef="#br0" timeOffset="2962.75">2963 388 6467,'0'0'5763,"0"0"-3234,0 0 144,-19 201-176,19-116-1200,0-3-337,0-2-159,0-10-369,0-21-96,0-16-304,0-21-32,0-12-240,0 0-1393,0-45-3121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09:24.731"/>
    </inkml:context>
    <inkml:brush xml:id="br0">
      <inkml:brushProperty name="width" value="0.1" units="cm"/>
      <inkml:brushProperty name="height" value="0.1" units="cm"/>
      <inkml:brushProperty name="color" value="#333333"/>
    </inkml:brush>
  </inkml:definitions>
  <inkml:trace contextRef="#ctx0" brushRef="#br0">168 351 720,'0'0'1364,"0"0"170,0 0-339,0 0-155,0 0 81,0 0 5,0 0 8,-2 0 1454,1 0-2747,1 0 0,0 0 0,0 0 0,0 0 0,0 0 0,-1 0 0,1 0 0,0 0 0,0 0 0,0 0 1,0 0-1,-1 0 0,1 0 0,0 0 0,0 0 0,0 0 0,0 0 0,-1 0 0,1 0 0,0-1 0,0 1 0,0 0 0,0 0 0,0 0 0,-1 0 0,1 0 0,0 0 0,0-1 0,0 1 0,0 0 0,0 0 0,0 0 0,0 0 0,0 0 0,0-1 0,0 1 0,-1 0 0,1 0 0,0 0 0,0 0 0,0-1 1,0 1-1,0 0 0,0 0 0,0 0 0,0 0 0,0-1 0,0 1 0,1 0 0,-1 0 159,8-7 586,0 1 0,0 0 0,1 1 0,0 0 1,1 0-1,-1 1 0,9-3-586,-3 5 12,0 1-1,0 0 1,0 1 0,0 0 0,2 2-12,22-1 45,-25-1 631,-12-1 4950,-25-2 3334,9 2-11371,-6-2 2374,-1 2 0,1 0 0,0 1 0,-1 1 0,-1 1 37,10 0-22,0 1-1,1 0 0,0 0 0,-1 1 1,1 1-1,1 0 0,-1 0 0,1 1 1,-4 3 22,-84 63-174,97-71 155,0 0 0,0 0-1,0 1 1,0-1-1,0 0 1,0 1 0,0-1-1,0 1 1,0-1-1,1 1 1,-1-1 0,0 1-1,1 0 1,-1-1-1,1 1 1,0 0 0,0-1-1,0 1 1,0 0-1,0-1 1,0 1 0,0 0-1,0-1 1,0 1 0,1 0-1,-1-1 1,1 1-1,0-1 1,-1 1 0,1-1-1,0 1 1,0-1-1,0 1 1,0 0 19,3 4-26,0-1 0,0 1 0,0-1 0,0 0 0,1 0 0,0 0 0,0-1 0,1 0 26,15 10-6,0-1-1,1-1 1,1-1-1,0-1 1,0-1 0,2 0 6,28 7-619,1-3 1,12 0 618,-65-13-31,0 0-1,1 1 0,-1-1 1,0 1-1,0 0 1,0-1-1,1 1 1,-1 0-1,0-1 1,0 1-1,0 0 1,0 0-1,0 0 1,0 0-1,-1 0 1,1 0-1,0 0 1,0 0-1,-1 0 1,1 1-1,-1-1 1,1 0-1,-1 0 1,1 1-1,-1-1 1,0 0-1,0 0 1,1 1-1,-1-1 1,0 0-1,0 1 1,0-1-1,0 0 1,-1 1-1,1-1 1,0 0-1,-1 1 1,1-1-1,-1 0 32,0 4 17,0-1 0,0 0 0,0 0 0,-1 0 0,0 0-1,0 0 1,0 0 0,0 0 0,-1-1 0,0 1 0,-2 2-17,-6 3-74,-1 0 1,-1 0-1,0-1 1,0-1-1,0 0 1,-1-1-1,0-1 1,0 0-1,0 0 1,-1-2-1,1 0 0,-1 0 1,0-1-1,0-1 1,0-1-1,-9-1 74,-29 1-3713,3 0-2434</inkml:trace>
  <inkml:trace contextRef="#ctx0" brushRef="#br0" timeOffset="589.24">722 595 1761,'0'0'1275,"0"0"1300,27 0-46,89-1-1198,-101 1-1224,0-1-1,0-1 1,-1 0 0,1-1 0,-1-1-1,0 0 1,0-1 0,0 0 0,0-1-1,-1-1 1,11-7-107,-7 5-5,0 0-393,0-1 0,0-1 0,8-7 398,-22 15-227,1 1 0,-1-1 0,0 0 0,0 0 0,0 0 0,0-1 0,-1 1 0,1-1 0,-1 0 0,0 1 0,0-1 0,0 0 0,-1 0 0,0 0 0,1 0 0,-1 0 0,0-1 0,-1 1 0,1-1 227,-1 3-86,0-1 0,0 0 0,0 0-1,-1 0 1,1 0 0,-1 1 0,1-1 0,-1 0 0,0 0-1,0 1 1,0-1 0,-1 1 0,1-1 0,0 1 0,-1 0-1,0-1 87,-3-2 218,0 1 0,0 0 0,0 0-1,-1 1 1,1-1 0,-5-1-218,1 0 483,-1 1 0,0 0 0,0 1 1,-1 0-1,1 0 0,-1 1 0,1 0 0,-7 0-483,-20 0 2277,-31 3-2277,21 0 848,39-1-693,0 1-1,1 0 1,-1 0 0,1 0 0,-1 1 0,1 0-1,0 1 1,0 0 0,0 0 0,0 0-1,0 1 1,-4 3-155,1 1 127,0-1 0,1 1-1,0 1 1,1 0 0,-1 0 0,2 1-1,-7 9-126,4-3 164,1 0 1,0 1-1,1 0 0,1 1 0,1 0 0,0 0 0,2 0 1,0 1-1,1-1 0,-1 10-164,3-14 168,0 6 171,0 1 0,1-1-1,1 0 1,2 7-339,-2-24 12,-1 0-1,1 0 0,1-1 1,-1 1-1,0 0 0,1-1 1,-1 1-1,1-1 1,0 1-1,-1-1 0,1 0 1,0 1-1,1-1 0,-1 0 1,0-1-1,1 1 1,-1 0-1,1-1 0,-1 1 1,1-1-1,0 0 0,0 0 1,-1 0-1,1 0 0,0 0 1,3 0-12,9 2 6,0-1 0,1-1 1,-1 0-1,11-1-6,-23 0-1,87-5-965,-76 3 5,1-1 0,-1 0 0,0-1 1,0-1-1,2-1 961,47-22-6443</inkml:trace>
  <inkml:trace contextRef="#ctx0" brushRef="#br0" timeOffset="1133.16">1599 320 32,'0'0'1182,"0"0"-312,0 0-238,0 0-2,-29-3 58,-92-12 131,114 14-735,1 0 0,-1 1 1,0 0-1,0 0 0,0 1 1,0 0-1,1 0 0,-1 1 0,-5 1-84,7-1 42,0 1 1,0 0-1,1 0 0,-1 0 0,0 1 0,1-1 0,-3 4-42,-6 4 41,0 0 164,0 1-1,1 1 1,1-1 0,0 2 0,0 0 0,2 0-1,-6 10-204,6-7 651,1 0 0,1 1-1,1 0 1,0 0-1,1 0 1,1 1 0,1 0-1,0-1 1,1 1-1,1 12-650,1-20 334,0-7-185,0 0-1,0 0 1,0 0 0,0-1-1,1 1 1,-1 0-1,1 0 1,0-1 0,0 1-1,1 0-148,-1-3 28,0 1 0,0-1-1,0 0 1,1 1 0,-1-1 0,0 0 0,1 0-1,-1 0 1,1 0 0,0 0 0,-1-1-1,1 1 1,0 0 0,-1-1 0,1 1 0,0-1-1,0 0 1,-1 1 0,1-1 0,0 0-1,0 0 1,-1 0 0,1-1 0,1 1-28,4-1 60,0 1 1,1-2-1,-1 1 1,0-1-1,0 0 0,-1-1 1,1 1-1,0-1 1,-1-1-1,0 1 1,0-1-1,0 0 1,0 0-1,1-2-60,16-14-321,-1-1-1,16-20 322,-15 17-942,18-23-3323,-2-2 0,-2-2 0,12-23 4265,-47 76 4452,-1 8-3375,0 13-633,-7 104 5300,-1 2-5240,7-128-4127,0-1-2179</inkml:trace>
  <inkml:trace contextRef="#ctx0" brushRef="#br0" timeOffset="1488.86">1747 402 1040,'0'0'1337,"0"0"1062,0 0-6,7 26-347,20 83-381,-23-92-959,-2 1 0,0-1 0,0 1 0,-2 0 1,0 0-1,-1 4-706,-1 22 5308,3-69-5116,1 1 0,1-1 0,1 1 0,1 0 1,1 1-1,2-1 0,4-10-192,19-36-4349,29-49 4349,-27 56-5034,-25 47-1478</inkml:trace>
  <inkml:trace contextRef="#ctx0" brushRef="#br0" timeOffset="1818.92">2184 283 4114,'0'0'1553,"0"0"1504,0 0 1041,-148 184-1825,133-127-496,11-3-593,4-6-383,0-6-321,19-8-240,16-8-208,3-12 64,9-11-96,6-3-160,-2-6-1185,2-28-2256,-9-8-4259</inkml:trace>
  <inkml:trace contextRef="#ctx0" brushRef="#br0" timeOffset="2289.07">2530 0 1441,'0'0'4402,"0"0"-3079,0 0-5,0 0 259,0 0-620,0 17 81,0 31-253,1 80 3990,-8 22-4775,-8-26 1257,3-33 111,1 86-1368,11-176 43,0-1 21,6-9 13,8-10-72,90-122 168,-84 119-139,0 0-1,1 0 1,1 2-1,22-15-33,-38 31-7,0 0-1,1 0 1,0 0-1,0 1 0,0 0 1,0 0-1,0 1 1,0-1-1,1 2 0,0-1 1,-1 1-1,1 0 0,-1 1 1,2 0 7,-8 0-3,1 1 1,-1-1 0,0 0 0,0 1-1,0 0 1,0-1 0,0 1-1,0 0 1,0-1 0,0 1-1,0 0 1,0 0 0,0 0-1,0 0 1,0 0 0,-1 0 0,1 0-1,0 0 1,-1 0 0,1 0-1,-1 0 1,1 0 0,-1 1-1,0-1 1,1 0 2,9 38 81,-9-36-67,5 38 308,-2 0 0,-1 1-1,-3-1 1,-1 11-322,0 17 178,1-68-240,0-1-447,0 0-1721,0 0-3080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18:25.875"/>
    </inkml:context>
    <inkml:brush xml:id="br0">
      <inkml:brushProperty name="width" value="0.1" units="cm"/>
      <inkml:brushProperty name="height" value="0.1" units="cm"/>
      <inkml:brushProperty name="color" value="#333333"/>
    </inkml:brush>
  </inkml:definitions>
  <inkml:trace contextRef="#ctx0" brushRef="#br0">259 182 3057,'0'0'2988,"0"0"-1632,0 0 474,0 0 800,0 0-658,0 0-614,0 0-280,0 0-30,0 0-53,0 0-200,0 0-104,0 0-154,0 0-68,0 0 17,0 0-65,0 0-55,-1 7 213,-11 75-242,-2 10-173,0 71-164,11 270 214,4-399-181,1 0 1,6 28-34,-7-52-2,1-1 0,0 1 0,1-1 0,0 0 0,1 0 0,0 0 0,0-1 0,1 1 0,0-1 0,0 0 0,7 7 2,-12-14-93,1-1 0,-1 0 0,0 0 0,0 0 0,0 1 0,0-1 0,0 0 0,0 0 0,1 0 0,-1 0 1,0 1-1,0-1 0,0 0 0,1 0 0,-1 0 0,0 0 0,0 0 0,0 0 0,1 0 0,-1 0 0,0 1 0,0-1 0,1 0 0,-1 0 0,0 0 0,0 0 0,0 0 0,1 0 0,-1 0 0,0 0 0,0 0 0,1-1 1,-1 1-1,0 0 0,0 0 0,0 0 0,1 0 0,-1 0 0,0 0 0,0 0 0,0 0 0,1-1 0,-1 1 0,0 0 0,0 0 0,0 0 93,5-15-2600,-5-29-1057,0 36 2121,0-44-4945</inkml:trace>
  <inkml:trace contextRef="#ctx0" brushRef="#br0" timeOffset="735.45">183 37 7411,'0'0'505,"0"0"711,33-3 1281,212-21 337,-52 15-928,3 8-1906,-101 2 377,-64 0-327,1 3 0,-2 0 0,1 2 0,2 2-50,-3-1 262,0-2 0,0 0 1,1-2-1,2-1-262,55 4 413,-88-6-379,1 0-1,-1 0 1,0 1-1,1-1 1,-1 0-1,1 0 1,-1 1-1,0-1 0,1 0 1,-1 1-1,0-1 1,0 1-1,1-1 1,-1 0-1,0 1 1,0-1-1,1 1 0,-1-1 1,0 1-1,0-1 1,0 1-1,0-1 1,0 1-1,0-1 1,0 0-1,0 1 0,0-1 1,0 1-1,0-1 1,0 1-34,1 22 1520,-2-12-1429,5 204 1684,-5-134-1592,-10 121 42,0 0-100,5 331 40,6-533-285,-20-1-1938,13 2 1253,-1-1-383,0-1 0,0 0 0,0 0 1,0-1-1,1 0 0,-1-1 0,-5-2 1188,-27-11-7652</inkml:trace>
  <inkml:trace contextRef="#ctx0" brushRef="#br0" timeOffset="1115.56">1 1357 3265,'0'0'4955,"0"0"-2189,0 0-557,40 8-437,-4-1-1409,20 5 361,0-3 0,0-2-1,45-1-723,466-3 3119,-530-4-2991,-1-1-1,0-2 1,0-2 0,-1-1-1,0-2 1,14-6-128,-48 14-19,0 0 1,-1 0 0,1 1 0,-1-1-1,1 0 1,-1 0 0,1 0-1,-1 1 1,1-1 0,-1 0-1,0 0 1,0 0 0,1 0-1,-1 0 1,0 0 0,0 0-1,0 0 1,0 0 0,0 0-1,0 0 1,0 0 0,0 0-1,-1 0 1,1 0 0,0 1-1,-1-1 1,1 0 0,0 0 0,-1 0-1,1 0 19,-4-3-611,0-1 0,0 1 0,-1-1 0,1 1-1,-1 1 1,0-1 0,0 1 0,0-1 0,0 2 0,0-1-1,-5-1 612,-12-8-3874,-19-13-4844</inkml:trace>
  <inkml:trace contextRef="#ctx0" brushRef="#br0" timeOffset="1475.72">265 304 15239,'0'0'720,"0"0"-448,0 0 1745,160 201-496,-91-119-753,10 0-175,-3-6-353,-4-8-80,-9-14-144,-10-14-16,-9-15-32,-6-14-576,-13-11-1649,-6-17-3714,-6-36-6403</inkml:trace>
  <inkml:trace contextRef="#ctx0" brushRef="#br0" timeOffset="1805.92">900 391 12326,'0'0'4130,"-119"165"-3282,49-61 352,1-5 305,13-14-817,15-20-479,12-17-209,14-22-273,8-15-2016,-2-11-5922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18:30.281"/>
    </inkml:context>
    <inkml:brush xml:id="br0">
      <inkml:brushProperty name="width" value="0.1" units="cm"/>
      <inkml:brushProperty name="height" value="0.1" units="cm"/>
      <inkml:brushProperty name="color" value="#333333"/>
    </inkml:brush>
  </inkml:definitions>
  <inkml:trace contextRef="#ctx0" brushRef="#br0">859 2500 4706,'0'0'2865,"0"0"-434,0 0 263,0 0-559,0 0-489,0 0-326,-3-2-434,-13-1-506,1 0-1,-1 0 1,0 2-1,1 0 1,-1 1-1,0 1 1,-6 1-380,-25-1 489,-29 0 85,-84-2 255,150-1-805,0 1 0,1-1-1,-1-1 1,1 0 0,-1 0 0,1-1 0,0 0-1,-1-1-23,-69-43 53,68 41-59,-8-6 38,0-2-1,1 0 1,1 0-1,0-2 1,1 0-1,1-1 0,0-1 1,2 0-1,0-1 1,1 0-1,1-1 1,1 0-1,-5-17-31,2-2-10,2 0 0,1-1 0,2-1 0,3 0 0,0 1 0,3-2 0,2-8 10,0 32-10,0-26-83,4-30 93,-2 58-11,1 1 0,0 0 0,1 0 1,1 0-1,1 1 0,2-6 11,7-11-19,2 0-1,1 1 1,1 1 0,1 1-1,2 1 1,1 0 0,24-22 19,-32 37-13,-1 0-1,2 1 1,0 1 0,0 0 0,1 1 0,0 1-1,1 1 1,-1 0 0,2 1 0,-1 1-1,1 1 1,0 0 0,0 2 0,1 0 0,4 1 13,0 1-21,-1 0 1,1 2 0,0 1-1,7 2 21,-17-1-8,0 1 0,-1 0 0,0 0 0,0 1-1,0 1 1,0 0 0,9 7 8,14 10 0,-2 1 1,0 2 0,-2 1-1,0 1 1,-2 2-1,-2 1 0,-13-13 2,-1 0-1,0 1 0,-2 0 1,0 1-1,-1 1 1,-1 0-1,-1 0 0,-1 1 1,-1 0-1,-1 0 1,2 16-2,-3 7 30,-2 0 0,-2 0 0,-4 44-30,0-67 13,0-1-1,-2 1 0,-1-1 1,0 0-1,-1 0 0,-2-1 1,0 1-1,-1-2 0,-1 0 1,-1 0-1,0-1 0,-1 0 1,-11 9-13,-1 1 19,-2 0 0,-1-2 1,-1-1-1,-2-2 1,0 0-1,-1-2 0,-17 7-19,29-18-20,0-1-1,-1 0 0,-1-1 0,1-2 0,-1 0 0,-1-1 0,-10 0 21,-52 0-3191,67-5-816,7 0-4266</inkml:trace>
  <inkml:trace contextRef="#ctx0" brushRef="#br0" timeOffset="848.66">683 1079 10197,'0'0'3761,"0"0"-2597,0 0 154,0 0-62,14-8-850,117-59 365,160-78 1059,-278 139-1852,41-18 335,-1-3 1,1-3-314,-39 21-256,-2 0 1,0-1-1,0 0 1,0-1 0,-1 0-1,-1-1 1,0 0-1,-1-1 1,6-10 255,-12 18-1010,-2-1 1,1 1-1,-1-1 1,1 0-1,-2 0 1,1 0-1,-1 0 1,1-5 1009,-1-12-6947</inkml:trace>
  <inkml:trace contextRef="#ctx0" brushRef="#br0" timeOffset="1178.49">1183 450 7684,'0'0'4012,"0"0"-2988,0 0-634,0 0 789,0 0 382,24 7-11,-1 0-1225,49 15 1458,41 19-1783,-100-36 164,29 16 310,-40-20-461,0 1-1,0-1 1,0 1-1,-1-1 1,1 1-1,-1 0 1,1 0 0,-1 0-1,0 0 1,1 0-1,-1 0 1,0 0-1,0 0 1,-1 0-1,1 0 1,0 1-1,-1-1 1,1 2-13,0 4 15,-1 1 0,0-1 0,0 0 0,-1 1 0,0-1 0,-1 1 0,1-1 1,-2 0-1,1 0 0,-1 0 0,-3 6-15,-6 9-532,0-1-1,-2-1 1,-4 4 532,-11 19-2982,7-9-3197</inkml:trace>
  <inkml:trace contextRef="#ctx0" brushRef="#br0" timeOffset="1729.28">2023 272 1201,'0'0'1408,"0"0"252,0 0 1048,0 0-521,21-27-402,60-85-43,-77 106-1498,0 1 0,-1-1 0,1 0 0,-2-1 0,3-5-244,-5-8 1173,-1 9-495,1 9-570,0 0 0,0 0-1,-1 1 1,1-1 0,-1 0 0,1 0 0,-1 0 0,1 1-1,-1-1 1,0 0 0,0 1 0,0-1 0,0 1 0,0-1-1,0 1 1,0-1 0,0 1 0,-1 0 0,1 0-1,-1-1 1,0 1-108,-2-2 150,-1 0-1,1 1 0,-1 0 0,0 0 0,0 0 1,0 1-1,0-1 0,-2 1-149,-11-2 241,-1 1-1,1 0 1,-1 2 0,-3 0-241,15 1 15,0 0 1,1 1 0,-1 0 0,0 0 0,1 0 0,0 1 0,-1-1 0,1 2 0,0-1 0,0 1-1,1-1 1,-1 2 0,1-1 0,0 1 0,0-1 0,0 1 0,1 1 0,0-1 0,0 1-1,-3 4-15,1 0 18,0 0-1,0 1 0,1 0 0,1-1 0,0 2 1,0-1-1,1 0 0,0 1 0,1 0 0,0-1 0,1 11-17,1-19 0,0-1-1,0 0 0,0 1 0,1-1 0,-1 0 0,1 1 0,0-1 0,-1 0 0,1 0 0,0 1 0,0-1 0,1 0 0,-1 0 0,0 0 0,1 0 0,-1-1 0,1 1 0,0 0 0,-1 0 0,1-1 0,0 1 0,0-1 1,0 0-1,0 0 0,0 1 0,0-1 0,0-1 0,1 1 0,-1 0 0,0 0 0,1-1 0,-1 1 1,12 1 0,0 0 1,0-1-1,0 0 1,0-1-1,4-1 0,3 1 15,-2-1-28,0-2-1,0 0 1,0-1 0,0 0-1,-1-2 1,0 0 0,0-2-1,2-1 14,-9 5-34,-10 4 82,-1 0 72,0 0 48,0 13 307,-2 23-272,-2-1 0,-1 0 1,-2 0-1,-3 7-203,0-1 354,2 1-1,-2 40-353,7 114-514,14-199-6362,6-13-1157</inkml:trace>
  <inkml:trace contextRef="#ctx0" brushRef="#br0" timeOffset="2049.32">2445 300 6339,'0'0'2342,"0"0"-269,0 0 699,0 0-248,0 0-1003,30 21-628,-4-2-724,1-1 0,1-2 0,21 9-169,-46-24 15,0 0 0,0 0 0,-1 0 0,1-1-1,0 1 1,0-1 0,0 0 0,0 0 0,0 0 0,0 0-1,0 0 1,0-1 0,0 1 0,0-1 0,0 0 0,-1 0-1,1 0 1,0 0 0,0 0 0,-1-1 0,1 1-1,0-2-14,4-2 39,-1-1-1,0 1 0,-1-1 0,0 0 0,0-1 0,3-3-38,2-4 54,-3 7-22,-1-1 1,0 0-1,0 1 1,0-2 0,-1 1-1,-1-1 1,1 0-1,-1 0 1,-1 0-1,0 0 1,0-1 0,-1 1-1,0-1 1,0-1-33,-2 8 62,0 1 0,0-1 0,0 1 0,0 0 0,-1-1 0,1 1 0,-1-1 0,0 1 0,0 0 0,1 0 0,-2-1 0,1 1 0,0 0 0,0 0 0,0 0 0,-1 0 0,0 0 0,1 1 0,-1-1 0,0 0 0,1 1 0,-1-1 0,0 1 0,0 0 0,0-1 0,-1 1 0,1 0 0,0 0 0,0 0 0,-1 1 0,1-1 0,-2 0-62,-8-1 209,-1-1 0,0 2 0,0-1-1,0 2 1,-6 0-209,17 0 11,-25 0 186,-38 1 180,60-1-366,0 1 1,0 0-1,0 0 0,0 1 1,1-1-1,-1 1 0,1 0 1,-1 0-1,1 1 0,0-1 1,-3 3-12,6-5-22,0 1 0,0 0 0,1-1-1,-1 1 1,0 0 0,1 0 0,-1 0 0,0 0 0,1 0 0,-1 0 0,1 0 0,-1 0 0,1 0 0,-1 0 0,1 0 0,0 0 0,0 0 0,0 0 0,-1 0 22,1 9-4629,0-10-5597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0:24.282"/>
    </inkml:context>
    <inkml:brush xml:id="br0">
      <inkml:brushProperty name="width" value="0.1" units="cm"/>
      <inkml:brushProperty name="height" value="0.1" units="cm"/>
      <inkml:brushProperty name="color" value="#333333"/>
    </inkml:brush>
  </inkml:definitions>
  <inkml:trace contextRef="#ctx0" brushRef="#br0">227 125 4626,'0'0'1734,"0"0"-53,0 0-24,0 0-849,4 11-16,-2-8 3258,8 2 1226,15 10-4577,-10-6-231,4 3-231,-2 0 1,0 1-1,1 2-237,28 21 227,-28-21-203,0 0 1,-1 1-1,0 1 0,-1 1 0,-1 1 0,-1 0 0,-1 0 0,-1 2 0,0-1 0,8 23-24,2 9 17,-3 1-1,-2 1 1,-3 1-1,-1 3-16,-2 3 38,-3 0-1,0 55-37,-8 127 27,-1-111-6,-2-93-23,-2 0 0,-2 0 1,-1 0-1,-2-1 0,-1 0 0,-5 6 2,-12 42-2,-1 11-6,-5-2 0,-5-1 8,16-43-4,-3-1 0,-2-1 0,-2-2 0,-16 19 4,33-47 3,9-13-2,0 0-1,0 0 1,0-1-1,0 1 1,-1-1-1,0 0 1,0 0-1,-1-1 1,-5 4-1,10-8-89,1 0 1,-1 0-1,0-1 1,1 1-1,-1-1 1,1 1 0,-1-1-1,0 1 1,1-1-1,-1 1 1,1-1 0,0 1-1,-1-1 1,1 0-1,-1 1 1,1-1-1,0 0 1,0 1 0,-1-1-1,1 0 1,0 1-1,0-1 1,0 0-1,0 0 1,0 1 0,-1-1-1,2 0 1,-1 0-1,0 0 89,-1 1-157,-5-43-5723,-3-17-7280</inkml:trace>
  <inkml:trace contextRef="#ctx0" brushRef="#br0" timeOffset="1090.63">1054 1 2369,'0'0'6841,"0"0"-4390,0 0-1616,0 0 1310,0 0-117,-3 1-934,1 0-1139,-6 6 940,8-7-858,1 1-1,-1 0 1,0 0 0,0-1 0,0 1 0,0 0 0,1 0 0,-1-1 0,0 1 0,0 0 0,1-1 0,-1 1 0,1 0 0,-1-1 0,1 1 0,-1-1 0,1 1 0,-1-1-1,1 1 1,-1-1 0,1 1 0,-1-1 0,1 1-37,75 58 1246,-43-34-344,29 28-902,-15-6 205,-2 1 0,-2 3 0,-2 2 0,-2 1 0,4 13-205,-24-33 30,-1 2 0,-1 0 0,-2 0-1,-2 2 1,-1-1 0,-2 2 0,-2-1 0,-1 1 0,-1 16-30,1 238 115,-7-227-78,-1-46-27,-2 0 0,1 0 0,-2 0-1,-1 0 1,0-1 0,-2 0 0,0 0 0,-1 0 0,-5 7-10,-21 37 24,-3-2 1,-4 0-25,19-28 3,1 0-1,-122 175 32,103-157-21,-1-1 0,-44 39-13,13-21-1,-167 164-12,220-210-25,16-18-18,1 0 0,-1-1 0,-1 1 1,1-1-1,0 1 0,-1-1 1,0 0-1,1-1 0,-1 1 0,0-1 1,-1 0-1,1 0 0,0 0 0,-5 1 56,0-1-1411,0 0 1,0-1-1,0 0 0,-1-1 0,0 0 1411,-27 0-11098</inkml:trace>
  <inkml:trace contextRef="#ctx0" brushRef="#br0" timeOffset="9798.79">0 1354 2337,'0'0'2564,"0"0"-262,0 0-466,0 0-513,0 0-229,0 0-136,0 0-147,0 0-147,0 0-74,13 9 1632,1 22-2103,-2 0 1,-1 1-1,-1 0 1,-2 0-1,3 21-119,5 19 57,3 21-27,-3 0 1,-5 2 0,-4 0-1,-4 57-30,-3 88 99,-1-230-4,0-1 1,0 1-1,-1-1 0,-1 0 1,0 0-1,-3 9-95,2-9 97,1 0 0,0-1 1,1 1-1,0 0 0,1 1 0,-1 7-97,2-11 152,0-6-123,0 0 1,0 0-1,0 0 1,0-1 0,0 1-1,1 0 1,-1 0-1,0 0 1,0 0 0,0 0-1,0 0 1,1 0-1,-1-1 1,0 1-1,0 0 1,0 0 0,1 0-1,-1 0 1,0 0-1,0 0 1,0 0-1,1 0 1,-1 0 0,0 0-1,0 0 1,0 0-1,1 0 1,-1 0 0,0 1-1,0-1 1,0 0-1,1 0 1,-1 0-1,0 0 1,0 0 0,0 0-1,0 0 1,1 0-1,-1 1 1,0-1-1,0 0 1,0 0 0,0 0-1,0 0 1,0 1-1,1-1 1,-1 0 0,0 0-1,0 0 1,0 1-1,0-1 1,0 0-1,0 0 1,0 0 0,0 1-1,0-1 1,0 0-1,0 0 1,0 0-1,0 1 1,0-1 0,0 0-1,0 0-29,12-5-281,16-5 327,70-28 213,3 4-1,41-5-258,-104 31 46,9-4-16,2 3 0,-1 2 0,20 1-30,334 5 548,-199 2-437,-202-1-287,-1 0-352,-2 0-723,-15-2-3258,-14-10-8145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2:12.627"/>
    </inkml:context>
    <inkml:brush xml:id="br0">
      <inkml:brushProperty name="width" value="0.1" units="cm"/>
      <inkml:brushProperty name="height" value="0.1" units="cm"/>
      <inkml:brushProperty name="color" value="#333333"/>
    </inkml:brush>
  </inkml:definitions>
  <inkml:trace contextRef="#ctx0" brushRef="#br0">413 842 3506,'0'0'1646,"0"0"-72,0 0 123,0 0-406,0 0-267,0 0-146,-6-9-176,2 2-1038,-7-10 2535,0-1 0,2 0 0,-4-10-2199,10 22 106,0 0-1,0 0 1,-1 0 0,0 0-1,0 0 1,0 1-1,-1-1 1,0 1-1,0 1 1,0-1 0,0 1-1,-1 0 1,0 0-1,0 0 1,0 1 0,0 0-1,-5-2-105,-2 0 90,0 1 0,-1 0-1,1 0 1,-1 1 0,0 1 0,0 0 0,0 1-1,-3 1-89,10 0 29,1 0-1,-1 0 1,0 1-1,0 0 0,0 0 1,1 0-1,-1 1 1,-4 2-29,7-2-3,1 0 1,0 0 0,-1 0-1,1 1 1,0-1 0,0 1-1,1 0 1,-1 0 0,0 0-1,1 0 1,0 0-1,0 1 1,0-1 0,0 1-1,-1 3 3,-3 8-28,0 1 0,2-1 0,-1 1 0,2 1 0,0-1 0,1 0 0,1 4 28,-1 39-66,3 23 66,1-11-4,-3-58-6,1 1 0,1 0 1,1-1-1,0 1 0,0-1 1,1 1-1,1 0 10,-2-10-32,0 0 0,0 0 0,0 0 1,0 0-1,1 0 0,-1 0 0,1-1 0,0 1 0,0-1 0,0 0 1,1 0-1,-1 0 0,1 0 0,0-1 0,0 1 0,0-1 0,0 0 1,0 0-1,0-1 0,0 1 0,1-1 0,-1 0 0,3 0 32,5 2-137,1-1-1,-1 0 0,1-1 0,0-1 1,-1 0-1,1 0 0,0-2 0,-1 1 1,1-2-1,-1 0 0,3-1 138,-5 1-377,0-1 0,-1-1 0,1 1 0,-1-2 0,0 1 0,-1-1 0,1-1 0,-1 1 0,0-1 0,-1-1 0,1 0 0,-2 0 0,4-5 377,13-26-3143,-3-6-1768</inkml:trace>
  <inkml:trace contextRef="#ctx0" brushRef="#br0" timeOffset="471.48">507 1 3746,'0'0'1086,"0"0"445,0 25 1017,0 158 1478,-1 14-1169,3 223 958,5-286-2914,1 30-17,-15-168-1460,-37-58-5334,16 18-306</inkml:trace>
  <inkml:trace contextRef="#ctx0" brushRef="#br0" timeOffset="2266.81">743 842 1361,'0'0'2627,"0"0"-1370,0 0 48,0 0 159,0 0-541,-23 0 1380,23 0-2187,0 0 0,-1 1 0,1-1 1,0 0-1,-1 0 0,1 1 0,0-1 0,0 0 1,-1 1-1,1-1 0,0 0 0,0 1 0,0-1 1,0 0-1,-1 1 0,1-1 0,0 1 1,0-1-1,0 0 0,0 1 0,0-1 0,0 1 1,0-1-1,0 0 0,0 1 0,0-1 0,0 1 1,0-1-1,0 0 0,0 1 0,1-1 0,-1 1 1,0-1-1,0 0 0,0 1 0,0-1 0,1 0 1,-1 1-1,0-1 0,1 0-116,19 12 762,28 1-1037,-11-10 487,-1-1-1,28-3-211,-13 0 132,-42 1-172,0-1 0,0 0-1,0 0 1,0-1-1,0 0 1,-1 0-1,1-1 1,-1 0-1,1-1 1,-1 0-1,0 0 1,7-5 40,-14 7-56,0 1 1,0-1-1,0 0 1,0 1-1,0-1 1,0 0 0,0 0-1,-1 0 1,1 0-1,-1 1 1,1-1-1,-1 0 1,0 0-1,0 0 1,0 0-1,0 0 1,0 0-1,-1-1 56,1-1-50,0 1-1,0-1 0,-1 1 1,0 0-1,0-1 1,0 1-1,0 0 0,0 0 1,-1 0-1,0-3 51,-13-9-316,-1 1 0,1 1 0,-2 0 0,0 1 0,-1 1 0,0 1 0,-11-5 316,16 9 53,0 0-1,-1 1 0,0 0 0,1 2 0,-1-1 1,-1 2-1,-2-1-52,-23 0 2686,-37 2-2686,53 1 836,20 0-779,1 0 0,0 1 0,-1-1 0,1 1 0,0 0 0,-1 0 0,1 0-1,0 0 1,0 0 0,0 1 0,0-1 0,0 1 0,0 0 0,1 0 0,-1 0 0,-1 2-57,-1 1 46,1 0-1,-1 0 0,1 0 0,0 1 0,1 0 0,0 0 0,-1 0 0,1 2-45,-4 11 38,0 1 0,2 0 0,0 0 0,1 0 0,1 4-38,-2 15 179,1 0 1,2 0 0,3 0 0,0 1 0,3 4-180,-2-35 44,1-1 0,0 0 0,0 1 0,0-1 0,1 0 0,0 0 0,1-1 1,0 1-1,0-1 0,1 0 0,-1-1 0,2 1 0,-1-1 0,1 0 0,-1-1 0,2 1 1,-1-1-45,8 5 44,0-1 1,1 0 0,0-1 0,1 0 0,-1-2 0,1 0 0,15 3-45,-6-4-102,0-1 0,1-2-1,-1 0 1,1-2 0,-1-1 0,17-3 102,-28 1-1502,0-2 0,-1 0 0,0 0 1,1-1-1,-2-1 0,1-1 0,6-5 1502,-13 10-1149,24-17-4968</inkml:trace>
  <inkml:trace contextRef="#ctx0" brushRef="#br0" timeOffset="2681.65">1268 168 640,'0'0'6857,"0"0"-4966,0 0-1098,0 24 1370,-3 165 2010,1-24-1998,0 1 367,15 122-2542,-1-165 34,-5 47-34,-7-169-896,0-6-998,-2-24-2452,-8-16-4071</inkml:trace>
  <inkml:trace contextRef="#ctx0" brushRef="#br0" timeOffset="3176.66">1385 915 1569,'0'0'1809,"0"0"-97,0 0-372,34 1-89,109 0-195,-134 0-966,-1-1 0,1-1-1,0 0 1,-1 0 0,1-1-1,-1 0 1,0 0 0,0-1-1,0 0 1,6-3-90,1-1 77,-3 2-11,0-1-1,-1 0 0,0-1 1,0 0-1,-1 0 1,8-7-66,-15 10 42,1 1 1,-1-1-1,1 0 1,-1 1-1,0-2 1,-1 1-1,1 0 1,-1 0-1,0-1 1,0 0-1,0 1 1,0-1-1,-1 0 1,0 0-1,0 0 1,0 1-1,-1-1 1,1-2-43,-1 3 92,0 0 0,0 0 1,0 0-1,-1 0 0,1 0 1,-1 0-1,0 0 0,0 0 0,0 1 1,-1-1-1,1 0 0,-1 1 0,-1-3-92,0 3 136,1 1 0,-1-1 0,0 1 0,0 0-1,0 0 1,0 0 0,0 0 0,0 1 0,0-1-1,-1 1 1,1 0 0,-1 0 0,1 0 0,-1 0-1,1 0 1,-2 1-136,-18-3 954,-1 1-1,0 1 0,-14 2-953,1 0 480,30-1-418,0 0 1,0 1-1,-1 0 0,1 0 0,1 0 0,-1 1 0,0 0 0,0 1 0,1-1 0,-1 1 0,1 1 0,0-1 0,0 1 0,0 0 0,-1 2-62,-1 0 69,2 1 0,-1 0 0,1 1 0,0-1 0,0 1 0,1 0 0,0 1 0,1-1 0,0 1 0,-1 4-69,-4 13 170,2 1 0,0 0 0,2 0 1,2 1-1,0-1 0,1 1 0,2 7-170,0-8 148,-1-10-18,1 0-1,1 0 0,0 0 0,2 0 0,3 14-129,-5-26 12,1 0 1,0 0-1,0-1 1,0 1-1,1-1 1,-1 1-1,1-1 1,0 0 0,1 0-1,-1 0 1,1 0-1,0 0 1,0-1-1,0 0 1,0 0-1,0 0 1,1 0-1,-1-1 1,1 1-1,0-1 1,1 0-13,5 2-3,0-1 1,0 0 0,0-1-1,0 0 1,1-1 0,-1 0-1,0-1 1,1 0 0,-1 0-1,0-2 1,0 1 0,1-1-1,-1-1 1,0 0 0,-1-1-1,1 0 1,7-4 2,4-2-622,-2-2 0,1 0 1,8-8 621,55-46-5304,-37 26-1494</inkml:trace>
  <inkml:trace contextRef="#ctx0" brushRef="#br0" timeOffset="3522.03">2001 751 6979,'0'0'2017,"0"0"-448,0 0 880,204 3-864,-153-3-881,-4 0-288,-6-3-320,-13-6-96,-6 1-432,-9-3-3122,-10-4-3409</inkml:trace>
  <inkml:trace contextRef="#ctx0" brushRef="#br0" timeOffset="3852.01">2127 457 9604,'0'0'1409,"0"0"1104,0 186 529,0-112-817,0-3-1249,0 2-336,0 1-239,0-3-193,3-15-160,-3-10-16,0-21-32,0-11 0,0-8-561,0-6-1119,0 0-1666,0-26-3713</inkml:trace>
  <inkml:trace contextRef="#ctx0" brushRef="#br0" timeOffset="4181.87">2378 875 1121,'0'0'2339,"27"1"-381,89-1-170,-105 0-1433,0-1 0,1 0-1,-1-1 1,0 0 0,-1-1 0,1 0 0,0 0-1,-1-1 1,8-5-355,-2 0 604,0-2 0,0 0 0,-1-1 0,3-4-604,-17 15 15,4-3 25,1 0 0,-2-1 0,1 0 0,0 0 1,-1 0-1,0-1 0,0 1 0,-1-1 0,1-1-40,-2 3 385,-1-1-1,1 1 0,-1 0 1,0-1-1,0 1 0,-1-1 1,0 1-1,1-5-384,-2 8 82,1-1 0,0 1 0,-1-1-1,1 1 1,-1-1 0,0 1 0,1 0 0,-1-1 0,0 1-1,0 0 1,0 0 0,0 0 0,0 0 0,0 0 0,0 0-1,0 0 1,0 0 0,0 0 0,-1 0 0,1 0 0,0 1-1,0-1 1,-1 0 0,1 1 0,-1 0 0,1-1 0,-1 1-1,0-1-81,-45-6 585,26 5-322,0 1-1,0 1 1,0 1 0,0 1-1,0 1 1,0 1-263,11-2 73,0 1 0,1 0 1,-1 1-1,1 0 1,0 1-1,0 0 0,0 0 1,0 1-1,1 0 0,0 1 1,1 0-1,-1 0 0,-1 3-73,2-3 70,1 0 0,1 0-1,-1 0 1,1 0 0,1 1-1,-1 0 1,1 0 0,1 0 0,-1 1-1,1-1 1,1 1 0,0 0-1,0 0 1,1-1 0,0 1-1,0 8-69,1-6 51,-1-5-26,1 0 0,-1 0 0,2 1 0,-1-1-1,1 0 1,0 0 0,0 1 0,0-1 0,1 0 0,0 0-1,0 0 1,1-1 0,0 1 0,0 0 0,0-1 0,2 3-25,5 3 24,-1 0 0,1-1 0,1-1 0,0 0 0,0 0 0,1-1 0,0 0 0,0-1 1,1-1-1,0 0 0,0 0 0,1-2-24,4 2-449,1-1-1,-1-1 1,1-1-1,0-1 1,0-1 0,0 0-1,0-2 1,15-1 449,-24 1-938,-1-1 0,0 1 0,0-2 0,0 1 0,0-1 938,40-23-9412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2:19.380"/>
    </inkml:context>
    <inkml:brush xml:id="br0">
      <inkml:brushProperty name="width" value="0.1" units="cm"/>
      <inkml:brushProperty name="height" value="0.1" units="cm"/>
      <inkml:brushProperty name="color" value="#333333"/>
    </inkml:brush>
  </inkml:definitions>
  <inkml:trace contextRef="#ctx0" brushRef="#br0">0 481 672,'0'0'1774,"0"0"-728,3 30 406,5 101 610,-3 71 2685,-1-40-50,-2-145-3479,0-19 337,0-31-635,-2-9-1124,3 0 1,1 0-1,2 1 1,2-1-1,2 1 1,1 1 0,2 0-1,4-4 204,-14 38-44,0-1 0,0 1 0,1 0-1,-1 0 1,1 1 0,1-1 0,-1 1 0,1-1 0,1 1 44,-5 3-18,1 1 0,0 0 1,0 0-1,-1 0 0,1 0 0,0 0 1,0 0-1,0 0 0,0 1 1,0-1-1,0 1 0,0-1 1,0 1-1,0 0 0,1 0 1,-1 0-1,0 0 0,0 0 1,0 0-1,0 0 0,0 1 1,0-1-1,0 1 0,0 0 1,0-1-1,0 1 0,0 0 1,0 0-1,0 0 0,-1 1 1,1-1-1,0 1 18,4 3 78,0 0-1,-1 0 1,0 1-1,0-1 1,0 1 0,-1 1-1,0-1 1,0 1-1,-1-1 1,3 7-78,6 17 488,-2 1 0,0 2-488,8 23 676,-18-56-668,0 1 0,0-1 0,0 0 0,0 1 0,0-1 0,0 0 0,0 0 0,0 1 0,0-1 0,0 0 0,0 1 0,0-1 0,0 0 0,1 0 0,-1 1 0,0-1 0,0 0 0,0 0 0,0 1 0,1-1 0,-1 0 0,0 0 0,0 0 0,0 1 0,1-1 0,-1 0 0,0 0 0,0 0 0,1 0 0,-1 1 0,0-1 0,1 0 0,-1 0 0,0 0 0,0 0 0,1 0 0,-1 0 0,0 0 0,1 0 1,-1 0-1,0 0 0,0 0 0,1 0 0,-1 0 0,0 0 0,1 0 0,-1 0 0,0 0 0,0-1 0,1 1 0,-1 0 0,0 0-8,11-16 147,-7 9-164,10-16 66,11-20 62,27-33-111,-43 65-20,-1 0-1,1 1 0,1 1 0,0-1 0,0 2 1,1-1-1,0 1 0,0 1 0,5-2 21,-12 7-15,1-1 1,0 1-1,0 1 1,0-1-1,0 1 0,0 0 1,0 0-1,0 0 0,0 0 1,0 1-1,0 0 0,0 0 1,1 1-1,-1 0 1,0-1-1,0 2 0,0-1 1,0 0-1,0 1 0,-1 0 1,1 0-1,0 1 0,-1-1 1,1 1-1,-1 0 1,0 0-1,0 0 0,0 1 1,-1 0-1,1-1 0,-1 1 1,0 0-1,0 1 0,0-1 1,1 3 14,2 5 39,-1 0 1,0 0-1,-1 0 0,-1 0 1,0 1-1,0 0 1,0 8-40,0 19 510,-2 32-510,-1-53 86,0-19-85,-4 53 246,4-51-228,0 1 1,-1 0-1,0-1 1,1 1-1,-1 0 0,0-1 1,0 1-1,0-1 1,-1 0-1,1 1 1,-1-1-1,1 0 1,-1 0-1,0 0 0,0 0 1,0 0-1,0 0 1,0 0-20,0-2 129,1 1-2974,0-2 1474,1 1-4123</inkml:trace>
  <inkml:trace contextRef="#ctx0" brushRef="#br0" timeOffset="820.24">287 637 3506,'0'0'1480,"0"0"262,0 0 363,0 0-328,0 0-539,0 0-363,0 0-136,0 0-13,0 0-3,0 0-128,0 24 648,1 54 144,1-25-1068,-3 0 1,-2-1-1,-6 32-319,9-80 17,0-3-13,0 0 0,0 0 0,0 0 0,0 0 0,0 0 0,0 0 0,0 0 0,0 0 0,-1 0-1,1 0 1,0-1 0,-1 1 0,1 0 0,0 0 0,-1 0 0,1-1 0,-1 1 0,0 0 0,1 0 0,-1-1-4,-2-22-4106,3-16-1950</inkml:trace>
  <inkml:trace contextRef="#ctx0" brushRef="#br0" timeOffset="1649.98">1321 668 2049,'0'0'1667,"0"0"-338,0 0-241,0 0-223,0 0-147,3-12-225,-1 4-427,0-1 96,0 1-1,0-1 1,0 0-1,-1 1 0,-1-1 1,1 0-1,-1 0 1,-1 0-1,0 1 1,-1-7-162,-1 11 50,1 0 0,-1 0 0,0 0 1,-1 1-1,1-1 0,-1 1 0,1 0 1,-1 0-1,0 0 0,0 1 0,-1-1 0,1 1 1,0 0-1,-1 0 0,-1 0-50,-5-3 382,-1 1 1,-1 0-1,1 1 1,0 0-1,-7 1-382,-78 0 2171,57 3-1269,34-1-871,1 1-1,-1 0 0,1 1 0,0-1 0,-1 1 0,1 0 0,0 0 0,0 1 0,0 0 0,1-1 0,-1 2 0,1-1 0,-1 0 0,1 1 0,0 0 0,1 0 0,-1 0 0,1 1 0,-1-1 0,-1 4-30,-4 6-21,0 1 1,1 1-1,0-1 1,1 1-1,1 0 1,0 4 20,-1 8 29,2 1-1,1 0 1,1 0 0,2 0-1,1 24-28,0-47 20,0 0 4,0 0 0,0-1 0,1 1 0,0-1 0,0 0 1,0 1-1,1-1 0,-1 0 0,1 1 0,0-1 0,1 0 0,-1 0 1,1-1-1,1 3-24,-1-5 13,0 1 0,0 0 1,0 0-1,0-1 1,0 0-1,0 1 0,1-1 1,-1 0-1,1-1 1,0 1-1,-1-1 0,1 0 1,0 1-1,0-2 0,0 1 1,0 0-1,0-1 1,-1 0-1,1 0 0,2 0-13,-1 1 12,0-1 1,0 0-1,1 0 0,-1 0 0,0-1 0,0 0 0,0 0 0,0 0 0,0-1 0,0 1 0,0-1 0,0-1 0,0 1 0,-1-1 0,1 1 0,-1-1 0,0 0 1,0-1-1,0 1 0,0-1 0,0 0 0,-1 0 0,2-2-12,50-68-3390,-3-2 1,35-69 3389,-82 152 4720,10 38-3840,40 200 1821,-44-192-2633,-8-44-633,-1-11-2395,3-14-3053,-5 13 5770,9-33-7469</inkml:trace>
  <inkml:trace contextRef="#ctx0" brushRef="#br0" timeOffset="1980.14">1504 688 4066,'0'0'4082,"0"0"-2209,0 0 1056,0 156-400,-3-108-1184,0-6-289,3-5-384,-4-9-415,4-11-209,0-11-48,0-6-48,0 0-16,0 0-577,0-20-1200,-6-20-1536,0-13-4195</inkml:trace>
  <inkml:trace contextRef="#ctx0" brushRef="#br0" timeOffset="2309.96">1463 368 7635,'0'0'5107,"0"0"-4659,0 0 160,0 0 401,0 0-1009,0 0-240,22 0-1585,-13 6-6163</inkml:trace>
  <inkml:trace contextRef="#ctx0" brushRef="#br0" timeOffset="2650.21">1463 368 7171,'157'182'1412,"-151"-176"-1126,-1 1 1,0 1 0,0-1-1,0 1 1,-1 0 0,0 0-287,-4-6 149,1-1 0,-1 1 0,0-1-1,0 1 1,1-1 0,-1 1 0,0 0 0,0-1 0,0 1 0,0-1 0,-1 1-1,1-1 1,0 1 0,-1 1-149,-1 11 1201,2 342 6666,1-364-7846,2 1-1,-1-1 1,1 1-1,0-1 0,0 1 1,1 0-1,0 0 1,0 1-1,0-1 1,3-1-21,7-13 11,5-11-129,2 0 1,1 2-1,1 0 0,2 2 0,1 0 0,26-21 118,-47 45-38,0 1 0,0 0 1,0 0-1,0 0 0,0 1 0,1-1 0,-1 1 0,1 0 0,0 1 0,0 0 1,-1-1-1,1 2 0,0-1 0,0 1 0,5 0 38,-9 0 9,0 1 1,1 0-1,-1-1 1,0 1-1,0 0 0,0 0 1,0 0-1,-1 0 1,1 1-1,0-1 0,0 0 1,-1 1-1,1-1 1,-1 1-1,1 0 0,-1-1 1,1 1-1,-1 0 1,0 0-1,0 0 0,0 0 1,0 0-1,-1 0 1,1 0-1,0 1-9,3 8 142,0 1 0,-1-1 0,-1 1 0,1 3-142,1 29 634,-2-1-1,-3 34-633,0-16 358,1-58-494,-1 0-1,1 0 1,-1 0 0,0 0 0,1 0 0,-2 0-1,1-1 1,0 1 0,0 0 0,-1-1 0,1 1-1,-1-1 1,0 1 0,0-1 0,-1 2 136,-6 7-2183,-6 11-4233</inkml:trace>
  <inkml:trace contextRef="#ctx0" brushRef="#br0" timeOffset="3360.65">2793 594 5795,'0'0'3732,"0"0"-1947,0 0 120,0 0 104,-27-2-643,-7-3-976,0 0 260,0 2 0,-1 1-1,-27 3-649,56 0 58,1 0 0,-1 0 0,1 1 0,-1-1 0,1 1 0,0 1 1,0-1-1,0 1 0,0 0 0,0 0 0,0 0 0,1 1 0,0 0 0,-1-1 0,1 2 0,1-1 0,-1 0 0,1 1 0,-1-1 0,1 1 0,1 0 0,-1 0 0,-1 4-58,-3 6 41,1 1 0,0 0 0,1 0 0,1 0 0,1 0 0,0 1 0,0 10-41,1-6 33,1 0-1,1 1 0,0-1 0,2 0 0,1 1 1,0-1-1,3 7-32,-4-23-1,-1 0 1,1 0 0,0 0-1,0 0 1,1 0-1,0 0 1,0-1 0,0 1-1,0-1 1,0 0-1,1 0 1,0 0 0,0 0-1,0-1 1,0 0-1,1 0 1,-1 0 0,1 0-1,0 0 1,0-1-1,0 0 1,0 0 0,0-1-1,0 1 1,1-1-1,-1 0 1,0 0 0,1-1-1,-1 0 1,6 0 0,-5-1-49,0 1 0,-1-1 1,1-1-1,0 1 0,-1-1 0,1 0 0,-1 0 1,1-1-1,-1 0 0,0 0 0,0 0 1,0 0-1,-1-1 0,1 1 0,-1-1 1,0-1-1,0 1 0,0-1 0,3-4 49,9-13-914,-2-1 1,0 0-1,8-21 914,-19 39-211,34-82-4861,-10-3-3030</inkml:trace>
  <inkml:trace contextRef="#ctx0" brushRef="#br0" timeOffset="3700.56">2856 0 6627,'0'0'4239,"0"0"-2913,0 26-32,0 375 5229,-31 127-3839,30-509-3200,1-27-2391,5-29-2178,12-3-411,3 0-1672</inkml:trace>
  <inkml:trace contextRef="#ctx0" brushRef="#br0" timeOffset="4230.7">3363 495 4114,'0'0'1614,"0"0"963,0 0 363,0 0-688,0 0-606,-21-9-443,-64-27-459,80 34-664,0-1 0,0 2-1,0-1 1,0 0-1,0 1 1,-1 0-1,1 0 1,-1 0 0,1 1-1,-1 0 1,1 0-1,0 1 1,-1-1-80,-16 2 182,17-2-186,-1 1 0,1 0 0,0 0 0,0 1 0,0-1 0,0 1 0,0 0 0,0 0-1,1 1 1,-1 0 0,1-1 0,-1 1 0,1 1 0,0-1 0,0 1 0,1 0 0,-1-1 0,1 2 0,-1-1 0,1 0 0,1 1 0,-1 0 4,-7 12-29,1 0 0,0 1-1,2 0 1,0 0 0,-2 12 29,0 7 123,3 0-1,1 0 1,2 0 0,1 1-1,3 24-122,-1-33 46,0-26-35,0 0-1,0 0 0,1 0 1,-1 0-1,0 0 0,1 0 1,0 0-1,0 0 0,-1-1 1,2 1-1,-1 0 0,0 0 1,1-1-1,-1 1 1,1-1-1,0 1 0,-1-1 1,1 0-1,0 0 0,1 0 1,-1 0-1,0 0-10,2 0 5,-1 0 0,0-1 0,1 0 0,-1 1 1,1-1-1,-1 0 0,1-1 0,0 1 0,0-1 0,-1 1 0,1-1 0,0 0 1,-1-1-1,1 1 0,0-1 0,-1 1 0,4-2-5,-2 0 19,-1 1 0,0-1 0,0 0 0,0 0 0,0-1 0,0 1 0,-1-1 0,1 0 0,-1 0 0,0 0-1,1 0 1,-1 0 0,-1-1 0,2-1-19,35-59 103,-30 48-124,29-60-1165,9-29 1186,-18 38-578,-20 52 597,-2 15 208,5 22 108,-11-19-353,21 62 1002,-4 0 1,0 8-985,-4-15 248,-11-52-2155,-3-6 1789,0 0 0,0 0 0,0 0 0,0 0 0,0 0 0,0 0 0,0 0 0,0 0 0,0 0 0,0 0 0,0 0 0,0 0 0,0 0 0,0 0 1,0-1-1,1 1 0,-1 0 0,0 0 0,0 0 0,0 0 0,0 0 0,0 0 0,0 0 0,0 0 0,0 0 0,0 0 0,0 0 0,0 0 0,0 0 0,0 0 0,0 0 0,1 0 0,-1 0 0,0 0 0,0 0 1,0 0-1,0 0 0,0 0 0,0 0 0,0 0 0,0 0 0,0 0 0,0 0 0,0 0 0,0 0 0,0 0 0,1 0 0,-1 1 0,0-1 0,0 0 0,0 0 0,0 0 118,0-19-10639</inkml:trace>
  <inkml:trace contextRef="#ctx0" brushRef="#br0" timeOffset="4581.51">3482 640 7988,'0'0'3489,"0"0"-976,0 0 465,161 0-1025,-114 0-833,0 0-351,-6-3-401,-3-11-240,-10 2-48,-9-2-80,-3 3-256,-7-3-881,-6-3-944,-3-3-3185,0-3-3506</inkml:trace>
  <inkml:trace contextRef="#ctx0" brushRef="#br0" timeOffset="4911.52">3706 178 8180,'0'0'3049,"0"0"-1598,-1 26 1140,-8 179 1544,-3 24-1710,-1 3-1318,10-79-3412,7-229-6120,4 15-357</inkml:trace>
  <inkml:trace contextRef="#ctx0" brushRef="#br0" timeOffset="5251.51">3938 705 1601,'0'0'3145,"0"0"-808,28-2-157,88-12 154,-108 12-2076,0 1 0,0-1 0,0-1 0,-1 1 0,1-1 0,-1-1 0,0 1-1,1-2 1,-2 1 0,1 0 0,4-5-258,5-2 458,4-4-154,-1-1-1,0 0 0,-1-2 1,0 0-1,13-19-303,-24 28 156,0 0 0,-1-1 0,0 0 0,0-1-1,-1 1 1,-1-1 0,0 0 0,0 0 0,-1-1 0,-1 1-1,0-1 1,0 1 0,0-10-156,-2 19 43,-1 1 0,1-1 0,0 1 0,0-1 0,-1 1 0,1 0 0,-1-1 0,1 1 0,-1 0 0,1-1 1,-1 1-1,0 0 0,0 0 0,0 0 0,0-1 0,0 1 0,0 0 0,0 0 0,0 0 0,0 0 0,0 1 0,0-1 0,-1 0 0,1 0 0,0 1 0,-1-1 0,1 1 0,0-1 0,-1 1 0,1 0 0,-2-1-43,-6-1 104,0 1 0,0 0-1,0 1 1,-8 0-104,10 0 65,-5-1 5,0 1 0,0 0 0,0 1-1,0 0 1,0 1 0,0 1-1,1 0 1,-1 0 0,1 1 0,-1 0-1,1 1 1,0 1 0,1-1 0,-3 3-70,-5 5 122,0 1 1,1 0 0,0 1-1,1 1 1,1 1 0,-13 16-123,19-20 112,1 0-1,0 0 1,1 1 0,0 0 0,1 0 0,1 0-1,0 1 1,1 0 0,0 0 0,0 11-112,0 2 250,2 0 0,1 1 0,1-1 0,2 14-250,-1-33 59,0 1 0,1-1 0,0 1 0,1-1 0,0 0 0,0 0-1,1 0 1,0-1 0,1 1 0,-1-1 0,2 0 0,-1 0 0,1-1 0,7 8-59,-2-6 22,1 1 0,0-2 0,0 0 1,1 0-1,0-1 0,0 0 1,1-1-1,0-1 0,0 0 0,0-1 1,1-1-1,4 1-22,12 0-664,1 0 0,-1-2 0,0-2 0,1-1 1,9-2 663,15-8-5883,-7-7-8886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2:17.699"/>
    </inkml:context>
    <inkml:brush xml:id="br0">
      <inkml:brushProperty name="width" value="0.1" units="cm"/>
      <inkml:brushProperty name="height" value="0.1" units="cm"/>
      <inkml:brushProperty name="color" value="#333333"/>
    </inkml:brush>
  </inkml:definitions>
  <inkml:trace contextRef="#ctx0" brushRef="#br0">3 255 10869,'0'0'1310,"0"0"-728,0 0 495,0 0 143,0 0-276,-1 32-93,0 107-85,9 28 454,-1-58-298,-5 154 655,-2-263-1607,0-4-351,-2-68-4859,-8 7-2347</inkml:trace>
  <inkml:trace contextRef="#ctx0" brushRef="#br0" timeOffset="330.22">15 0 10085,'0'0'816,"0"0"-528,0 0 48,0 0 112,0 0-303,0 0-145,79 23-2177</inkml:trace>
  <inkml:trace contextRef="#ctx0" brushRef="#br0" timeOffset="660.24">279 306 800,'0'0'3714,"0"0"-1862,2 26 349,2 11-1201,0 16 3250,-1 44-4250,-3 181 6886,1-307-6855,1 0 0,2 1 0,0-1 0,2 1 0,2 0 0,7-18-31,-10 29-53,2 1 1,0 0-1,1 0 0,0 1 1,1 0-1,1 0 1,1 1-1,0 1 1,0 0-1,1 0 1,12-8 52,-18 16-40,1 1 1,0 0 0,0 0 0,0 1 0,0 0-1,1 0 1,-1 1 0,8-2 39,-12 3-8,0 1-1,0-1 1,0 1 0,0-1 0,1 1-1,-1 0 1,0 0 0,0 1-1,0-1 1,0 1 0,0-1 0,0 1-1,0 0 1,0 0 0,0 0-1,0 1 1,0-1 0,0 1 0,-1 0-1,1-1 1,-1 1 0,1 0-1,1 2 9,4 7 142,-1 0 0,1 1 0,-2 0-1,1 0 1,-2 0 0,0 1-1,0 0 1,-1 0 0,-1 1 0,0-1-1,1 13-141,0 25 688,-1 2 0,-3 27-688,-1-31 163,-15-48-3842,-2 2-4021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2:32.606"/>
    </inkml:context>
    <inkml:brush xml:id="br0">
      <inkml:brushProperty name="width" value="0.1" units="cm"/>
      <inkml:brushProperty name="height" value="0.1" units="cm"/>
      <inkml:brushProperty name="color" value="#333333"/>
    </inkml:brush>
  </inkml:definitions>
  <inkml:trace contextRef="#ctx0" brushRef="#br0">0 1192 7523,'0'0'2330,"0"0"-788,0 0-270,9 2 161,16-1 93,0-1 1,0-1-1,21-3-1526,27-2 738,168 4 661,102-5-272,323-27-342,-183 34-643,75-3 148,-235-1-185,41-1 203,-272-3-123,-36 3 1,17 1-186,-49 5-325,-14 0 427,-1-1 1,1 0-1,0 0 1,-1-1-1,1-1 0,1 0-102,-9 2-210,0-1 0,0 0 0,0 1 0,-1-1 0,1 0 0,0 0 0,0 0 0,-1 0 0,1 0 0,-1-1 0,1 1 0,-1 0 0,0-1 0,1 1 0,-1-1 0,0 1 0,0-1 0,0 1 0,0-1 0,0 0 0,-1 0 0,1 1 0,0-1 0,-1 0 0,1 0 0,-1 0 0,0 0 0,0 0 0,0 0 0,0 0 0,0-1 210,0-12-7446</inkml:trace>
  <inkml:trace contextRef="#ctx0" brushRef="#br0" timeOffset="334.71">3130 826 8228,'0'0'2678,"0"0"-52,0 0 466,36 31-761,119 96-826,-129-108-918,0 0 1,1-2-1,26 12-587,-34-19 616,-1 1-1,13 9-615,-31-20 20,1 0-1,-1 0 1,1 0-1,-1 0 0,1 1 1,-1-1-1,1 0 1,-1 0-1,1 1 0,-1-1 1,0 0-1,1 1 0,-1-1 1,0 0-1,1 1 1,-1-1-1,0 1 0,1-1 1,-1 1-1,0-1 1,0 0-1,0 1 0,1-1 1,-1 1-1,0-1 1,0 1-1,0-1 0,0 1 1,0-1-1,0 1 0,0-1 1,0 1-1,0-1 1,0 1-1,0-1 0,0 1 1,0-1-1,-1 1 1,1-1-1,0 1 0,0-1 1,0 1-1,-1-1 1,1 1-1,0-1 0,-1 1 1,1-1-1,0 0 1,-1 1-1,1-1-19,-27 13 260,17-10-236,-93 46-180,49-22-1470,-1-2-1,-7-2 1627,-7-1-4282</inkml:trace>
  <inkml:trace contextRef="#ctx0" brushRef="#br0" timeOffset="1654.4">397 133 1681,'0'0'800,"0"0"-202,0 0 746,0 30 543,0 198 2120,-2-191-1880,-1 1 0,-1-1 0,-3 2-2127,6-46 2906,-1-46-2893,2 28-139,-1-6-469,1 0-1,2-1 1,1 1 0,1 1-1,7-24 596,-4 29-500,0 2 351,0 0 1,2 0 0,0 0-1,7-10 149,-15 32-7,-1 0-1,1 0 1,-1 0 0,1 0-1,-1 0 1,1 0-1,0 1 1,-1-1-1,1 0 1,0 0-1,0 0 1,0 1-1,0-1 1,0 0-1,0 1 1,0-1-1,0 1 1,0-1-1,0 1 1,0-1-1,0 1 1,0 0 0,0 0-1,0-1 1,1 1-1,-1 0 1,0 0 7,1 1 14,-1-1 0,1 1 1,-1 0-1,1-1 0,-1 1 1,1 0-1,-1 0 0,0 0 0,0 0 1,1 1-1,-1-1 0,0 0 1,0 0-1,0 1 0,0-1 1,0 1-15,6 9 210,-2 0 0,1 0 0,-1 0 1,1 7-211,-5-16 30,8 31 514,-2 0-1,-1 0 1,-1 1-1,-2 0 0,-1 0 1,-3 30-544,1-62 173,0-2-77,0 0 56,1-11 222,1-13-569,2-1 1,1 1-1,0 0 1,8-17 194,-8 26-99,1 0 0,1 0-1,0 1 1,1 0 0,0 0 0,1 1-1,0 0 1,2 0 99,-10 11-21,1 0-1,0 0 1,0 0 0,0 0-1,0 0 1,0 0-1,1 1 1,-1-1 0,0 1-1,1-1 1,-1 1-1,1 0 1,-1 0-1,1 0 1,0 1 0,0-1-1,-1 0 1,1 1-1,0 0 1,0 0 0,-1 0-1,3 0 22,-1 1-18,0 0 0,-1 0 0,1 1 0,-1-1 0,0 1 0,1 0 0,-1 0 0,0 0 0,0 1 0,0-1-1,-1 1 1,1-1 0,-1 1 0,1 0 0,-1 0 18,9 12 63,-1 1 1,-1 0-1,-1 0 0,0 1 0,-1-1 0,1 7-63,-1 0-161,-1 1 1,-1 1-1,-2-1 0,0 1 0,-1 0 0,-2 23 161,-4-48-4709,-11 0-3911</inkml:trace>
  <inkml:trace contextRef="#ctx0" brushRef="#br0" timeOffset="2414.77">1004 323 1649,'0'0'2219,"0"0"177,0 0-59,32-1-525,105-5-398,-127 6-1279,-1-1 1,1 0-1,-1 0 0,1-1 1,-1 0-1,0-1 1,0 0-1,0 0 1,0-1-1,0 0 1,4-4-136,7-2 169,-5 1-86,0 0 0,-1 0 1,0-2-1,0 0 0,-1 0 0,5-7-83,-17 16 45,1 0 0,-1-1 0,0 1 0,0-1 0,0 1 0,0-1 0,0 1 0,0-1 0,-1 0 0,1 1 0,-1-1 0,0 0 0,0 0 0,0 0-45,-3-43 527,2 34-457,1 10-58,0-1 0,-1 1 0,1 0-1,-1-1 1,0 1 0,1 0 0,-1 0-1,0-1 1,0 1 0,-1 0 0,1 0-1,0 0 1,-1 0 0,1 1 0,-1-1 0,0 0-1,1 1 1,-1-1 0,-1 0-12,-1-1 56,-1 0 1,0 0-1,-1 1 1,1-1 0,0 1-1,-1 1 1,1-1-1,-3 0-56,-14-2 381,1 2-1,-1 0 1,0 1-1,0 1-380,21 0 19,-8 0 93,-1 0 0,0 1 0,0 0-1,0 0 1,1 1 0,-1 1 0,-6 2-112,10-3 20,0 1 0,0 0 0,1 1 0,-1 0 0,1 0 1,0 0-1,0 0 0,0 1 0,0 0 0,1 0 1,0 0-1,-1 1-20,-3 7 38,0-1 0,1 1-1,0 1 1,1-1 0,0 1 0,1 0 0,1 0 0,0 1 0,1 1-38,-2 12 203,2-1 1,1 2-1,1-1 1,2 11-204,-1-34 15,1-1 0,0 1 0,0-1 0,1 1-1,-1-1 1,1 1 0,0-1 0,0 0 0,0 0 0,1 0 0,-1 0 0,1 0 0,0-1 0,0 1-1,0-1 1,1 0 0,-1 1 0,1-2 0,0 1 0,0 0 0,0-1 0,0 0 0,0 0-1,1 0 1,-1 0 0,0-1 0,1 1 0,2-1-15,1 1 4,0 0-1,1 0 0,-1-1 1,0 0-1,1 0 1,-1-1-1,1 0 1,-1-1-1,1 0 1,-1 0-1,0-1 0,0 0 1,0-1-1,0 1 1,0-1-1,1-1-3,3-4-143,-1 0-1,0 0 1,0-1-1,0-1 1,8-10 143,46-58-1537,-54 65 1193,2-3-151,-2 0 190,2 1 0,0 0 1,10-7 304,-19 18-41,0 1 0,0 0 0,0 0 0,1 0 0,-1 0 0,1 1 0,0 0 1,0 0-1,0 0 0,0 0 0,0 1 0,0 0 0,0 0 0,0 1 0,4-1 41,-7 2-22,1-1-1,0 1 0,-1 0 1,1 0-1,-1 0 0,1 0 0,-1 1 1,1-1-1,-1 1 0,0-1 0,0 1 1,0 0-1,0 0 0,0 0 1,0 0-1,-1 0 0,1 0 0,0 1 1,-1-1-1,0 0 0,1 2 23,26 56 262,-28-60-260,6 22 493,0 0 1,-1 0-1,-1 0 1,-1 0-1,-1 1 1,-1-1-1,-2 8-495,1-29 368,0-1-71,0-18 567,-1-54-557,-1 31-375,2 0-1,1 0 0,7-34 69,-7 68-15,1 0 0,0 0 1,0 0-1,1 0 0,0 0 0,0 0 0,1 1 0,0 0 0,0 0 0,0 0 0,1 0 0,0 0 0,0 1 0,0 0 1,1 0-1,0 0 0,0 1 0,0 0 0,3-2 15,-3 3-278,0 1 1,0-1 0,0 1-1,1 0 1,-1 1 0,1-1-1,-1 1 1,1 1-1,0-1 278,23 1-3919,-1 0-2748</inkml:trace>
  <inkml:trace contextRef="#ctx0" brushRef="#br0" timeOffset="2994.59">2221 153 1441,'0'0'2251,"0"0"569,0 0 110,0 0-342,-11-24-305,-5-10-589,-18-29-1694,33 60 68,-1 1 0,1 0 0,-1 0 0,1 0 0,-1 0 0,0 0 1,1 0-1,-1 1 0,0-1 0,-1 1 0,1-1 0,0 1 0,0 0 0,0 0 0,-1 0 0,1 0 0,-1 0 0,1 0 0,-1 1 0,1-1 0,-1 1 0,1-1 0,-1 1 0,1 0 0,-1 0 0,1 1 0,-1-1 0,1 0 0,-1 1-68,-10 0 332,7 0-267,-1 0-1,1 0 1,0 1-1,-1-1 0,1 2 1,0-1-1,0 1 0,0 0 1,1 0-1,-1 0 1,1 1-1,0 0 0,-1 0 1,2 1-1,-1-1 1,0 1-1,1 0 0,0 0 1,0 0-1,-1 4-64,-8 11 43,1 0 0,1 1 0,0 0 0,2 0-1,0 5-42,4-12 51,1 0 0,1 0-1,0 1 1,1-1 0,1 1 0,0 0-1,1 5-50,0-19 0,0 1 1,1-1-1,-1 1 0,0-1 0,0 0 0,1 1 0,-1-1 1,1 0-1,-1 1 0,1-1 0,0 0 0,0 0 0,-1 1 1,1-1-1,0 0 0,0 0 0,0 0 0,0 0 0,0 0 1,0 0-1,0-1 0,1 1 0,-1 0 0,0 0 0,0-1 1,1 1-1,-1-1 0,0 1 0,1-1 0,-1 0 0,1 1 1,-1-1-1,0 0 0,1 0 0,-1 0 0,1 0 0,7 1 7,-1-1 0,1-1 0,0 0-1,0 0 1,5-1-7,-2-2-16,0-1 0,0 0 1,0 0-1,0-1 0,-1 0 0,0-1 0,0-1 0,-1 0 0,0 0 0,6-7 16,13-9-313,-23 19 205,14-12-560,1 2 0,0 0 0,1 1 0,19-8 668,-41 22-12,0 0 0,0 0 0,0 0 1,0 0-1,0 0 0,0 1 0,0-1 0,0 0 0,0 0 0,0 0 0,0 0 1,0 0-1,0 1 0,0-1 0,0 0 0,0 0 0,0 0 0,0 0 1,0 0-1,0 0 0,0 1 0,0-1 0,0 0 0,1 0 0,-1 0 0,0 0 1,0 0-1,0 0 0,0 0 0,0 0 0,0 1 0,0-1 0,1 0 0,-1 0 1,0 0-1,0 0 0,0 0 0,0 0 0,0 0 0,1 0 0,-1 0 0,0 0 1,0 0-1,0 0 0,0 0 0,0 0 0,1 0 0,-1 0 0,0 0 0,0 0 1,0 0-1,0 0 0,0 0 0,0 0 0,1 0 0,-1-1 0,0 1 0,0 0 1,0 0-1,0 0 0,0 0 0,0 0 12,0 7 90,-2 97 1252,-15 98-1342,8-125-42,5-32 557,-2 0 1,-1 0-1,-3-1 1,-2 0-1,-6 14-515,14-51 66,1 0 0,-1 0 1,0 0-1,-1-1 0,1 0 0,-1 0 1,-1 0-1,1 0 0,-1-1 0,0 0 0,0 0 1,-1 0-1,1-1 0,-1 0 0,0 0 1,0-1-1,0 0 0,-1 0 0,1 0 0,-1-1 1,-6 1-67,-18 2-62,-1-1 0,1-1 0,0-2 0,-26-3 62,12 2-281,34 0 147,0-1 1,1 1-1,-1-2 1,1 0-1,-1 0 1,1-1 0,0 0-1,0-1 1,0 0-1,-5-4 134,11 5-298,-1 0 1,1-1-1,0 0 0,0 0 0,0 0 0,1-1 1,0 1-1,0-1 0,0 0 0,0-1 0,1 1 1,-1 0-1,1-1 0,1 0 0,-1 0 0,1 0 1,0 0-1,1 0 0,-2-6 298,-2-46-5923,4 3-1139</inkml:trace>
  <inkml:trace contextRef="#ctx0" brushRef="#br0" timeOffset="3403.87">2334 495 3025,'0'0'1494,"28"-13"382,2-1-1170,142-71 3193,-81 39-1091,-57 31-1968,-1-2 1,0-1 0,-1-2-1,-1-1 1,9-9-841,-36 26 112,-1 0 1,0-1 0,0 1-1,0-1 1,0 1-1,-1-1 1,1 0-1,-1 0 1,-1 0-1,1-1 1,-1 1-1,0 0 1,0 0-1,0-1 1,-1 1-1,0-1 1,0 1 0,0 0-1,-1-1 1,0 1-1,0 0 1,-1-4-113,2 7 25,-1 0 1,1 0-1,-1 1 1,0-1-1,1 0 1,-1 1-1,0-1 1,0 0-1,0 1 1,0-1-1,0 1 1,-1 0-1,1-1 1,0 1-1,-1 0 1,1 0-1,-1 0 1,1 0-1,-1 0 1,-1-1-26,-1 1 64,0-1 0,0 1 0,0 0 0,0 0-1,0 0 1,0 0 0,-1 1 0,1 0 0,-3 0-64,-1 0 68,0 1 0,1 0 0,-1 0 1,0 1-1,1 0 0,-1 0 0,1 1 0,0-1 0,0 2 0,-6 2-68,-7 11 27,1 0-1,1 1 1,0 1 0,2 1-1,0 0 1,1 1 0,1 1-1,-7 16-26,13-22 40,1 0-1,0 1 1,1-1-1,1 1 1,1 1-1,0-1 1,2 1 0,-1-1-1,2 1 1,1 0-1,0 0-39,0-12 13,0 0 0,1 0 0,-1 0 0,1 0 0,1 0 0,-1-1 0,1 1 1,0 0-1,0-1 0,1 1 0,-1-1 0,1 0 0,1 1 0,-1-2 0,1 1 0,1 2-13,1-1 25,1 0 0,0 0 1,0-1-1,0 0 0,1 0 0,0-1 1,0 1-1,0-2 0,0 1 1,4 0-27,16 4-146,1-2-1,0-1 1,0-1-1,0-1 1,0-1-1,10-2 148,29-4-2331,-25-7-2475,-3-6-5380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2:37.340"/>
    </inkml:context>
    <inkml:brush xml:id="br0">
      <inkml:brushProperty name="width" value="0.1" units="cm"/>
      <inkml:brushProperty name="height" value="0.1" units="cm"/>
      <inkml:brushProperty name="color" value="#333333"/>
    </inkml:brush>
  </inkml:definitions>
  <inkml:trace contextRef="#ctx0" brushRef="#br0">554 2 8420,'0'0'4594,"0"0"-2332,0 0-616,0 0 123,0 0-494,1 0-1234,-1-1-1,0 1 1,0 0-1,1 0 1,-1 0-1,0 0 1,0 0-1,1 0 1,-1 0-1,0 0 1,1 0-1,-1 0 1,0 0-1,0 0 1,1 0-1,-1 0 1,0 0-1,1 0 1,-1 0-1,0 0 1,0 0-1,1 0 1,-1 0-1,0 1 1,0-1-1,1 0 1,-1 0-1,0 0 1,0 0-1,0 1 1,1-1-1,-1 0 1,0 0-1,0 1 1,0-1-1,0 0 1,1 0-1,-1 1 1,0-1-41,2 337 266,-5 360-20,2-668-192,-1 0 1,-2 0-1,-3 13-54,4-30-257,0-1 1,-1 1-1,0 0 0,0-1 0,-2 0 1,1 0-1,-1 0 0,-1-1 0,-2 4 257,-5-1-2616,2-9-2110,-6-3-4176</inkml:trace>
  <inkml:trace contextRef="#ctx0" brushRef="#br0" timeOffset="350.17">1 820 5394,'0'0'2932,"0"0"-2134,0 0 112,29 35 1203,188 230 1950,-180-220-3114,25 30 790,11 7-1739,-54-62 250,1-2-1,1 0 1,0-1 0,2-1-1,-1-1 1,10 4-250,-24-15 90,0-1 1,0 0-1,0 0 1,0-1-1,7 1-90,-12-2 14,0 0 0,0-1-1,0 0 1,0 0 0,0 0 0,0 0-1,1 0 1,-1 0 0,0-1 0,0 0-1,0 1 1,-1-1 0,1 0-1,0-1 1,0 1 0,0 0 0,0-1-14,4-6 42,0-1 1,-1 0-1,0 0 1,0 0-1,-1-1 1,0 0-1,0 0 1,-2 0-1,3-8-42,-2 9 20,12-37-304,-3-1 0,4-23 284,5-43-3413,-8 45-1660,-8 32-970</inkml:trace>
  <inkml:trace contextRef="#ctx0" brushRef="#br0" timeOffset="2479.35">1158 395 3874,'0'0'3159,"0"0"-1127,0 0 12,0 0 32,0 0-753,0 0-696,0 0-571,0 0 0,0 0 1,0 0-1,1 0 0,-1 1 0,0-1 1,0 0-1,0 0 0,0 0 0,0 0 1,0 0-1,0 0 0,0 0 0,0 0 0,0 0 1,0 0-1,0 0 0,0 0 0,1 0 1,-1 0-1,0 0 0,0 0 0,0 0 1,0 0-1,0 0 0,0 0 0,0 0 1,0 0-1,0 0 0,0 0 0,0 0 0,1 0 1,-1 0-1,0 0 0,0 0 0,0 0 1,0 0-1,0 0 0,0-1 0,0 1 1,0 0-1,0 0 0,0 0 0,0 0 0,0 0 1,0 0-1,0 0 0,0 0 0,0 0 1,0 0-1,0 0-56,2 169-83,-5 195 174,3-348-85,-1-1 1,0 0-1,-2 0 1,0 0-1,0 0 1,-2 0-1,0 1-6,5-15 2,0-1-1,0 1 0,0-1 0,0 0 1,0 1-1,0-1 0,0 0 0,0 1 1,-1-1-1,1 0 0,0 1 1,0-1-1,0 0 0,0 1 0,-1-1 1,1 0-1,0 0 0,0 1 0,0-1 1,-1 0-1,1 0 0,0 1 1,-1-1-1,1 0 0,0 0 0,0 0 1,-1 1-1,1-1 0,0 0 0,-1 0 1,1 0-1,0 0 0,-1 0 1,1 0-1,-1 0 0,1 0 0,0 0 1,-1 0-1,1 0 0,0 0 0,-1 0 1,1 0-1,0 0 0,-1 0 1,1 0-1,0 0 0,-1 0 0,1-1 1,0 1-1,-1 0 0,1 0 0,0 0 1,0-1-1,-1 1 0,1 0 1,0 0-1,0-1 0,-1 1 0,1 0 1,0-1-1,0 1 0,0 0 0,-1 0 1,1-1-1,0 1 0,0-1-1,-8-24-36,3-35-1998,4 0-1,3-24 2035,-1 50-880,-1 20 600,2 0-1,0 1 1,0-1-1,1 1 1,1 0-1,0 0 1,1 0 0,1 0-1,0 1 1,3-6 280,-3 9-24,0 0 0,0 0 0,1 0 0,0 0 0,1 1 0,0 0 0,0 1 0,1 0 0,0 0 0,0 1 0,0 0 0,1 1 0,0-1 24,-3 4 163,0 0 1,0 0-1,0 0 0,0 1 0,1 0 0,-1 0 0,0 1 0,0 0 0,6 1-163,6-1 755,-17 1-667,1-1 0,-1 1 0,0 0 0,0 0 1,0 0-1,0 0 0,0 0 0,-1 0 1,1 1-1,0-1 0,0 0 0,-1 1 0,1 0 1,-1-1-1,1 1 0,-1 0 0,0 0 1,0-1-1,1 1 0,-1 0 0,-1 0 0,1 0 1,0 1-1,0-1 0,-1 0 0,1 0 1,-1 1-89,4 10 403,-1 0 1,-1 0-1,0 0 1,-1 4-404,3 113 3146,-7 22-3146,3-137 112,-8 67 377,0 11-149,8-92-412,0-1-312,0 0-985,0 0-1947,0-2-2641,0-10-2458</inkml:trace>
  <inkml:trace contextRef="#ctx0" brushRef="#br0" timeOffset="2829.41">1567 752 5795,'0'0'2059,"0"0"-517,10 28 721,34 90 252,-42-114-2383,-1 0 0,1 0 0,0 0-1,1 0 1,-1 0 0,1 0-1,-1 0 1,1-1 0,0 0-1,0 1 1,1-1 0,-1 0 0,1 0-1,0-1 1,-1 1 0,1-1-1,4 2-131,-2-2 62,0-1 0,0 0 0,0 0 0,0-1 0,0 1-1,0-1 1,-1 0 0,1-1 0,3 0-62,2 0 32,-5 0-1,0 0-1,0-1 1,1 0-1,-1 0 1,0-1-1,-1 0 1,1 0-1,0 0 1,-1-1-1,0 1 1,0-1-1,0-1 1,0 1-1,0-1 1,-1 1-1,0-1 1,0-1-1,3-4-30,0 0-38,-1-1 0,0 0 0,0 0 0,-1-1-1,0 0 1,-1 1 0,0-2 0,-1 1 0,0-6 38,-2 13-14,0-1 1,-1 0-1,1 1 1,-1-1-1,0 0 0,-1 1 1,0-1-1,1 1 1,-2-1-1,1 1 0,-1-1 1,0 0 13,0 3-2,0-1-1,-1 0 1,1 1 0,-1 0 0,0-1 0,0 1 0,0 0 0,-1 1-1,1-1 1,0 0 0,-1 1 0,0 0 0,0 0 0,0 0 0,0 0-1,0 1 3,-16-7 27,0 1 1,-1 1-1,0 0 0,0 2 0,-19-1-27,-19 0-3401,-34 3 3401,92 2-4690,1-3-2764</inkml:trace>
  <inkml:trace contextRef="#ctx0" brushRef="#br0" timeOffset="3169.41">1853 636 6739,'0'0'3234,"0"0"783,0 0-943,0 0-1169,180 14-737,-139-14-415,-1 0-433,-2 0-240,-6 0-32,-4 0-48,-3-14-544,-3-6-1457,-9-3-3698,-7-2-5586</inkml:trace>
  <inkml:trace contextRef="#ctx0" brushRef="#br0" timeOffset="3509.74">2102 474 10613,'0'0'2977,"0"0"-2000,-3 179 944,3-106 176,0-5-1057,0-8-656,0-12-304,0-14-80,0-14-32,0-15-320,3-5-1089,-3 0-2641,0-17-2384,3-19-786</inkml:trace>
  <inkml:trace contextRef="#ctx0" brushRef="#br0" timeOffset="3829.6">2278 92 7988,'0'0'861,"0"0"580,3 29 1064,2 15-1538,12 119 1572,-11 8 1092,-9 18-3631,3-156 208,-4 22 84,-3-1 0,-2 1 0,-3 5-292,-2 11 335,17-128-362,-4 44-100,2 0 0,-1-1 0,2 1 0,0 0 0,1-5 127,5-7-468,1 1 0,1-1-1,1 1 1,1 1-1,10-14 469,-14 24-287,0 1-1,1 0 1,1 1-1,0-1 0,0 2 1,1 0-1,0 0 0,1 1 1,0 0-1,11-5 288,-16 11 52,1 0 0,0 1 1,0 0-1,0 0 0,1 1 0,-1 0 0,0 0 0,0 1 0,1 0 1,-1 1-1,8 0-52,-15 0 61,1 0 1,-1 0-1,1-1 0,-1 1 1,1 0-1,-1 0 1,0 0-1,1 0 1,-1 1-1,0-1 1,0 0-1,1 0 0,-1 1 1,0-1-1,-1 1 1,1-1-1,0 1 1,0-1-1,-1 1 1,1 0-1,-1-1 0,1 1 1,-1 0-1,0-1 1,1 2-62,6 48 1089,-7-51-1068,3 39 402,-1-1 0,-2 0 0,-2 1 0,-4 13-423,6-51-13,0 0-37,0 0-1,0 1 0,0-1 0,0 0 0,0 1 0,-1-1 0,1 0 1,0 0-1,-1 0 0,1 1 0,-1-1 0,0 0 0,1 0 0,-1 0 1,0 0-1,0 0 0,1 0 0,-1 0 0,0 0 0,0 0 1,0 0-1,0 0 0,-1 0 51,1-7-2924,1-24-3303,0-13-3823</inkml:trace>
  <inkml:trace contextRef="#ctx0" brushRef="#br0" timeOffset="4159.46">2712 562 2497,'0'0'4674,"0"0"-1904,0 0 111,3 147-464,-3-93-880,0-3-577,0-3-304,0-11-303,0-17-241,0-9-96,0-11-16,0 0-224,0-6-1969,0-30-3810</inkml:trace>
  <inkml:trace contextRef="#ctx0" brushRef="#br0" timeOffset="4160.46">2728 392 5715,'0'0'11653,"0"0"-10485,0 0-783,0 0 543,0 0-160,0 0-768,0 0 0,9 0-960,1 0-3970</inkml:trace>
  <inkml:trace contextRef="#ctx0" brushRef="#br0" timeOffset="4560.39">2894 667 6067,'0'0'2737,"0"0"-923,0 30 398,0 205 2315,0-175-2675,0-60-1545,0-2-30,1-26-226,1 0 1,2 0-1,0 0 0,2 0 1,1 1-1,1 0 1,1 0-1,2 1 0,0 0 1,2 1-1,1 0 0,13-18-51,-22 37-7,0-1-1,1 1 1,-1-1-1,1 1 1,0 1-1,0-1 0,1 1 1,0 0-1,0 1 1,0 0-1,0 0 1,1 0-1,0 1 1,-1 0-1,1 1 0,0-1 1,1 1-1,-1 1 1,0 0-1,0 0 1,1 1-1,-1 0 1,0 0-1,4 1 8,-9 0 23,0-1 0,0 1 0,0 1 0,0-1 0,0 0 0,-1 0 0,1 1 0,0 0 1,-1 0-1,1-1 0,-1 1 0,0 1 0,1-1 0,-1 0 0,0 1 0,0-1 0,0 1 0,-1-1 0,1 1 0,-1 0 0,1 0 0,-1-1 1,0 1-1,0 0 0,0 3-23,5 12 215,-2 0 0,0 0 1,1 16-216,-5-33 7,5 59 116,-3-1 0,-3 11-123,1-18-1521,1-48-2052,4-1-3849</inkml:trace>
  <inkml:trace contextRef="#ctx0" brushRef="#br0" timeOffset="5179.36">3800 630 1329,'0'0'5930,"0"0"-3227,0 0-273,3-28 78,2-10-1810,-1 2 334,-1 0-1,-2-26-1031,-1 59 96,1-1 0,-2 1 0,1-1-1,0 1 1,0-1 0,-1 1-1,0-1 1,0 1 0,0-1 0,0 1-1,0 0 1,-1 0 0,0 0-1,0-2-95,0 3 61,0 0-1,-1 1 0,1-1 0,0 1 0,0-1 0,-1 1 0,1 0 0,-1 0 0,1 0 0,-1 0 0,0 0 0,1 1 0,-1-1 0,0 1 0,0 0 0,1 0 0,-1 0 0,0 0 1,-1 0-61,-6 0 119,0 0 1,0 1-1,0 0 1,0 0-1,0 1 1,-1 1-120,5-1 17,1 0 1,0 1-1,0-1 0,0 1 0,0 0 0,1 1 1,-1-1-1,1 1 0,0-1 0,0 1 1,-3 5-18,-3 3 107,0 0 0,1 0 1,1 1-1,0 1 0,1-1 1,0 1-1,1 1 0,1-1 1,0 1-1,1 0 0,1 0 1,0 0-1,1 0 0,0 1 1,2-1-1,-1 1 0,3 12-107,-1-23 11,-1-1 0,1 0 0,1 1 0,-1-1 0,1 0 0,-1 0 0,1 1 0,0-1 0,1-1 0,-1 1 0,1 0 0,-1-1 0,1 1 0,0-1 0,0 0 0,1 0 0,-1 0 0,1 0 0,0 0 0,-1-1 0,1 0 0,0 0 0,0 0 0,1 0 0,-1 0 0,0-1 0,0 0 0,1 0 0,-1 0 0,5 0-11,-2 0-24,0 0-1,0-1 0,0 0 1,1 0-1,-1 0 0,0-1 1,0 0-1,0 0 0,0-1 1,0 0-1,0 0 0,-1 0 1,1-1-1,-1 0 0,1-1 1,-1 1-1,0-1 0,0-1 1,0 1 24,9-11-519,0-1-1,0 0 1,-2-1 0,0 0 0,11-19 519,-24 35 37,0 17 523,-2 28-325,-3 1 0,-6 24-235,-2 20 19,2 31 8,9-71 38,-3 0-1,-1 0 1,-3-1-1,-13 41-64,16-73 43,0-1 0,-2 0-1,1-1 1,-2 0 0,0 0-1,-1-1 1,0 0 0,-1-1-1,0 0 1,-1 0 0,0-1-1,-1-1 1,0 0 0,-1-1-1,0 0 1,0-1 0,-1-1 0,0 0-1,0-1 1,-1-1 0,1 0-1,-1-1 1,0-1 0,-1-1-1,1 0 1,-14 0-43,29-2-2364,1 0-2238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2:58.896"/>
    </inkml:context>
    <inkml:brush xml:id="br0">
      <inkml:brushProperty name="width" value="0.1" units="cm"/>
      <inkml:brushProperty name="height" value="0.1" units="cm"/>
      <inkml:brushProperty name="color" value="#333333"/>
    </inkml:brush>
  </inkml:definitions>
  <inkml:trace contextRef="#ctx0" brushRef="#br0">98 530 4306,'0'0'4858,"0"0"-3705,0 0-660,0 0 1356,0 0-40,0 26 224,-2 14 516,-5 34-2549,-3 25 1007,10 201 151,-3-273-1298,3-28 58,-1 0 1,0 0-1,0-1 1,1 1-1,-1 0 1,1 0-1,-1 0 1,1 0-1,-1 0 1,1-1-1,0 1 1,-1 0-1,1 0 1,0-1-1,0 1 1,0 0-1,0 0 1,0-1-1,0 1 82,-6-52-2884,-3-17-3513</inkml:trace>
  <inkml:trace contextRef="#ctx0" brushRef="#br0" timeOffset="334.29">0 213 13526,'0'0'0,"0"0"-96,0 0 96,0 0 592,0 0 193,0 0-721,76 51-64,-61-28-1345,4 2-2817,-6-5-1008</inkml:trace>
  <inkml:trace contextRef="#ctx0" brushRef="#br0" timeOffset="664.29">264 493 800,'0'0'2057,"0"0"75,0 0-326,0 0-221,7 31-163,19 100 56,-14-71 974,-4 0 1,2 53-2453,-7-59 1146,-2-31-23,-1-22-816,0-1 45,0-14 475,-1-38-632,1-25-1380,8-66 1185,-6 119-459,2 1 1,1 0-1,1 0 0,0 0 0,2 0 0,1 1 0,0 1 0,5-6 459,-11 21-67,1 0 0,-1 0-1,2 1 1,-1-1 0,0 1 0,1 0 0,0 0-1,4-2 68,-7 5-38,1 0-1,0 1 0,0-1 0,0 1 1,0-1-1,0 1 0,0 0 0,0 0 1,1 1-1,-1-1 0,0 1 0,0 0 1,1-1-1,-1 1 0,0 1 0,1-1 1,-1 0-1,1 1 39,-1 0 17,-1 0-1,1 0 1,0 0 0,-1 0-1,1 1 1,-1-1 0,1 1 0,-1 0-1,0 0 1,0 0 0,0 0 0,0 0-1,0 0 1,0 0 0,0 0 0,-1 1-1,2 2-16,23 49 894,-21-40-589,12 30 269,-2 1-1,-2 0 1,-2 1-1,-2 0 1,-3 1 0,-1 0-1,-2 0 1,-3 14-574,-8-60-3186,-11-2-2269,2-4-2434</inkml:trace>
  <inkml:trace contextRef="#ctx0" brushRef="#br0" timeOffset="1024.35">1167 488 720,'0'0'6467,"0"0"-4092,0 0-206,-28-11 368,-89-30-507,110 38-1807,0 1-1,0 0 1,-1 0-1,1 1 1,0 0-1,-1 0 1,1 1 0,-1 0-1,1 0 1,-1 1-223,-8 0 306,12-1-240,-1 1-1,1-1 1,-1 1 0,1 0 0,0 0-1,-1 0 1,1 1 0,0 0-1,0 0 1,0 0 0,0 0 0,1 0-1,-1 1 1,1 0 0,-2 1-66,-1 1 72,2 1 0,-1-1 1,0 1-1,1 0 1,0 0-1,0 1 0,1-1 1,0 1-1,0 0-72,-3 11 127,0 1 0,1-1 0,2 1 0,-1 0 0,2 0-1,0 18-126,1-13 57,1-1 1,1 0-1,1 0 0,1 1 0,1-2 0,6 22-57,-8-38-1,0 0 1,1 0-1,-1 0 0,1-1 0,0 1 1,1-1-1,-1 0 0,1 0 1,0 0-1,0 0 0,0-1 1,1 1-1,0-1 0,0-1 0,0 1 1,0 0-1,0-1 0,1 0 1,0-1-1,-1 1 0,1-1 0,0 0 1,0 0-1,0-1 0,1 0 1,-1 0-1,0 0 0,1-1 1,-1 0-155,1 0 0,0 0 0,-1-1-1,1 0 1,-1-1 0,0 1 0,1-1 0,-1 0-1,0-1 1,0 1 0,0-1 0,0 0 0,-1-1-1,1 1 1,-1-1 0,0 0 0,0-1-1,0 1 1,-1-1 0,1 0 0,-1 0 0,2-4 155,7-10-1340,-2 0 0,0 0 0,-1-1 1,-1-1-1,-1 0 0,0 0 1340,13-56-6064</inkml:trace>
  <inkml:trace contextRef="#ctx0" brushRef="#br0" timeOffset="1354.36">1067 1 5747,'0'0'4001,"0"0"-823,0 0-582,0 0-902,-3 24-896,-11 283 1376,12 178 67,2-482-2783,1 18 1250,0-21-971,-1 0-1,0 1 0,0-1 0,0 0 0,0 1 1,0-1-1,1 0 0,-1 1 0,0-1 0,0 0 1,1 1-1,-1-1 0,0 0 0,0 0 1,1 1-1,-1-1 0,0 0 0,1 0 0,-1 0 1,0 1-1,1-1 0,-1 0 0,0 0 0,1 0 1,-1 0-1,0 0 0,1 0 0,-1 0 1,1 0 262,1 0-8285</inkml:trace>
  <inkml:trace contextRef="#ctx0" brushRef="#br0" timeOffset="1704.53">1324 666 1072,'0'0'1983,"29"-9"-335,95-34-231,-106 36-1268,-1 0-1,1-1 1,-2-1-1,0 0 1,0-1-1,0-1 1,-1 0-1,-1-1 1,0-1-1,-1 0 1,0-1-1,2-4-148,-10 11 4,0 0-1,-1 0 0,0 0 0,0-1 1,-1 1-1,1-1 0,-2 0 0,1 0 1,0-3-4,-2 8 3,-1 0 1,1 0 0,0 0 0,-1 0 0,0 0 0,0 0 0,0 1 0,0-1 0,0 0 0,0 0 0,-1 0 0,1 0 0,-1 0 0,0 0 0,0 0 0,0 1 0,0-1 0,-1 0 0,1 1 0,-1-1 0,0 1 0,1 0 0,-1-1-1,0 1 1,0 0 0,0 0 0,-2-1-4,-3-1 34,0 1 0,-1-1 0,0 1 0,1 0 0,-1 1 0,0 0 0,-1 0 0,1 1 0,0 0 0,-1 1-34,-17-2 1231,0 2 0,-18 3-1231,33-2 420,0 1 0,1 1 0,-1 0 0,0 0 0,1 1 1,0 1-1,-1-1 0,2 2 0,-1-1 0,1 1 0,-4 3-420,-5 6 771,0-1 0,1 2 0,1 1-1,-14 17-770,22-24 181,0 1 0,1 0 0,1 0 0,0 1 0,0 0-1,2 0 1,-1 0 0,1 0 0,1 1 0,0-1 0,1 1-1,0 0 1,1 0 0,1 0 0,0 0 0,0 0 0,1 0-1,3 11-180,-2-17 32,1 0-1,-1-1 1,1 1-1,0-1 0,1 0 1,-1 0-1,1 0 0,1 0 1,-1-1-1,1 1 1,0-1-1,0 0 0,0-1 1,1 1-1,-1-1 1,1 0-1,0-1 0,1 1 1,-1-1-1,6 2-31,6 2 16,-1-1-1,1 0 1,0-1-1,1-1 1,-1-1-1,1-1 1,7 0-16,-16-1 8,10 0-192,1-1 1,18-2 183,-33 1-151,1 0 1,-1 0-1,0-1 1,0 1-1,1-2 1,-1 1-1,0-1 1,-1 0-1,1 0 1,0 0-1,0-2 151,7-6-1311,-1 0 0,-1-1 0,0-1-1,0 0 1,-1 0 0,4-9 1311,18-29-8620</inkml:trace>
  <inkml:trace contextRef="#ctx0" brushRef="#br0" timeOffset="2033.92">1796 417 9108,'0'0'2801,"0"0"-1120,0 0 912,0 0-224,0 0-1072,157 178-609,-112-132 1,-1-7-337,-4-2-128,-8-6-128,-1-5-48,-9-9 0,0-6-48,-6-5-320,-6-6-865,2 0-1488,1-15-2993,-4-27-1538</inkml:trace>
  <inkml:trace contextRef="#ctx0" brushRef="#br0" timeOffset="2034.92">2246 329 6547,'0'0'6579,"0"0"-4610,0 0 240,0 0-288,-129 187-465,76-105-287,-4 3-369,0-3-319,4-14-129,6-11-176,9-18-128,10-13-48,9-15-304,9-11-737,7 0-816,3-6-2240,0-25-6276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03:34.207"/>
    </inkml:context>
    <inkml:brush xml:id="br0">
      <inkml:brushProperty name="width" value="0.1" units="cm"/>
      <inkml:brushProperty name="height" value="0.1" units="cm"/>
      <inkml:brushProperty name="color" value="#333333"/>
    </inkml:brush>
  </inkml:definitions>
  <inkml:trace contextRef="#ctx0" brushRef="#br0">13 340 224,'0'0'1329,"0"0"-65,0 0-122,0 0-488,0 0-387,0 0-198,0 0-13,-2-1 1274,-4-2 7250,2-1-993,7 3-8020,552 1 862,-554 0-472,-1 0 0,0 0 1,1-1-1,-1 1 0,0 0 0,1-1 0,-1 1 0,0 0 0,0-1 0,1 1 0,-1 0 0,0-1 0,0 1 1,0 0-1,1-1 0,-1 1 0,0-1 0,0 1 0,0 0 0,0-1 0,0 1 0,0-1 0,0 1 0,0-1 1,0 1-1,0 0 0,0-1 0,0 1 0,0-1 0,0 1 0,-1-1 0,1 1 43,-2-13-1641,-24-18-8908,10 14 1614</inkml:trace>
  <inkml:trace contextRef="#ctx0" brushRef="#br0" timeOffset="329.9">381 153 3826,'0'0'4853,"0"0"-3221,0 0-514,0 0 819,0 0 630,28 11-481,16 6-1549,17 6 908,37 20-1445,-96-42 29,62 29 2221,46 31-2250,-108-60 27,0 0 0,0 0 0,0 0 0,0 1 0,0-1 0,0 1 1,-1-1-1,1 1 0,-1 0 0,1 0 0,-1-1 0,1 1 1,-1 0-1,0 0 0,0 1 0,0-1 0,0 0 0,0 0 0,-1 0 1,1 1-1,0-1 0,-1 0 0,0 0 0,0 1 0,0-1 1,0 0-1,0 1 0,0-1 0,0 0 0,-1 1 0,1-1 1,-1 0-1,0 1 0,1-1 0,-1 0 0,0 0 0,0 0 0,-1 0 1,0 2-28,-5 5 40,0 0 0,0 0 0,-1 0 0,-1-1 0,1-1 0,-1 1 0,-5 2-40,-69 43 75,57-39-621,1 2 0,0 1-1,-13 12 547,33-24-823,0 0 0,0 1-1,0-1 1,0 1 0,1 0-1,0 0 1,1 1-1,-2 3 824,-3 15-8569</inkml:trace>
  <inkml:trace contextRef="#ctx0" brushRef="#br0" timeOffset="1752.46">1268 246 1809,'0'0'3217,"0"0"-1018,0 0 130,0 0-542,0 0-1024,-2 9-381,-12 161 5319,7 5-5701,-2 38 3428,9-219-3854,-1 1 0,1-1 0,-1 1 0,0-1-1,-1 1 1,1 0 0,-1-1 0,-1 0 426,-7-29-5454,3-19-4161</inkml:trace>
  <inkml:trace contextRef="#ctx0" brushRef="#br0" timeOffset="2081.16">1220 0 6899,'0'0'3634,"0"0"-3346,0 0 1329,0 0-593,0 0-1024,0 0-32,44 0 32,-34 0-1457,-1 6-2416,-2 5-4035</inkml:trace>
  <inkml:trace contextRef="#ctx0" brushRef="#br0" timeOffset="2471.15">1437 323 832,'0'0'2284,"0"0"-62,1 31 54,4 104-128,8 34 1665,-7-102 305,-2 27-4118,-1-61 2836,-4-112-2433,-1 11-1209,4 0 1,3-15 805,-2 62-311,0 1 1,1 0 0,1-1-1,1 2 1,1-1 0,0 1-1,2 0 1,0 0 0,6-7 310,-11 20-29,1 0-1,-1 0 1,1 0 0,0 1 0,1 0 0,-1 0 0,6-3 29,-9 6 3,0 1-1,-1 0 0,1 0 0,0 0 1,0 0-1,0 0 0,0 0 1,0 1-1,0-1 0,0 0 1,0 1-1,0 0 0,0-1 1,0 1-1,0 0 0,1 0 1,-1 0-1,0 0 0,0 1 1,0-1-1,0 1 0,0-1 1,0 1-1,0 0 0,0 0 1,0-1-1,0 1 0,0 1 1,-1-1-3,5 3 109,-1 1 0,-1 1 0,1-1 0,-1 1 0,0-1 0,0 1 1,-1 0-1,2 3-109,23 57 901,-21-47-697,-2 0 0,0 0 0,-1 1 0,-1 0 0,0 9-204,0 103 429,-4-95-400,2-27 24,-2-1 0,0 0 0,0 1 1,-1 5-54,1-14-134,1 1 0,0-1 0,-1 1 0,1-1 1,0 1-1,-1-1 0,0 1 0,1-1 0,-1 0 1,0 1-1,0-1 0,0 0 0,0 1 0,0-1 1,0 0-1,0 0 0,0 0 0,0 0 0,-1 0 0,1 0 1,0 0-1,-1-1 0,1 1 0,-1 0 0,1-1 1,-1 1-1,1-1 0,-1 1 0,1-1 0,-1 0 1,1 0 133,-23 0-9085,16 0 2461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2:50.119"/>
    </inkml:context>
    <inkml:brush xml:id="br0">
      <inkml:brushProperty name="width" value="0.1" units="cm"/>
      <inkml:brushProperty name="height" value="0.1" units="cm"/>
      <inkml:brushProperty name="color" value="#333333"/>
    </inkml:brush>
  </inkml:definitions>
  <inkml:trace contextRef="#ctx0" brushRef="#br0">536 388 10053,'0'0'3903,"0"0"-2764,0 0-211,0 0 956,0 0-150,14 0 2692,-41 0-4429,6-1-19,0 1 0,0 1-1,0 0 1,1 2 0,-1 0-1,0 2 1,1 0 0,-9 4 22,7 0-25,1 1 1,0 1-1,-7 6 25,20-12-14,1 0 0,0 1-1,0 0 1,1 0 0,0 0 0,0 1-1,0-1 1,1 2 0,0-1-1,-3 5 15,6-9-11,1 0-1,0 1 0,-1-1 1,1 0-1,0 1 0,1-1 1,-1 0-1,1 1 0,-1-1 1,1 1-1,0-1 0,0 1 1,0-1-1,1 1 0,-1-1 1,1 1-1,0-1 0,0 1 1,0-1-1,1 0 0,-1 0 1,1 0-1,-1 0 0,1 0 1,0 0-1,0 0 0,1 0 1,-1-1-1,2 3 12,8 6-10,1-1 1,0 0-1,0-1 1,1 0-1,13 5 10,-12-6-11,55 30-31,-43-26-47,-1 1 0,-1 2-1,0 1 1,-1 1 0,0 1-1,-2 1 1,3 3 89,-22-18-5,0 0 1,0 0-1,0 0 0,-1 0 1,0 0-1,0 1 0,0-1 0,0 1 1,-1-1-1,0 1 0,0 0 1,0-1-1,0 1 0,-1 0 1,0 0-1,0 0 0,0 0 1,0-1-1,-1 1 0,-1 4 5,1-2 14,-1 0 1,-1 0-1,1 0 0,-1 0 0,0-1 0,-1 0 1,1 1-1,-1-1 0,0 0 0,-1-1 0,0 1 1,1-1-1,-2 1-14,-14 9 18,0 0 0,-1-1 0,-1-1 0,0-1 0,-1-1 0,0-1-1,-1-1 1,0-1 0,0-1 0,-1-1 0,1-1 0,-2-1 0,1-2 0,0 0 0,-14-2-18,32 0-71,-1 0-1,1 0 0,0-1 0,0 0 1,0-1-1,0 1 0,1-1 1,-1-1-1,0 1 0,0-1 72,3 0-176,0 1-1,0-1 0,0 0 1,0 0-1,1 0 0,-1-1 1,1 1-1,0-1 0,0 0 1,0 0-1,1 0 0,-1 0 1,1 0-1,0-1 0,0 0 177,-2-7-1267,0 0 0,1 0 0,1-1 0,0 0-1,1 1 1,0-1 0,1 0 0,1-4 1267,-1 14-396,0-67-8157</inkml:trace>
  <inkml:trace contextRef="#ctx0" brushRef="#br0" timeOffset="670.98">709 1 4514,'0'0'2382,"0"0"-1752,0 0-22,0 0 155,4 14 347,4 21-308,-2-1 0,-1 1-1,-2 1 1,-1 12-802,-8 849 5768,4-984-5812,0 20-885,3 0-1,3 1 1,3-4 929,-4 51-198,1 0 0,0 0 1,1 0-1,1 1 0,1 0 0,1 0 1,0 0-1,1 1 0,1 1 0,1 0 1,0 0-1,10-11 198,-20 26 21,0 0 0,0 0 0,0 0 0,0 0 0,0-1 0,0 1 0,0 0 0,0 1 0,1-1 0,-1 0 0,0 0 0,1 0 0,-1 1-1,0-1 1,1 1 0,-1-1 0,1 1 0,-1 0 0,1-1 0,-1 1 0,1 0 0,-1 0 0,1 0 0,-1 0 0,1 0 0,-1 1 0,1-1 0,-1 0 0,1 1 0,-1-1 0,1 1 0,-1-1 0,1 1 0,-1 0 0,0-1 0,0 1 0,1 0 0,-1 0 0,0 0 0,0 0 0,0 0 0,0 0 0,0 1-1,1 0-19,3 5 202,0 0 1,-1 0-1,0 1 1,0-1 0,0 1-1,-1 0 1,0 2-204,6 19 561,-2 0 0,-1 1 0,-1-1 0,0 30-561,-3 122 743,-3-98-724,-3-83-3855,-2-5-1438</inkml:trace>
  <inkml:trace contextRef="#ctx0" brushRef="#br0" timeOffset="1010.83">1077 584 3217,'0'0'2964,"0"28"-1320,0 12-987,1 25 3360,5 39-4017,-5-92 536,11 71 2206,-11-78-2577,0 1 0,1-1 0,0 0 0,0 0 0,0 0-1,0 0 1,1-1 0,-1 1 0,1 0 0,1-1 0,-1 0-1,1 0 1,1 2-165,-3-5 19,-1 1-1,1-1 0,0 0 1,0 0-1,0 0 1,0 0-1,0 0 0,1 0 1,-1 0-1,0-1 0,0 1 1,1-1-1,-1 1 1,0-1-1,0 0 0,1 0 1,-1 0-1,0 0 1,1-1-1,-1 1 0,0 0 1,0-1-1,1 0 1,-1 1-1,0-1 0,0 0 1,0 0-1,0 0 1,0-1-1,0 1 0,0 0 1,0-1-1,-1 1 0,1-1 1,0 0-19,7-8 29,0 0-1,0-1 1,-1 0 0,0 0 0,3-7-29,-4 7 42,18-29-55,-1-1 0,17-43 13,-35 70 8,-1 0 1,0 0-1,-1 0 0,-1 0 1,0 0-1,-1-1 1,0 0-1,-1 1 1,-1-1-1,-1 0 1,-1-12-9,1 25 7,0 0 0,0-1 1,-1 1-1,1 0 0,0 0 1,-1-1-1,0 1 0,1 0 1,-1 1-1,0-1 0,0 0 1,0 0-1,0 1 1,-1 0-1,1-1 0,0 1 1,-1 0-1,1 0 0,0 0 1,-1 0-1,1 0 0,-1 1 1,0-1-1,1 1 0,-1 0-7,-12-3-46,1 1 1,0 1-1,-1 0 0,0 1 46,-8-1-213,10 1-323,0 0-1,1 0 1,-1 1-1,-8 2 537,18-2-449,-1 0 0,1 0-1,-1 0 1,1 0 0,0 1 0,0-1 0,0 1-1,0 0 1,0 0 0,0 0 0,0 0-1,0 1 1,1-1 0,-1 1 0,1 0-1,0-1 1,0 1 0,-1 2 449,-7 12-5587</inkml:trace>
  <inkml:trace contextRef="#ctx0" brushRef="#br0" timeOffset="1480.97">1448 521 3554,'0'0'1902,"0"0"488,0 0 870,0 0-562,3 35-860,10 117-547,-8-34 1601,-6 31-2892,0-44 1494,1-104-1473,-1 0 1,1 0-1,0 0 0,0 1 0,0-1 1,0 0-1,1 0 0,-1 0 1,0 1-1,0-1 0,1 0 0,-1 0 1,1 0-1,-1 0 0,1 0 0,-1 1 1,1-1-1,0 0 0,-1-1 1,2 2-23,0-1 11,-1-1-1,1 1 0,0 0 1,0-1-1,0 0 0,0 1 0,0-1 1,0 0-1,0 0 0,0 0 0,1-1-9,2 1-9,1 0 19,-1-1 0,0-1-1,1 1 1,-1-1 0,0 0 0,0 0 0,0 0 0,0-1 0,-1 0 0,1 0 0,-1 0 0,0 0 0,0-1 0,0 0-1,0 0 1,0 0-10,17-19 31,-2 1-1,7-14-30,-20 28-9,24-32-155,-3-1-1,-1-1 0,-3-1 0,-1-2 0,9-29 165,-32 93 314,0-1 0,2 0 0,0 5-314,1 31 8,-2 184 453,3-224-510,-3-13 16,0-1 0,0 0 0,0 0 0,1 0 0,-1 1 1,0-1-1,0 0 0,0 0 0,0 0 0,1 0 0,-1 0 1,0 1-1,0-1 0,0 0 0,1 0 0,-1 0 0,0 0 1,0 0-1,1 0 0,-1 0 0,0 0 0,0 0 0,1 0 1,-1 0-1,0 0 0,0 0 0,1 0 0,-1 0 0,0 0 1,0 0-1,1 0 0,-1 0 0,0 0 0,0 0 0,0 0 1,1 0-1,-1 0 0,0-1 0,0 1 0,1 0 0,-1 0 1,0 0-1,0 0 0,0-1 0,0 1 0,1 0 0,-1 0 1,0 0-1,0-1 0,0 1 0,0 0 0,0 0 0,0-1 1,0 1-1,0 0 0,0 0 0,1 0 0,-1-1 0,0 1 1,0 0-1,0 0 0,0-1 0,0 1 33,5-11-1677,-1-1 0,1 1 0,-2-1 0,1 0 0,-1-2 1677,0 2-1726,12-54-8375</inkml:trace>
  <inkml:trace contextRef="#ctx0" brushRef="#br0" timeOffset="1811.59">1942 439 7491,'0'0'5435,"0"0"-2951,0 0-902,0 0-200,0 26-280,0 181 915,-1-156-1752,0 1-367,2 1-1,3 0 1,1-1-1,5 11 103,-10-61-805,1 0 0,-1 0 0,1 0 0,0 0 0,0 0 0,-1-1 1,1 1-1,0 0 0,1 0 0,-1-1 0,0 1 0,0-1 0,1 1 0,-1-1 0,2 1 805,9 5-8970</inkml:trace>
  <inkml:trace contextRef="#ctx0" brushRef="#br0" timeOffset="2151.41">2404 581 5475,'0'0'2755,"0"0"228,0 0 27,0 0-708,-27-1-1179,0 1-932,1 0 0,-1 2 1,-5 2-192,28-3 14,0 0 0,0 0 0,0 1 0,0 0 1,0 0-1,1 0 0,-1 0 0,1 1 0,-1 0 0,1-1 1,0 1-1,0 0 0,0 0 0,0 1 0,1-1 1,-1 1-1,1-1 0,0 1 0,0 0 0,0 0 0,0 0 1,1 0-1,0 0 0,0 0 0,-1 3-14,-1 4 51,-4 13 168,2 1 1,1 0-1,1 0 0,0 0 0,3 1 0,1 23-219,-1-14 187,0-31-179,0-1 0,-1 1 0,2-1-1,-1 1 1,0 0 0,1-1 0,-1 1 0,1-1-1,0 0 1,0 1 0,1-1 0,-1 0 0,1 1-1,-1-1 1,1 0 0,0 0 0,0 0 0,1 0-1,-1-1 1,0 1 0,1-1 0,0 1 0,-1-1-1,1 0 1,0 0 0,0 0 0,0 0 0,1-1-1,-1 1 1,0-1 0,1 0 0,-1 0 0,1 0-1,-1 0 1,1-1 0,-1 1 0,1-1 0,-1 0-1,4 0-7,-4-1-12,-1 1-1,1 0 1,0-1-1,-1 1 1,1-1-1,-1 0 0,1 0 1,-1 0-1,1 0 1,-1 0-1,0 0 1,0-1-1,1 1 1,-1-1-1,0 0 0,0 0 13,3-3-85,0 0-1,-1-1 0,1 1 0,-1-1 0,0 0 0,1-3 86,6-14-586,-1 0 0,-1-1 0,0-5 586,-8 28-47,14-51-3259,-2 0-1,-3 0 1,2-32 3306,-5 2-4888</inkml:trace>
  <inkml:trace contextRef="#ctx0" brushRef="#br0" timeOffset="2511.45">2442 216 2417,'0'0'4664,"0"0"-628,0 0-640,0 0-1123,0 0-1107,0 19-579,0 858 5400,-1-861-5921,0-13-63,1 0 0,0 0-1,0 0 1,0 1 0,0-1 0,0 0 0,0 0 0,1 0 0,0 0 0,0 0 0,0 0 0,0 0 0,0 0 0,1 0-3,-3-24-1145,2 9 654,-2-13-2669,-1-1-1,-1 1 1,-4-13 3160,-8-35-13516</inkml:trace>
  <inkml:trace contextRef="#ctx0" brushRef="#br0" timeOffset="3651.61">3212 453 4066,'0'0'3714,"0"0"-1401,0 0-35,0 0 70,0 0-822,0 0-750,0 0-325,0 0-163,0 0-122,0 3-41,1 454 2180,0-425-2082,2 0 0,1 0 0,2 0 0,0-1 0,3 0 0,0-1 0,12 25-223,-17-50 146,-1-13 121,38-187-2777,20-39 2510,-57 219-208,-3 10 144,0 1 0,0-1 0,0 1 0,1-1 1,-1 1-1,1 0 0,0 0 0,0 0 0,1 0 0,-1 0 0,1 0 1,0 0-1,0 1 0,1-1 64,-3 3-29,0 0 0,0 1 1,0 0-1,1-1 0,-1 1 0,0 0 1,0-1-1,1 1 0,-1 0 0,0 0 0,0 0 1,1 0-1,-1 0 0,0 1 0,0-1 1,1 0-1,-1 0 0,0 1 0,0-1 1,0 1-1,1-1 0,-1 1 0,0 0 1,0-1-1,0 1 0,0 0 0,0 0 0,0 0 1,0-1-1,0 2 29,26 29 4,-25-28-7,27 40 708,13 26-705,-20-30 577,1-2 1,19 21-578,-40-56 48,23 24 433,-24-25-470,-1-1-1,1 1 0,-1-1 1,1 1-1,-1-1 0,1 1 1,-1-1-1,1 0 0,0 1 1,-1-1-1,1 0 0,0 1 1,-1-1-1,1 0 0,0 0 1,0 0-1,-1 0 1,1 0-1,0 0 0,-1 0 1,1 0-1,0 0 0,0 0 1,-1 0-1,1 0 0,0 0 1,-1 0-1,1-1 0,0 1 1,-1 0-1,1-1 0,0 1 1,-1 0-1,1-1 0,-1 1 1,1-1-1,0 1 0,-1-1 1,1 1-1,-1-1 0,0 1 1,1-1-1,-1 0 0,1 1 1,-1-1-11,11-27 84,-2 0 0,-1-1 0,-1 1 0,-1-2 0,-2 1 0,0-4-84,1-25-758,-3-37 758,-2 94-101,1 1 70,0 1 0,0-1 0,0 1 0,0-1 0,-1 1 0,1-1 0,0 1 0,0 0 0,-1-1 0,1 1 0,0 0 0,-1 0 0,1-1 0,-1 1 0,1 0 0,-1 0 0,1 0 0,-1 0 0,0 0 0,1 0 0,-1 0 0,0 0 0,0 0 0,1 1 31,1 5-107,9 18 77,0 0-1,2-1 1,1 0 0,1-1 30,-10-16 6,-1 0 0,1-1 0,1 0 0,-1 0 0,1 0 0,0-1 1,1 0-1,-1 0 0,1-1 0,0 1 0,0-2 0,0 1 0,1-1 0,-1 0 1,8 2-7,1-2 21,-1-1 0,1 0 0,-1-1 1,1-1-1,0-1 0,-1 0 0,1-1 1,-1 0-1,0-2 0,1 0 0,-2 0 1,1-1-1,0-1 0,-1-1 0,0 0 0,-1 0 1,1-2-1,-1 1 0,-1-2 0,0 0 1,0 0-1,-1-1 0,0 0 0,-1-1 1,-1-1-1,0 1 0,0-2-21,-5 7-78,0 1 0,-1-1 0,0 0 1,0 0-1,-1 0 0,0-1 0,0 1 0,-1-1 0,0 1 0,0-1 0,-1 1 0,0-1 0,0 1 0,-1-1 1,0 0 77,1 4-18,-1 0 0,0 0 1,0 0-1,-1 0 0,1 1 0,-1-1 1,0 0-1,0 1 0,0-1 1,0 1-1,-1 0 0,0 0 1,1 0-1,-1 0 0,0 0 1,0 1-1,0-1 0,-1 1 1,1 0-1,-1 0 0,1 0 1,-1 0-1,0 1 0,1-1 0,-1 1 1,0 0-1,-3-1 18,-2 0 29,0 0 1,0 1-1,0 0 0,0 0 1,0 1-1,0 0 1,0 1-1,0 0 0,0 0 1,0 1-1,0 0 0,0 0 1,1 1-1,-1 1 0,1-1 1,0 1-1,0 0 0,0 1 1,0 0-1,1 1 0,-2 1-29,-2 4 154,0 0 1,1 1-1,0 0 0,1 1 0,1 0 0,0 0 0,0 1 0,2 0 0,-1 0 0,2 0 0,0 1 0,1 1-154,-3 17 353,1-1 1,2 1-1,1 0 0,1 1 0,3 1-353,-2-28 35,1 1 0,1-1 0,-1 0 0,1 0-1,1 0 1,-1 0 0,3 6-35,-3-10 1,1 0 0,-1-1-1,1 1 1,0-1 0,0 1 0,0-1 0,0 1 0,0-1 0,0 0-1,0 0 1,1 0 0,-1 0 0,1-1 0,0 1 0,0-1-1,-1 1 1,1-1 0,2 1-1,8 2-183,1-1 0,0 1 0,-1-2-1,1 0 1,0-1 0,0 0 0,0-1 0,11-2 183,-1 0-1801,0-1 0,0-2 1,0 0-1,12-5 1801,35-15-10591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3:14.440"/>
    </inkml:context>
    <inkml:brush xml:id="br0">
      <inkml:brushProperty name="width" value="0.1" units="cm"/>
      <inkml:brushProperty name="height" value="0.1" units="cm"/>
      <inkml:brushProperty name="color" value="#333333"/>
    </inkml:brush>
  </inkml:definitions>
  <inkml:trace contextRef="#ctx0" brushRef="#br0">18 184 192,'0'0'2265,"0"0"-288,0 0-147,0 0-341,0 0-233,0 0-2,0 0-98,0 0-263,0 0-127,0 0-104,0 0-171,0 0-230,0 0-93,0 0-24,0 0-13,0 0-6,0 0-2,0 0 37,0 0 45,0 7 300,0 42 463,1 15-637,-3-1 0,-6 29-331,2-38-16,4 0-1,2 41 17,1-28-135,-1-66 125,0 0 0,0 0 1,0 1-1,0-1 0,0 0 1,1 0-1,-1 0 0,0 0 0,1 0 1,-1 1-1,1-1 0,-1 0 1,1 0-1,0 0 0,-1 0 1,1-1-1,0 1 0,0 0 0,-1 0 1,1 0-1,0 0 0,0-1 1,0 1-1,0 0 0,0-1 1,0 1-1,0-1 0,0 1 0,1-1 1,-1 0-1,0 1 0,0-1 1,0 0-1,0 0 0,1 0 1,-1 0-1,0 0 0,0 0 1,1 0 8,1 0-16,1-1 0,-1 1 0,0-1 0,0 1 0,0-1 0,0 0 0,0 0 0,0 0-1,0-1 1,0 1 0,-1-1 0,1 1 0,0-1 0,-1 0 0,2-1 17,11-16-6,0-1 0,0 0 0,-2-1 0,-1-1 0,1-3 6,14-23 6,30-51-83,4-9-1695,23-23 1772,-81 127-14,-2 3 28,-1 0-1,0 1 1,1-1 0,-1 0 0,1 1 0,-1-1 0,1 0 0,-1 1-1,1-1 1,-1 1 0,1-1 0,-1 1 0,1-1 0,0 1 0,-1 0 0,1-1-1,0 1 1,0 0 0,-1-1 0,1 1 0,0 0 0,-1 0 0,1 0-1,0 0 1,0 0 0,0-1 0,-1 1-14,1 0 542,-1 0 223,0 0 44,0 0-201,0 2-195,-16 417 1122,16-286-1165,0-80-6164,0-76-1057</inkml:trace>
  <inkml:trace contextRef="#ctx0" brushRef="#br0" timeOffset="350.02">615 275 12582,'0'0'3850,"0"0"-2647,0 0-350,0 0 153,0 25-224,0 177 176,0 618 888,0-810-1847,0 3-5,0 1 0,1-1 0,0 0 0,1 0 0,0 1 0,2 1 6,-1-9-289,0-17-2096,-3-101-5912,0 25-189</inkml:trace>
  <inkml:trace contextRef="#ctx0" brushRef="#br0" timeOffset="690.17">779 263 2945,'0'0'4610,"0"0"-1899,31 17-454,98 56-200,-121-68-1769,0-1-1,-1 1 0,0 0 1,0 1-1,0-1 1,0 2-1,-1-1 1,0 1-1,-1-1 1,1 1-1,-1 1 1,-1-1-1,1 1 1,1 4-288,-3-2 255,-1 1 0,0-1 0,0 1 0,-1-1 0,0 1 0,-1 0 0,0-1 0,-1 1 0,0 1-255,0-5 91,0-1 0,0 0 0,-1 1 0,1-1 0,-1 0 0,-1 0 0,1 0-1,-1 0 1,0 0 0,-1-1 0,-3 6-91,-1-2 60,0 1 0,-1-1 0,0 0 0,0 0-1,-1-1 1,-2 0-60,-11 8 12,-1-1 0,-1-2 0,0 0 0,-1-2 1,-9 2-13,14-6-406,-1-1 1,0 0 0,0-2 0,-1-1 0,1 0 0,-23-1 405,45-2-58,0 0 0,0 0 0,0 0-1,-1 0 1,1 0 0,0 0 0,0 0 0,0 0 0,0 0-1,0 0 1,-1 0 0,1-1 0,0 1 0,0 0 0,0 0-1,0 0 1,0 0 0,0 0 0,-1 0 0,1 0 0,0 0-1,0 0 1,0 0 0,0 0 0,0-1 0,0 1 0,0 0-1,0 0 1,0 0 0,-1 0 0,1 0 0,0 0-1,0-1 1,0 1 0,0 0 0,0 0 0,0 0 0,0 0-1,0 0 1,0 0 0,0-1 0,0 1 0,0 0 0,0 0-1,0 0 1,0 0 0,0 0 0,0-1 0,0 1 0,0 0-1,1 0 1,-1 0 0,0 0 0,0 0 0,0 0 0,0-1 58,0-25-7524</inkml:trace>
  <inkml:trace contextRef="#ctx0" brushRef="#br0" timeOffset="1100.33">1468 563 1521,'0'0'4300,"0"0"-2795,0 0-75,0 0 894,0 0-313,-17-20-466,-55-62 2,69 79-1420,0 1 0,1-1-1,-1 1 1,0 0 0,0-1 0,0 1-1,0 1 1,0-1 0,-1 0-1,1 1 1,0 0 0,-1 0-1,1 0 1,-1 0 0,0 0-1,1 1 1,-1-1 0,1 1-1,-1 0 1,0 0 0,1 0-1,-1 1 1,0 0 0,0 0-127,-13 0 766,14 0-698,0 0 0,0 0-1,-1 0 1,1 0-1,0 1 1,0-1-1,0 1 1,1 0-1,-1 0 1,0 0 0,1 0-1,-1 0 1,1 1-1,-1-1 1,1 1-1,0-1 1,0 1-1,0 0 1,1 0-1,-1 0 1,1 0 0,-1 0-1,1 1-67,-6 14 54,0-1 0,1 1 0,-2 14-54,4-5 32,0 0-1,2 1 1,1-1 0,1 13-32,0-19-4,1-16-6,-1 0 0,0-1 0,1 1 0,0 0 0,0-1 0,1 1-1,-1 0 1,1-1 0,0 0 0,0 1 0,0-1 0,1 0 0,-1 0 0,1 0 0,0-1 0,0 1 0,1-1 0,-1 1 0,1-1 0,0 0 0,-1 0 0,1-1 0,1 1 0,-1-1 0,0 0 0,0 0 0,1 0 0,-1-1 0,1 1 0,0-1 0,-1 0 0,1-1 0,0 1 0,0-1 0,-1 0 0,1 0 0,3 0 10,-4-1-86,-1 0 1,1 1-1,0-1 1,-1 0-1,1-1 1,-1 1-1,1-1 0,-1 1 1,0-1-1,1 0 1,-1 0-1,0 0 1,0-1-1,-1 1 1,1-1-1,0 0 1,-1 0-1,0 0 0,2-1 86,5-11-876,0 1 0,0-2-1,4-11 877,-4 9-1062,29-65-4994</inkml:trace>
  <inkml:trace contextRef="#ctx0" brushRef="#br0" timeOffset="1442.58">1527 0 11525,'0'0'2124,"2"37"-307,-1-3-1277,6 215 3114,-7 245 265,0-493-4119,0-1-635,0-13-3082,0-36-5591,0 26 3366</inkml:trace>
  <inkml:trace contextRef="#ctx0" brushRef="#br0" timeOffset="1930.58">2106 252 6067,'0'0'2758,"0"0"182,0 0-205,-28-4-649,-92-11-608,110 13-1292,-1 1-1,0 1 1,0 0-1,0 0 0,1 1 1,-1 0-1,0 1 1,1 0-1,-1 0 0,1 1 1,0 1-1,0 0 1,0 0-1,-2 2-185,0 3 93,0 0 0,0 1 0,0 0 0,2 1 0,-1 1 0,1-1 0,1 1 0,-1 3-93,-1 1 76,0 0-1,1 1 1,1 1-1,1-1 0,0 1 1,1 1-1,1 0 1,1 0-1,1 0 0,0 4-75,-3 35 338,3-1 0,3 46-338,1-95 27,0 3 0,0 0 0,1 0-1,1-1 1,0 1 0,0 0 0,1-1-1,0 0 1,1 1 0,4 8-27,-5-14 6,-1 0 0,1-1 0,0 0 0,1 1 0,-1-1 0,1-1-1,-1 1 1,1 0 0,0-1 0,0 0 0,1 0 0,-1 0 0,1 0 0,0-1 0,-1 0 0,1 0 0,0 0 0,0 0 0,0-1 0,0 0 0,5 1-6,-7-2 1,1 0 0,-1 0 0,1 0 0,-1 0 0,0 0 0,1-1 1,-1 1-1,0-1 0,1 0 0,-1 0 0,0 0 0,0-1 0,0 1 1,0-1-1,0 0 0,0 1 0,0-1 0,0-1 0,-1 1 0,3-2-1,3-5-11,-1-1 0,1 0 0,-2 0 0,1 0 0,0-3 11,-5 9-13,36-67-790,-4-1 0,5-20 803,51-155-3281,-69 187 2515,-11 35 761,-9 24 253,-1 11 1430,1 128-301,6 0-1,6-1 1,18 70-1377,-17-169-2828,-14-69-779,0-15-3676</inkml:trace>
  <inkml:trace contextRef="#ctx0" brushRef="#br0" timeOffset="2270.58">2153 478 2097,'0'0'10453,"0"0"-7860,0 0 768,0 0-1568,189 40-624,-145-40-465,-3 0-240,0-3-352,-3-22-48,-4-4-64,-2 4-352,-10-6-1168,-7 0-1250,-5 5-3633,-10-5-4482</inkml:trace>
  <inkml:trace contextRef="#ctx0" brushRef="#br0" timeOffset="2600.33">2417 76 1969,'0'0'8033,"0"0"-5282,0 0-1180,-5 25 6,2-8-1274,-6 23 597,2 0 0,2 1 1,0 28-901,5 441 3465,0-510-3464,0 18 7,0 0 1,1-1 0,0 1-1,2-1 1,0 1-1,1-1 1,1 0 0,6 15-9,2-18-599,-12-13 500,-1-1 0,0 0 0,1 0 0,-1 0 0,0 1 0,1-1 0,-1 0 0,0 0 1,1 0-1,-1 0 0,1 0 0,-1 0 0,0 0 0,1 0 0,-1 0 0,1 0 0,-1 0 0,0 0 0,1 0 1,-1 0-1,0 0 0,1 0 0,-1 0 0,0-1 0,1 1 0,-1 0 0,0 0 0,1 0 0,-1-1 0,0 1 1,1 0-1,-1 0 0,0-1 0,0 1 0,1 0 0,-1-1 0,0 1 0,0 0 0,1-1 0,-1 1 0,0 0 1,0-1-1,0 1 0,0 0 0,0-1 0,0 1 0,0-1 0,0 1 99,5-37-6355,-2-15-2094</inkml:trace>
  <inkml:trace contextRef="#ctx0" brushRef="#br0" timeOffset="2930.2">2587 620 1489,'0'0'4586,"0"0"-1337,33 5-728,108 12-517,-133-17-1861,0 1-1,0-1 1,0 0 0,0-1-1,-1 0 1,1 0 0,0-1-1,5-1-142,-7 0 92,-1 0-1,0 0 1,1 0-1,-1 0 1,-1-1-1,1 1 0,1-3-91,4-2 119,4-4 11,-1 0 0,0-1 1,-1-1-1,0 0 0,-1 0 1,0-1-1,3-10-130,-7 14 69,-1-1-1,-1 0 1,0-1-1,-1 1 1,0-1-1,-1 0 1,0 0-1,-1 0 1,0-1 0,-1-8-69,-1 10 10,0 7 44,0-1 0,0 1 1,0-1-1,-1 1 0,1-1 0,-1 1 0,-2-4-54,2 7 48,1 0 0,-1 1-1,0-1 1,0 1-1,0-1 1,-1 1 0,1 0-1,0-1 1,-1 1-1,1 0 1,0 0-1,-1 0 1,1 0 0,-1 0-1,0 0 1,1 0-1,-1 1 1,0-1-1,0 0 1,1 1 0,-1-1-1,0 1 1,0 0-1,0 0 1,0 0-48,-6-1 150,1 0-1,-1 1 1,0 1-1,1-1 1,-1 1-1,1 0 1,-1 1-1,1 0 1,0 0 0,-1 0-1,1 1 1,0 0-1,1 1 1,-1-1-1,-2 3-149,-12 9 229,2 1-1,0 0 0,1 2 0,-2 3-228,11-13 69,-13 15 200,1 0 0,1 2 0,1 0 0,1 1 0,1 1-1,1 1 1,-8 22-269,19-37 104,0-1 0,2 1 0,-1 0 0,2 0 0,-1 1 0,2-1 0,0 0 0,1 1 0,0 0-104,1-4 42,0 0-1,1-1 1,0 1 0,0-1-1,1 1 1,0-1-1,1 0 1,0 0 0,1 0-1,0-1 1,0 1 0,0-1-1,2 1-41,6 6-30,0 0 0,1 0 0,0-1 0,1-1 0,1-1 0,0 0 0,0-1 0,1 0 0,1-2 0,0 0 0,0-1-1,1-1 1,0 0 0,0-2 0,0 0 0,1-1 0,-1-1 0,1-1 0,0-1 0,0 0 0,0-1 0,6-2 30,-18 0-258,1 1 0,0-1 0,-1-1 0,0 1 1,1-2-1,-1 1 0,0-1 0,-1 0 0,1 0 0,4-4 258,3-4-1872,0-1-1,-1 0 1,0 0-1,2-5 1873,27-35-12731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3:26.760"/>
    </inkml:context>
    <inkml:brush xml:id="br0">
      <inkml:brushProperty name="width" value="0.1" units="cm"/>
      <inkml:brushProperty name="height" value="0.1" units="cm"/>
      <inkml:brushProperty name="color" value="#333333"/>
    </inkml:brush>
  </inkml:definitions>
  <inkml:trace contextRef="#ctx0" brushRef="#br0">236 130 7828,'0'0'2854,"0"0"-1925,0 0 543,0 0 687,0 0-764,0 0-677,0 0-297,-1 33 4235,-25 66-4291,3-16-280,-37 245 159,10-40-106,31-199-91,-28 123-33,43-207-1036,2-17-533,1-31-1436,-2-17-3065</inkml:trace>
  <inkml:trace contextRef="#ctx0" brushRef="#br0" timeOffset="449.48">54 195 9524,'0'0'1518,"0"0"1278,0 0-138,0 0-1156,0-1-1408,0 0 1,0 1 0,0-1 0,0 0-1,0 0 1,0 0 0,0 1 0,0-1-1,1 0 1,-1 0 0,0 1 0,1-1 0,-1 0-1,0 0 1,1 1 0,-1-1 0,1 0-1,-1 1 1,1-1 0,0 1 0,-1-1-1,1 1 1,0-1-95,1 1 6,0 1-1,1-1 0,-1 1 0,0 0 1,0 0-1,0 0 0,1 0 0,-1 0 1,0 0-1,0 1 0,0-1 0,-1 1 1,1-1-1,0 1 0,0 0 0,-1-1 1,1 1-1,-1 1-5,30 42 227,-20-28-77,52 90 817,-5 3 0,29 80-967,35 70 305,-114-247-301,-3 0 3,1-1 1,1 0-1,0-1 1,1 1 0,0-1-1,0-1 1,2 0-1,-1 0 1,3 1-8,-12-10 3,1-1 1,0 1-1,-1 0 0,1-1 1,0 1-1,0-1 1,0 1-1,-1-1 0,1 1 1,0-1-1,0 1 0,0-1 1,0 0-1,0 0 1,0 1-1,0-1 0,0 0 1,0 0-1,0 0 1,0 0-1,0 0 0,0 0 1,0-1-1,0 1 1,0 0-1,0 0 0,0-1 1,0 1-1,-1 0 0,1-1 1,0 1-1,0-1 1,0 1-1,0-1 0,-1 0 1,2 0-4,0-2 13,1-1 0,-1 0 0,0 0 0,0 0 0,0 0 0,0 0 0,0-3-13,1-1 30,26-74 181,-3-2 0,-4-2 0,2-33-211,5-71-623,-9-2 623,13-62-1624,-32 253 1170,-1-6 1152,-4 8-6062,-14 20-972</inkml:trace>
  <inkml:trace contextRef="#ctx0" brushRef="#br0" timeOffset="1039.78">900 821 1809,'0'0'1902,"0"0"32,35 1 489,117-1-593,-144 0-1711,0 0 1,0-1-1,1 0 1,-1 0-1,0-1 1,-1 0-1,1 0 1,0-1-1,0 0 1,-1-1-1,0 1 0,0-1 1,0-1-1,3-2-119,5-2 166,5-4-26,-1-1 1,0-1-1,-1 0 0,1-2-140,-14 12 33,-1 1 1,1-1-1,-1-1 0,0 1 0,0 0 0,-1-1 0,1 0 0,-1 0 0,-1 0 0,1 0 1,-1-1-1,0 1 0,0 0 0,-1-1 0,0 0 0,0-5-33,-1 9 88,0 0 0,0-1 0,0 1-1,0-1 1,-1 1 0,0-1 0,0 1 0,0 0-1,0-1 1,0 1 0,-1 0 0,1 0 0,-1 0-1,0 0 1,0 0 0,0 0 0,-1 0-88,-2-2 184,0 1 0,-1 0 1,0 0-1,0 0 0,0 1 0,0 0 1,-1 0-1,-2-1-184,-9-3 454,1 1-1,-1 1 1,-1 0 0,1 1 0,0 1 0,-1 1-1,0 1 1,1 0 0,-1 2 0,0 0 0,-10 2-454,22-1 94,1 0 1,0 1 0,-1 0 0,1 0-1,0 0 1,0 1 0,1 0 0,-1 0-1,1 0 1,-1 1 0,2-1 0,-1 1 0,0 0-1,1 1 1,0-1 0,0 1 0,-1 3-95,-6 10 165,0 2 1,1-1-1,2 1 1,-5 15-166,6-7 149,1 1 1,1 0 0,1 1 0,2-1 0,1 1 0,2 8-150,-1-32 7,0-1 0,0 0 0,0 0 0,1 0 0,0 0 0,0 0 1,1 0-1,0 0 0,0 0 0,0-1 0,0 1 0,1-1 0,0 1 1,0-1-1,1 0 0,0 0 0,-1-1 0,1 1 0,1-1 0,-1 1 1,1-1-1,0-1 0,0 1 0,0-1 0,0 0 0,0 0 0,1 0 1,0-1-1,-1 0 0,1 0 0,0 0 0,0-1 0,0 1 0,1-2-7,8 4-244,1-2 0,-1 0 0,1-1 0,0-1 0,-1 0 0,1-1 0,0-1 0,-1 0 0,1-1 0,-1-1 0,0 0 0,0-1 0,0-1 0,-1 0 0,0-1 0,0 0 0,6-6 244,56-44-5902</inkml:trace>
  <inkml:trace contextRef="#ctx0" brushRef="#br0" timeOffset="1939.73">1350 421 8420,'0'0'1750,"0"0"-1107,0 0 203,0 0 1248,0 0-1048,2 9-707,10 29 219,1-3 452,-3 0 0,-1 1 1,-2 0-1,2 28-1010,-5 232 2161,-4-190-1174,2-94-789,3-12 23,8-20-106,40-102-106,-19 38-590,5 2 0,15-21 581,-52 99-28,34-47-109,-35 50 120,0-1-1,1 0 0,-1 1 0,0-1 0,1 1 1,-1 0-1,1-1 0,0 1 0,-1 0 1,1 0-1,0 0 0,0 0 0,0 0 0,-1 0 1,1 1-1,0-1 0,0 1 0,0-1 1,0 1-1,0 0 0,0-1 0,0 1 1,1 0-1,-1 1 0,0-1 0,0 0 18,0 1-12,1 1 0,-1-1 0,0 0-1,-1 1 1,1-1 0,0 1 0,0 0-1,-1 0 1,1-1 0,-1 1 0,1 0 0,-1 0-1,0 1 1,0-1 0,0 0 0,0 0-1,1 2 13,5 11 5,29 53 192,18 31 260,-46-86-366,1 0 0,0 0 1,1-1-1,0-1 0,12 10-91,-18-17 23,1 0-1,0-1 0,0 0 0,1 0 0,-1-1 0,1 1 1,-1-1-1,1 0 0,1 0-22,-3-1 10,-1 0-1,1-1 1,0 1-1,-1-1 1,1 0-1,-1 0 1,1 0-1,-1 0 1,1-1-1,0 1 1,-1-1-1,1 0 1,-1 0-1,0 0 1,1-1-1,0 0-9,2-2 39,1-1 0,-1 0 0,1-1 0,-2 0 0,1 0 0,-1 0 0,5-7-39,34-53 143,-38 56-124,5-6-46,-1-1 0,0 0 0,-1-1 0,-1 0 0,-1 0 0,-1-1-1,0 1 1,-1-2 0,-1 1 0,-1 0 0,-1-1 0,0 0 27,-2-36-3831,0 20-1884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3:33.349"/>
    </inkml:context>
    <inkml:brush xml:id="br0">
      <inkml:brushProperty name="width" value="0.1" units="cm"/>
      <inkml:brushProperty name="height" value="0.1" units="cm"/>
      <inkml:brushProperty name="color" value="#333333"/>
    </inkml:brush>
  </inkml:definitions>
  <inkml:trace contextRef="#ctx0" brushRef="#br0">0 63 464,'0'0'12291,"0"0"-9447,0 0-2380,36-9 1054,116-30-245,-126 34-1055,0 1 0,0 1 1,1 1-1,-1 1 0,1 1 0,0 2-218,17 0 270,-35-2-196,-1 1-1,0 0 0,1 0 0,-1 0 0,0 1 0,0 1 1,0-1-1,0 1 0,0 1 0,-1 0 0,6 3-73,-9-5 73,-1 1 0,1 0 0,-1 0 0,1 0 0,-1 0 0,0 1 0,0 0 0,-1-1 0,1 1-1,-1 0 1,0 0 0,0 0 0,0 0 0,0 1 0,-1-1 0,0 0 0,0 1 0,0-1 0,0 1 0,-1-1 0,1 1-1,-1 2-72,0 3 104,0 1-1,0 0 1,-1-1-1,0 1 1,-1 0-1,0-1 0,0 0 1,-1 1-1,-1-1 1,0 0-1,0-1 1,-1 1-1,-4 6-103,-40 54 328,-2-2 0,-3-3 0,-18 14-328,-24 28-1767,7 5-4813,65-74-5170</inkml:trace>
  <inkml:trace contextRef="#ctx0" brushRef="#br0" timeOffset="320.17">221 1088 12646,'0'0'5906,"0"0"-4225,56 184 240,-46-133 64,2-6-720,-9-20-209,-3-10-368,0-10-399,0-5-161,0 0 48,-3 0-176,-16-20-657,-3-11-1119,3-3-642,10 3-2544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3:29.569"/>
    </inkml:context>
    <inkml:brush xml:id="br0">
      <inkml:brushProperty name="width" value="0.1" units="cm"/>
      <inkml:brushProperty name="height" value="0.1" units="cm"/>
      <inkml:brushProperty name="color" value="#333333"/>
    </inkml:brush>
  </inkml:definitions>
  <inkml:trace contextRef="#ctx0" brushRef="#br0">306 572 12742,'0'0'1678,"0"0"-536,0 0 1304,0 0-546,0 0-1081,-7-7-355,4 3-405,1 1-29,0 0-1,-1 0 0,0 0 1,0 1-1,1-1 0,-2 1 1,1 0-1,0 0 0,0 0 0,-1 0 1,1 0-1,-1 0 0,1 1 1,-1 0-1,0 0 0,0 0 1,-2 0-30,2 0 20,-24-1 83,0 1 1,0 1 0,0 1-104,22 0 22,0-1-1,0 1 1,0 0 0,0 0 0,0 1 0,0-1-1,0 1 1,0 1 0,1-1 0,-1 1 0,1 0 0,0 0-1,0 1 1,0-1 0,0 1 0,-3 4-22,6-6-5,1 0-1,-1 1 1,1-1-1,0 0 1,0 1 0,0-1-1,0 1 1,1-1 0,-1 1-1,1-1 1,-1 1 0,1-1-1,0 1 1,0 0-1,0-1 1,0 1 0,1-1-1,-1 1 1,1-1 0,-1 1-1,1-1 1,0 1-1,0-1 1,0 1 0,0-1 5,3 5-18,-1 0-1,2 0 1,-1-1 0,0 1 0,1-1 0,1 0-1,2 2 19,19 15-9,1-1-1,0-2 0,2-1 0,25 12 10,-12-6-11,38 27 11,-78-50 4,-1 0 1,1 0-1,-1 0 1,1 0-1,-1 0 1,0 1-1,1-1 1,-1 1-1,0 0 1,-1-1-1,1 1 1,0 0-1,-1 0 1,0 0-1,1 0 1,-1 0-1,-1 0 1,1 1-1,0-1 1,-1 0-1,1 0 1,-1 1-1,0-1 1,0 0-1,0 0 1,-1 1-1,1-1 1,-1 0-1,0 0 1,0 1-1,0-1 1,0 0-1,0 0 1,-1 0-1,0-1 1,1 1-1,-1 0 1,-1 1-5,-7 8 45,-2-1 0,1 0 1,-1 0-1,-1-1 0,-11 7-45,-74 42 83,94-57-80,-9 5-3,-3 3-11,0-1 1,-1 0-1,0-1 0,-1-1 0,0-1 1,0 0-1,-5 0 11,23-6-56,-1 0-1,0 0 1,0 1 0,0-1 0,0 0-1,0 0 1,0 0 0,0 0 0,1 0 0,-1 0-1,0 0 1,0 0 0,0 0 0,0-1-1,0 1 1,0 0 0,0-1 0,1 1-1,-1 0 1,0-1 0,0 1 0,0-1-1,1 1 1,-1-1 0,0 0 0,1 1-1,-1-1 1,0 0 0,1 1 0,-1-1 56,-1-26-3157,2 18 2292,0-42-6923</inkml:trace>
  <inkml:trace contextRef="#ctx0" brushRef="#br0" timeOffset="316.85">645 524 11525,'0'0'3773,"0"0"-2832,0 0 4,0 0 746,0 36-533,0 244 630,-6-165-1215,-5 0 1,-5 0 0,-9 20-574,-4 27 184,6 11-184,21-155-2494,1-46-1314,1 28 3808,0-60-6155</inkml:trace>
  <inkml:trace contextRef="#ctx0" brushRef="#br0" timeOffset="650.12">655 518 7523,'0'0'2996,"28"3"-1157,4-2-1185,-3 1 88,0 0 0,0 2 0,0 1 0,-1 1 0,5 3-742,-5-1 656,0 2 0,-1 0-1,0 2 1,17 10-656,-40-19 39,-1-1 0,0 1 1,1 0-1,-1 0 0,0 0 0,0 0 1,-1 1-1,1-1 0,-1 1 1,0 0-1,0 0 0,0 0 0,0 0 1,-1 0-1,1 0 0,-1 0 0,0 0 1,0 1-1,-1-1 0,1 0 0,-1 1 1,0-1-1,0 0 0,0 1 0,-1-1 1,0 0-1,0 1 0,-1 3-39,-1 4 120,-1 1 0,-1-1 0,1 1 0,-2-1 0,0-1 0,0 1 0,-1-1 0,-9 10-120,-18 20 151,-1-2-1,-10 6-150,25-26 1,-1-1 1,-1-1-1,-1-1 0,0-1 0,-2 0-1,-4-4-304,29-11 250,0 0 1,-1 0-1,1 0 0,-1 1 0,1-1 1,0 0-1,-1 0 0,1 0 0,-1 0 1,1 0-1,0-1 0,-1 1 1,1 0-1,-1 0 0,1 0 0,0 0 1,-1 0-1,1 0 0,0-1 0,-1 1 1,1 0-1,0 0 0,-1-1 0,1 1 1,0 0-1,-1 0 0,1-1 0,0 1 1,0 0-1,-1-1 0,1 1 0,0 0 1,0-1-1,0 1 0,0 0 0,-1-1 1,1 1-1,0-1 0,0 1 1,0-1 52,-1-20-2159,2 12 542,-1-51-8867</inkml:trace>
  <inkml:trace contextRef="#ctx0" brushRef="#br0" timeOffset="1000.11">1413 0 12582,'0'0'864,"0"0"49,0 25 1621,0 3-1836,0 44 1747,-4 23-2445,-20 93 1783,-9 0-1,-16 34-1782,9-41 69,35-165-1535,7-43-712,-2 22 2169,5-20-1915,0 0 0,1 1 0,1 0 0,2 0 0,2-3 1924,23-65-10397</inkml:trace>
  <inkml:trace contextRef="#ctx0" brushRef="#br0" timeOffset="1001.11">1595 532 5026,'0'0'3970,"0"0"-1089,7 204 625,-7-130-913,0-6-976,0-15-593,0-19-287,0-14-273,0-14-336,0-6-112,0 0-16,0-43-1313,0-22-2016,6-17-7060</inkml:trace>
  <inkml:trace contextRef="#ctx0" brushRef="#br0" timeOffset="1317.45">1721 221 15719,'0'0'1057,"0"0"127,0 0 977,0 0-1248,0 0-657,0 0-256,85 153 0,-69-145-2113,-4 1-8340</inkml:trace>
  <inkml:trace contextRef="#ctx0" brushRef="#br0" timeOffset="1649.88">1806 634 15895,'0'0'3138,"0"0"-3122,0 0 1360,0 0-47,160 14-849,-106-14-272,-4 0-160,-6-8-48,-6-3-304,-6-4-864,-7-2-1538,-3-5-6386</inkml:trace>
  <inkml:trace contextRef="#ctx0" brushRef="#br0" timeOffset="1650.88">2089 331 14118,'0'0'4194,"0"0"-3713,0 0 1039,-50 173 305,40-105-880,4 0-529,0-6-320,3-11-48,0-6-48,3-16-16,0-9-208,0-15-1137,0-5-1008,0 0-2129,0-20-2881</inkml:trace>
  <inkml:trace contextRef="#ctx0" brushRef="#br0" timeOffset="2019.89">2136 674 7283,'0'0'3906,"0"0"656,0 0-1905,208-14-1168,-145 11-336,3 0-625,-13-3-304,-5-2-160,-14-3-32,-6-6-32,-6-3-624,-9-6-1377,0-5-2897,-10-3-4931</inkml:trace>
  <inkml:trace contextRef="#ctx0" brushRef="#br0" timeOffset="2020.89">2605 278 8180,'0'0'7027,"0"0"-5778,0 0 1024,-66 184 240,44-102-961,3 0-783,3-9-193,4-8-208,5-16-224,7-13-144,0-13 0,0-15-384,0-8-1185,7 0-1888,24-31-6900</inkml:trace>
  <inkml:trace contextRef="#ctx0" brushRef="#br0" timeOffset="2347.67">2828 510 15447,'0'0'993,"0"0"543,0 0 993,0 0-1056,0 189-545,-6-129-367,-10-6-129,1-6-128,2-12-144,7-13-16,-1-9-128,1-8 0,3-6-32,0 0-400,-3-20-945,2-28-2224,4-14-6052</inkml:trace>
  <inkml:trace contextRef="#ctx0" brushRef="#br0" timeOffset="2348.67">2882 221 20281,'0'0'1745,"0"0"-1697,0 0 1169,0 0 143,0 0-912,0 0-432,22 0 33,-6 0-49,2 3-705,1 8-1744,0 3-4498</inkml:trace>
  <inkml:trace contextRef="#ctx0" brushRef="#br0" timeOffset="2684.34">3089 507 11221,'0'0'3306,"0"0"-791,-3 33 108,-15 111-809,13-114-1413,-2 0-1,-1 0 1,-1-1-1,-2-1 1,-1 3-401,-21 59 822,32-88-685,2-22 183,2 8-281,0 0 0,0 1 0,1-1 0,0 1 0,1-1 0,1 1-1,0 1 1,0-1 0,1 1 0,3-4-39,23-28-39,29-29 39,-57 65 7,14-14-16,0 1-1,1 0 0,1 1 1,17-10 9,-29 22-20,1 0 1,0 1 0,1-1 0,-1 2-1,1 0 1,0 0 0,0 1 0,1 0-1,-1 1 1,1 0 0,-1 1 0,6 0 19,-14 1-3,-1 0-1,1 0 1,-1 0 0,1 1 0,-1-1 0,0 1 0,1 0-1,-1-1 1,0 1 0,1 0 0,-1 0 0,0 1 0,0-1-1,0 0 1,0 1 0,0-1 0,0 1 0,0-1 0,-1 1 0,1 0-1,-1 0 1,1 0 0,-1 0 0,0 0 0,1 0 0,-1 1-1,0-1 1,0 0 0,-1 0 0,1 1 0,0 1 3,2 9 24,-1 0 0,-1 0 0,0 0 1,-1 0-1,-1 9-24,1-2 51,1 5 10,-2 0 0,0 0 0,-1 0 0,-2 0 0,-1 0 0,0-1 0,-6 13-61,2-18-11,7-15-155,0 0-1,0 1 0,0-1 0,1 0 1,-1 1-1,1 0 0,0-1 1,0 2 166,1-5-2764,2-3-3962,6-5-7358</inkml:trace>
  <inkml:trace contextRef="#ctx0" brushRef="#br0" timeOffset="3164.34">3976 640 9108,'0'0'1782,"0"0"81,9-25 778,24-80-579,-31 98-1807,0 1-1,-1-1 1,0 0 0,0 0-1,0 1 1,-1-1 0,0 0-1,-1-6-254,1 11 97,-1 0 0,1 0-1,-1-1 1,0 1 0,1 0-1,-1 0 1,0 0 0,0 0 0,-1 0-1,1 0 1,0 0 0,-1 0-1,1 1 1,-1-1 0,1 1-1,-1-1 1,-1 0-97,-1 0 120,-1 0 0,1 0 0,-1 1 0,0-1 0,0 1 0,1 0 0,-1 1 0,0-1 0,0 1-1,0 0 1,0 0 0,1 1 0,-1-1 0,0 1 0,0 0 0,1 0 0,-6 3-120,-1 0 53,0 0 0,0 1 0,1 0 0,-1 1 0,1 1 0,1-1 0,-1 2 0,1-1 0,0 1-1,-5 7-52,-2 1 96,1 2-1,1 0 0,0 1 0,1 0 1,1 2-96,8-12 36,-1 0-1,1 1 1,1 0 0,0-1 0,0 1 0,1 1-1,0-1 1,1 0 0,0 0 0,0 1-1,1-1 1,1 2-36,-1-10 2,0 0-1,1 0 1,-1 0-1,1 1 1,-1-1-1,1 0 1,0 0-1,0 0 1,0 0-1,0 0 1,0 0-1,0 0 1,1-1-1,-1 1 1,1 0-1,-1-1 1,1 1-1,0-1 1,-1 1-1,1-1 1,0 0-1,0 0 1,0 0-1,0 0 1,0 0-1,0 0 1,0 0-1,0-1 1,1 1-1,-1-1 1,0 1 0,2-1-2,12 2 10,0 0 1,0-1-1,0-1 1,7-1-11,-2 1 24,-11 0-62,-1-1 0,1-1 1,0 1-1,0-1 0,-1-1 0,5-1 38,-14 4-5,0 0 0,0-1 0,1 1 0,-1 0 0,0 0 0,1 0 0,-1 0 0,0 0 1,1 0-1,-1 1 0,0-1 0,1 0 0,-1 0 0,0 0 0,0 0 0,1 0 0,-1 0 0,0 0 0,1 1 0,-1-1 0,0 0 0,0 0 0,0 0 0,1 1 0,-1-1 0,0 0 0,0 0 0,1 0 0,-1 1 0,0-1 0,0 0 0,0 1 0,0-1 0,0 0 0,0 0 0,1 1 0,-1-1 0,0 0 1,0 1-1,0-1 0,0 0 0,0 1 0,0-1 0,0 0 0,0 0 0,0 1 0,0-1 0,0 0 0,-1 1 0,1-1 0,0 0 0,0 1 0,0-1 0,0 0 0,0 0 0,-1 1 0,1-1 0,0 0 5,0 7-11,-3 27 34,-1 0 0,-2-1 0,-1 1 0,-10 28-23,3-8 34,-51 176 40,47-178 11,-1-1-1,-4-1 1,-10 17-85,23-50 64,-1 1 1,-1-1 0,0-1-1,-1 0 1,-1-1-1,0-1 1,-1 0-1,-1-1 1,-1 1-65,8-7 2,-1-1 0,1-1 0,-1 1-1,0-1 1,0-1 0,-1 0 0,1 0 0,-1-1 0,0-1 0,0 0 0,0 0 0,0-1 0,0 0 0,0-1 0,0 0 0,0-1 0,-4-1-2,13 2-54,0-1 0,0 1 0,0-1 0,0 1 0,0-1 0,0 0 0,0 0 0,0 0 0,0 0 0,1 0 0,-1 0 0,0 0 0,1-1 0,-1 1 0,1 0 0,-1-1 0,1 0 0,0 1 0,-2-3 54,1 0-330,0 0-1,1 0 1,-1-1 0,1 1-1,0-1 1,0 1 0,1-1-1,-1-2 331,-1-56-6808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3:43.921"/>
    </inkml:context>
    <inkml:brush xml:id="br0">
      <inkml:brushProperty name="width" value="0.1" units="cm"/>
      <inkml:brushProperty name="height" value="0.1" units="cm"/>
      <inkml:brushProperty name="color" value="#333333"/>
    </inkml:brush>
  </inkml:definitions>
  <inkml:trace contextRef="#ctx0" brushRef="#br0">696 8 3025,'0'0'2599,"0"0"-1070,0 0 581,0 0-323,0 0-848,7-7 64,-5 8 4363,-2 620-3101,-4-537-2184,-4 0 0,-18 75-81,2-12 121,8 5 212,7 23-333,-4 47 419,-15-18 267,27-196-666,1-4-3,0 0 1,-1 0 0,1 0-1,-1-1 1,0 1-1,0 0 1,0-1 0,-1 1-1,0 0-17,2-4-79,0 0 0,0 1 0,0-1 0,-1 0 0,1 0 1,0 1-1,0-1 0,-1 0 0,1 0 0,0 1 0,-1-1 0,1 0 0,0 0 0,-1 0 0,1 0 0,0 0 0,-1 1 0,1-1 0,0 0 0,-1 0 0,1 0 0,0 0 0,-1 0 0,1 0 0,0 0 0,-1 0 0,1 0 0,0 0 0,-1 0 0,1-1 0,-1 1 0,1 0 0,0 0 0,-1 0 0,1 0 0,0 0 0,0-1 1,-1 1-1,1 0 0,0 0 0,-1-1 0,1 1 0,0 0 0,0 0 0,0-1 0,-1 1 0,1 0 0,0-1 0,0 1 79,-12-15-5069,12 15 4720,-15-27-11157</inkml:trace>
  <inkml:trace contextRef="#ctx0" brushRef="#br0" timeOffset="429.18">1 1245 6979,'0'0'3757,"0"0"-2826,0 0-358,0 0 1156,35 21 0,120 74-422,-119-70-870,0 2 1,-1 2-1,-2 1 0,-1 1 0,-1 2 0,7 13-437,-2-5 477,8 12 40,-28-32-264,1 0-1,1-2 1,0 0-1,2-1 1,1 0-253,-19-16 21,1 0 1,-1-1-1,1 1 1,0-1 0,-1 1-1,1-1 1,0 0-1,0 0 1,0 0 0,0-1-1,0 1 1,0-1-1,0 1 1,0-1 0,0 0-1,0 0 1,0 0-1,0-1 1,0 1-1,0-1 1,0 1 0,-1-1-1,1 0 1,0 0-1,0-1 1,0 1 0,1-2-22,6-3 45,-1-2 0,0 1 0,0-1 0,-1-1 0,0 1 0,4-7-45,128-163 459,40-46-2692,-179 223 1510,1-1 1324,-2 1-2720,-2 2-3710,-14 6-1991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3:45.420"/>
    </inkml:context>
    <inkml:brush xml:id="br0">
      <inkml:brushProperty name="width" value="0.1" units="cm"/>
      <inkml:brushProperty name="height" value="0.1" units="cm"/>
      <inkml:brushProperty name="color" value="#333333"/>
    </inkml:brush>
  </inkml:definitions>
  <inkml:trace contextRef="#ctx0" brushRef="#br0">457 3 9220,'0'0'1708,"0"0"-622,0 0 1357,0 0-92,0 0-1036,0-2-545,0 7-694,2 290 2928,-5 349-1609,-31-252-1237,2-65 4,32-295-159,1-21-3,-1-1 0,-1 1 0,0 0 0,-1 2 0,2-12-113,-1-1-1,0 1 1,1 0 0,-1 0-1,0 0 1,1-1 0,-1 1 0,0 0-1,0-1 1,0 1 0,0-1-1,0 1 1,0-1 0,0 1 0,0-1-1,0 0 1,0 0 0,0 1-1,0-1 1,0 0 0,0 0 0,0 0-1,0 0 1,0 0 0,0 0-1,0 0 1,0 0 0,0-1 0,0 1-1,0 0 1,0-1 113,-5 1-749,-15 0-3938,-4 0-3877</inkml:trace>
  <inkml:trace contextRef="#ctx0" brushRef="#br0" timeOffset="382.9">1 1141 11701,'0'0'1358,"0"0"-301,25 33 1176,80 113-13,-2 13 359,-78-118-1769,1-1 0,2-1 1,33 35-811,-58-70 43,0-1 0,0 0 0,0 0 1,0-1-1,1 1 0,-1-1 0,1 1 1,-1-1-1,1 0 0,0 0 0,0-1 0,0 1 1,0-1-1,0 0 0,0 0 0,0 0 1,1-1-1,-1 1 0,0-1 0,0 0 0,1 0 1,-1-1-1,0 1 0,0-1 0,1 0 1,-1 0-1,0 0 0,0-1 0,0 1 0,2-3-43,13-8 85,-1-2 0,-1 0 0,0-2 0,-1 0 0,5-7-85,30-28 37,-2 7-233,2-1-113,3-9 309,-41 41-718,0-1-1,-2-1 1,0 0-1,0-1 1,-2 0-1,3-7 719,-4 0-3126,-5 0-2616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3:52.627"/>
    </inkml:context>
    <inkml:brush xml:id="br0">
      <inkml:brushProperty name="width" value="0.1" units="cm"/>
      <inkml:brushProperty name="height" value="0.1" units="cm"/>
      <inkml:brushProperty name="color" value="#333333"/>
    </inkml:brush>
  </inkml:definitions>
  <inkml:trace contextRef="#ctx0" brushRef="#br0">170 0 16776,'0'0'1416,"0"0"-850,0 0 536,0 0 13,0 0-496,-7 27-307,-46 190 291,18-70-201,3-14-849,-10 96 447,42-226-339,-1-1 26,1-5-3544,0-16-2685</inkml:trace>
  <inkml:trace contextRef="#ctx0" brushRef="#br0" timeOffset="370.34">170 105 8916,'0'0'4133,"0"0"-2759,0 0 258,0 0 207,0 0-860,14 21-158,16 26 53,-1 2 0,12 33-874,19 63 959,-24-55 88,14 20-1047,-46-103 78,10 20 108,-13-26-155,0 0 0,-1 0-1,1 0 1,0 0 0,0 0-1,0-1 1,0 1 0,0 0-1,0 0 1,0-1 0,0 1-1,0 0 1,0-1 0,0 1-1,0-1 1,0 1 0,0-1-1,1 0 1,-1 1 0,1-1-31,-1-1 24,0 1 1,0-1-1,1 0 0,-1 1 1,0-1-1,0 0 0,0 0 1,0 0-1,0 0 1,0 0-1,0 0 0,0 0 1,0 0-1,-1-1 1,1 1-1,0 0 0,-1 0 1,1-1-1,-1 1 0,1 0 1,-1-1-1,0 1-24,4-6 96,44-97 505,16-58-601,-46 110-233,-3 0 0,-2-1 0,-2-1 0,0-20 233,-11 70 332,1-9-2712,-2 12 2060,1 1 0,0 0 0,0-1 0,-1 1 0,1-1 0,0 1 0,-1-1 0,1 1 1,0 0-1,-1-1 0,1 1 0,-1 0 0,1-1 0,-1 1 0,1 0 0,-1-1 0,1 1 0,-1 0 0,1 0 1,-1 0-1,1 0 0,-1 0 0,1-1 0,-1 1 0,1 0 0,-1 0 0,0 0 0,1 0 0,-1 1 0,1-1 1,-1 0-1,0 0 320,-24 0-10245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4:20.219"/>
    </inkml:context>
    <inkml:brush xml:id="br0">
      <inkml:brushProperty name="width" value="0.1" units="cm"/>
      <inkml:brushProperty name="height" value="0.1" units="cm"/>
      <inkml:brushProperty name="color" value="#333333"/>
    </inkml:brush>
  </inkml:definitions>
  <inkml:trace contextRef="#ctx0" brushRef="#br0">5 320 2897,'0'0'8412,"0"0"-5741,0 0-1572,0 0 1201,0 0-574,-4 0-818,6 0-947,281 9 1891,-80-9-1993,-201 0-95,1 0 1,-1 0 0,0 0 0,0 0 0,0-1 0,0 1 0,1 0-1,-1-1 1,0 0 0,0 1 0,0-1 0,0 0 0,0 0-1,0 0 1,-1 0 0,1 0 0,0-1 0,0 1 0,-1-1-1,1 1 1,-1-1 0,1 1 0,-1-1 0,0 0 0,0 0 0,1 1-1,-1-1 1,0-1 235,4-21-6072</inkml:trace>
  <inkml:trace contextRef="#ctx0" brushRef="#br0" timeOffset="350.08">260 0 9748,'0'0'1198,"0"0"-165,0 0 1045,0 0-701,-5 36-385,0 5-658,-2 2 169,3-1 0,1 2 0,2-1-1,4 30-502,9 34 1426,5-1 0,26 83-1426,-41-177 19,1 0 1,1 0-1,0 0 0,0-1 0,1 0 0,1 1 1,0-2-1,0 1 0,1-1 0,2 3-19,-7-12-50,-1 1-1,1-1 0,0 1 1,-1-1-1,1 0 0,0 1 0,0-1 1,0 0-1,0-1 0,0 1 1,0 0-1,0 0 0,0-1 1,1 1-1,-1-1 0,0 0 0,0 0 1,0 0-1,1 0 0,-1 0 1,0 0-1,0 0 0,0-1 0,0 1 1,1-1-1,-1 0 0,0 1 1,0-2 50,4 0-309,-1-1-1,1 0 1,-1 0 0,0-1 0,-1 1 0,1-1 0,0 0 0,-1 0-1,3-4 310,11-16-2543,0-1-1,-2-1 0,-1-1 0,1-4 2544,20-47-7438</inkml:trace>
  <inkml:trace contextRef="#ctx0" brushRef="#br0" timeOffset="770.28">779 314 2657,'0'0'1219,"0"0"1593,0 0 288,10 32-354,31 108-799,-32-103-1124,-2 0-1,-1 0 1,-2 1-1,-2 0 1,-1 0-1,-2 9-822,0 10 1281,1-57-1064,-4-26-192,-2-1 0,-1 1 0,-4-9-25,3 12-288,1-1-1,1 0 1,1 0 0,2-2 288,1 6-231,0-1 1,2 0-1,1 0 1,0 1-1,2-1 1,0-1 230,0 11-43,0 0 0,1 1 0,0-1 0,0 1 1,1 0-1,0 0 0,1 1 0,0-1 0,0 1 1,1 1-1,1-1 0,0 0 43,52-45-75,-54 50 75,0-1 0,0 1 1,0 1-1,1-1 0,-1 1 1,1 0-1,0 0 0,0 1 1,6-1-1,-12 3-27,0 0 1,0 0 0,-1 0-1,1 0 1,0 0-1,0 0 1,0 1 0,-1-1-1,1 0 1,0 1-1,0-1 1,-1 1 0,1-1-1,0 1 1,-1-1 0,1 1-1,-1-1 1,1 1-1,0-1 1,-1 1 0,1 0-1,-1-1 1,1 1-1,-1 0 1,0 0 0,1-1-1,-1 1 1,0 0-1,0 0 1,1 0 0,-1-1-1,0 1 1,0 0 26,6 35-26,-4-23 5,2 11 60,1 1 0,1-2 0,2 1-1,0-1 1,1 0 0,2 0 0,10 16-39,-16-30 17,1 0 1,1 0-1,0-1 1,0 1 0,1-2-1,0 1 1,0-1-1,0 0 1,1-1 0,0 0-1,1 0 1,-1-1-1,1 0 1,0-1-1,0 0 1,1 0 0,-1-1-1,1-1 1,0 0-18,8 1 34,1 0 1,0-2 0,0 0 0,-1-1 0,1-1-1,0-1 1,3-1-35,-11 0-34,1 0 0,-1-1-1,0 0 1,-1-1 0,1 0 0,-1-1-1,0 0 1,0 0 0,-1-2 0,0 1-1,6-7 35,-2 2-683,-2-1 0,1-1 0,-1 0 0,-1-1 0,-1 0 0,0 0 0,0-3 683,-6 11-639,-1-1-1,1 1 0,-1-1 0,0 0 0,-1 0 1,0 0-1,-1 0 0,1 0 0,-1 0 0,-1-1 1,0 1-1,0 0 0,0 0 0,-1-1 1,0 1-1,-3-7 640,-14-20-2404</inkml:trace>
  <inkml:trace contextRef="#ctx0" brushRef="#br0" timeOffset="1100.26">1461 204 192,'0'0'1884,"0"0"666,-32 24 649,-31 23 275,-6 10-3474,63-52 247,0 0 0,1 0 0,0 0 0,0 1 0,1 0 1,-1 0-1,1 0 0,0 0 0,1 1 0,0-1 0,0 1 1,0 0-1,1 0 0,0 0 0,0 1 0,1-1 0,0 0 1,0 0-1,0 4-247,0 5 386,-2 5 126,1 0-1,1 0 1,2 1 0,-1-1-1,2 0 1,1 2-512,-1-16 69,0 1-1,0-1 1,0 1-1,1-1 1,0 0-1,1 0 1,0 0-1,0-1 1,0 1-1,1-1 1,0 0-1,0 0 1,0 0-1,1-1 1,0 0-1,0 0 1,0 0-1,1-1-68,4 2-101,1 0 0,-1-1 0,1 0-1,0-1 1,0-1 0,1 0 0,-1 0 0,1-1 0,-1-1-1,1 0 1,0-1 0,-1 0 0,1-1 0,0-1 0,-1 0-1,1 0 1,-1-1 0,0-1 0,0 0 0,0-1 0,0 0-1,-1 0 1,0-1 0,0-1 0,9-7 101,30-30-4658,-8 1-3364</inkml:trace>
  <inkml:trace contextRef="#ctx0" brushRef="#br0" timeOffset="1436.42">1930 575 4786,'0'0'2633,"0"0"-594,33-4 610,34-6-904,8-4-1745,-64 12 94,0-1-1,-1-1 1,1 0 0,-1 0 0,0-1 0,0 0 0,-1-1 0,1 0 0,-1-1-1,0 0 1,3-3-94,8-7 115,12-7-55,-1-1 0,-1-2 0,-2-1 0,20-25-60,-46 50 7,0 1-1,0-1 1,0 0 0,0 0 0,0 0 0,-1 0-1,0-1 1,1 1 0,-1 0 0,0-1-1,0 1 1,-1 0 0,1-1 0,-1 1-1,0-4-6,0 7 63,0-1 0,-1 0 0,1 0 0,-1 0 0,1 1 0,-1-1 0,1 0-1,-1 1 1,1-1 0,-1 1 0,0-1 0,1 0 0,-1 1 0,0-1 0,0 1 0,1 0 0,-1-1-1,0 1 1,0 0 0,0-1 0,1 1 0,-1 0 0,0 0 0,0 0 0,0-1 0,0 1-1,0 0 1,0 0-63,-32-2 1016,28 2-829,-20-1 204,0 2 0,-1 0 0,-18 4-391,32-3 85,0 1 1,0 0 0,1 1-1,-1 1 1,1-1-1,0 2 1,0-1-1,-7 6-85,7-3 127,1 0-1,-1 1 1,1 0 0,1 1-1,0 0 1,0 0-1,1 1 1,0 0 0,1 0-1,0 1 1,1 0-1,0 0 1,1 1-1,0-1 1,-2 14-127,4-16 67,2 0 0,-1 0 0,1 1-1,1-1 1,-1 0 0,2 0 0,0 1 0,0-1 0,1 0 0,0 0-1,0 0 1,1 0 0,1 0 0,0-1 0,0 1 0,1-1 0,0 0-1,0 0 1,1-1 0,0 0 0,1 1-67,10 8 66,0 0 0,0-1 0,2-1 0,0-1 0,1 0 0,0-2 0,1 0 1,0-1-1,1-1 0,0-2 0,0 0 0,8 1-66,8 1-122,0-3 0,0 0 0,1-3 0,-1-1 0,1-2 0,0-2 0,9-2 122,-37 2-423,-1 0 1,0-1-1,1 0 1,-1-1-1,0 0 0,0 0 1,-1-1-1,1-1 1,-1 1-1,0-2 1,0 1-1,0-1 1,3-4 422,40-34-7521</inkml:trace>
  <inkml:trace contextRef="#ctx0" brushRef="#br0" timeOffset="2136.98">1395 105 1889,'0'0'2406,"0"0"-1210,0 0 831,0 0 115,0 0-693,0 0-256,0 0-97,0 0 51,0 0 43,0 0-88,0 0-206,0 0-239,0 0-100,0 0-180,3 0-188,44 1-137,-1 1 0,9 4-52,-35-3 9,0 1 1,-1 0-1,1 1 0,-1 2 1,0 0-1,8 5-9,-25-11-47,-1-1 0,1 1 1,-1 0-1,0 0 0,1 0 0,-1 1 0,0-1 1,0 0-1,0 0 0,0 1 0,0-1 0,0 0 0,0 1 1,0-1-1,-1 1 0,1-1 0,0 1 0,-1 0 1,0-1-1,1 1 0,-1 0 0,0-1 0,0 1 1,1 0-1,-1-1 0,-1 1 0,1 1 47,0-1-276,-1 1-1,1 0 1,-1-1 0,1 1-1,-1-1 1,0 0 0,0 1-1,0-1 1,-1 0 0,1 1-1,-1-1 1,1 0 0,-1 0-1,1 0 1,-1 0 0,0 0 276,-12 9-7729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4:18.520"/>
    </inkml:context>
    <inkml:brush xml:id="br0">
      <inkml:brushProperty name="width" value="0.1" units="cm"/>
      <inkml:brushProperty name="height" value="0.1" units="cm"/>
      <inkml:brushProperty name="color" value="#333333"/>
    </inkml:brush>
  </inkml:definitions>
  <inkml:trace contextRef="#ctx0" brushRef="#br0">10 0 13862,'0'0'977,"0"0"-673,-10 187 2113,10-99-640,0-1-625,0-2-559,0-5-209,3-10-144,7-13-192,-4-17-32,4-18-16,-4-10-352,-6-12-1185,3 0-1712,-3-29-2594</inkml:trace>
  <inkml:trace contextRef="#ctx0" brushRef="#br0" timeOffset="399.38">126 60 7764,'0'0'3316,"35"1"-1676,118 11 1127,-134-10-2203,1 1 0,-1 1 0,0 1-1,17 7-563,-26-8 186,-1 0-1,0 1 0,-1 0 0,1 0 0,-1 1 0,0 0 0,7 7-185,-12-10 32,0 0 0,-1-1 1,1 1-1,-1 0 0,0 0 0,1 1 1,-2-1-1,1 0 0,0 1 0,0 0 0,-1-1 1,0 1-1,0 0 0,0-1 0,0 1 1,-1 0-1,1 0 0,-1 0 0,0-1 0,0 1 1,-1 0-1,1 0 0,-1 0 0,1 0 1,-1-1-1,-1 3-32,-1 1 42,0 0 0,-1 0 0,1 0 0,-1-1 0,0 0 0,-1 0 0,0 0 0,0 0 0,0-1 0,0 0 0,-1 0 0,-5 4-42,-24 13 50,0 0 0,-2-3-1,0 0 1,-1-3 0,-1-1 0,-21 4-50,60-19-3,0 0 0,0 0 0,-1 0 0,1 0 0,0 0 0,0 0 1,-1 0-1,1 0 0,0 0 0,0 0 0,-1 0 0,1 0 0,0 0 0,0 0 0,-1 1 1,1-1-1,0 0 0,0 0 0,-1 0 0,1 0 0,0 0 0,0 0 0,0 1 0,-1-1 1,1 0-1,0 0 0,0 0 0,0 1 0,0-1 0,0 0 0,-1 0 0,1 1 0,0-1 1,0 0-1,0 0 0,0 1 0,0-1 0,0 0 0,0 0 0,0 1 0,0-1 0,0 0 1,0 0 2,15 7-250,85 20 89,-25-8 178,-1 3 1,-2 3-1,56 28-17,-115-47-5,-1 1 1,1 0-1,-2 1 0,8 6 5,-16-12-1,0 1-1,-1-1 1,1 1 0,-1 0-1,0 0 1,1 0-1,-1 0 1,0 0 0,-1 1-1,1-1 1,-1 0-1,1 1 1,-1 0 0,0-1-1,0 1 1,-1 0-1,1-1 1,-1 1 0,1 1 1,-2-2 24,1 0 0,-1-1 0,0 1 0,1 0 0,-1-1 0,0 1 0,-1-1 0,1 1 0,0-1 1,-1 1-1,1-1 0,-1 0 0,0 0 0,0 0 0,0 0 0,0 0 0,0 0 0,0 0 0,0-1 0,-1 1 1,1-1-1,-1 1 0,0-1-24,-11 6 210,-1 0 0,0-1-1,-10 3-209,16-6 54,-43 13 223,-1-3-1,0-2 0,-50 5-276,0-8-903,-61-3 903,162-5-132,1 0 1,-1 0 0,1 0 0,-1 0-1,1 0 1,-1 0 0,1 0 0,-1-1-1,1 1 1,-1 0 0,1-1 0,0 1-1,-1-1 1,1 0 0,-1 1 0,1-1-1,-1-1 132,1 1-353,0-1 0,1 0 0,-1 0 0,0 1 0,1-1 0,0 0 0,-1 0-1,1 1 1,0-1 0,0 0 0,0 0 0,0 0 0,0-1 353,0-35-7705</inkml:trace>
  <inkml:trace contextRef="#ctx0" brushRef="#br0" timeOffset="729.38">629 555 9140,'0'0'5827,"183"-11"-4114,-79 8 848,-4 0-944,-2 0-1089,-13 0-128,-10-2-240,-15-4-144,-19-2-16,-16-1-704,-9-5-1009,-13-2-1873,-3-1-5010</inkml:trace>
  <inkml:trace contextRef="#ctx0" brushRef="#br0" timeOffset="1069.55">1199 229 8532,'0'0'6595,"0"0"-6307,0 0 1313,-13 156 1552,13-57-1648,0 9-353,0-4-399,6-10-209,7-15-272,-4-22-208,-2-21-64,-4-13 0,-3-14-288,0-9-848,0 0-1073,-10 0-2546,-31-12-11316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03:44.655"/>
    </inkml:context>
    <inkml:brush xml:id="br0">
      <inkml:brushProperty name="width" value="0.1" units="cm"/>
      <inkml:brushProperty name="height" value="0.1" units="cm"/>
      <inkml:brushProperty name="color" value="#333333"/>
    </inkml:brush>
  </inkml:definitions>
  <inkml:trace contextRef="#ctx0" brushRef="#br0">293 140 6499,'0'0'2550,"0"0"361,0 0-395,0 0-1353,0 0-552,0 0-229,-29-20 2920,-116 11-2859,126 8-466,9 0 13,0 1 0,0 0 0,0 0 0,-9 2 10,18-2-10,0 0 1,-1 1-1,1-1 0,-1 0 0,1 1 1,0-1-1,-1 1 0,1-1 1,0 1-1,-1-1 0,1 1 0,0 0 1,0 0-1,0 0 0,0 0 0,0 0 1,0 0-1,0 0 0,0 0 1,0 0-1,0 0 0,0 1 0,1-1 1,-1 0-1,0 0 0,1 1 0,-1-1 1,1 0-1,0 1 0,-1-1 1,1 1-1,0-1 0,0 2 10,-1 5-21,1 0 0,1 1 1,-1-1-1,1 0 0,1 0 0,-1 0 0,1 0 0,1 0 1,0 0-1,0 0 0,0-1 0,1 1 0,0-1 0,0 0 1,1 0-1,5 5 21,8 8-42,0-1 0,2 0 0,0-2 0,1-1 1,1 0-1,0-1 0,1-2 0,0 0 0,20 7 42,-41-19-27,0 0-1,0 0 1,0 0-1,0 0 1,-1 1-1,1-1 1,0 0-1,-1 1 1,1 0-1,-1-1 1,1 1-1,-1 0 1,0 0-1,0 0 1,0 0-1,0 0 1,0 0-1,0 0 1,0 0-1,-1 0 1,1 0-1,-1 0 1,0 1-1,1-1 1,-1 0-1,0 0 1,-1 2 27,1 0 8,-1 0 1,1 0 0,-1-1-1,0 1 1,-1-1-1,1 1 1,-1-1 0,1 0-1,-1 1 1,0-1-1,0 0 1,0 0 0,-1 0-1,1 0 1,-3 2-9,-17 14 128,-1 0 0,0-2-1,-2 0 1,-5 1-128,23-13-288,-1-1 0,0 0 1,-1 0-1,1-1 0,-1 0 0,1-1 0,-1 1 0,0-2 0,0 1 0,0-1 0,0-1 0,0 0 1,0 0-1,0 0 0,-6-2 288,-6-8-8156</inkml:trace>
  <inkml:trace contextRef="#ctx0" brushRef="#br0" timeOffset="880.18">516 423 2257,'0'0'2100,"0"0"122,0 0 280,29 3-626,92 8-430,-111-10-1214,1 0 0,0 0 0,0-1 0,-1-1 0,1 1 0,0-2 0,-1 0 0,1 0 0,-1-1 0,1 0 0,-1-1 0,0 0-232,-6 1 57,0 1 1,1-2 0,-1 1-1,0 0 1,-1-1-1,1 0 1,-1 0 0,1 0-1,-1 0 1,0 0 0,-1-1-1,1 1 1,-1-1-1,0 0 1,0 0 0,0 0-1,-1 0 1,0 0 0,0 0-1,0 0 1,0-1-58,1-18 39,0 0-1,-1 0 1,-1-1 0,-2-6-39,1 28 10,0 1 1,0-1 0,-1 1 0,1-1 0,-1 1-1,1 0 1,-1 0 0,0 0 0,0 0-1,0 0 1,0 0 0,0 0 0,0 1 0,0-1-1,-1 1 1,1-1 0,0 1 0,-1 0 0,1 0-1,-1 0 1,-1 0-11,-7-3 303,0 0 0,0 1 0,0 0 0,-8 0-303,3 0 431,-1 2 1,1 0-1,-14 1-431,25 1 42,1-1-1,-1 1 0,0 0 1,1 0-1,-1 0 1,1 1-1,-1-1 0,1 1 1,0 0-1,0 0 1,0 1-1,0 0 0,0-1 1,0 1-1,-1 1-41,-10 12 74,1 0 0,0 1 0,2 0 0,-1 1 0,2 1 0,1 0 0,0 0-1,1 1 1,1 0 0,1 1 0,1 0 0,1 0 0,1 0 0,0 1 0,2-1 0,0 1 0,2 4-74,-1-14 85,1 0 0,1 0 0,0 0 0,0 0 0,1 0 0,4 11-85,-4-19 10,0-1 0,0 1 0,0 0 0,0-1 0,0 1-1,1-1 1,0 0 0,0 0 0,0 0 0,0 0 0,0 0 0,0-1-1,1 1 1,-1-1 0,1 0 0,0 0 0,0 0 0,0-1 0,0 1-1,0-1 1,0 0-10,4 2-42,-1-1 0,1 0 0,0-1 0,0 0-1,-1 0 1,1-1 0,0 1 0,0-2-1,0 1 1,0-1 0,0 0 0,-1-1 0,1 0-1,-1 0 1,1-1 0,-1 0 0,0 0 0,0-1-1,0 0 1,0 0 0,0 0 0,-1-1 0,0 0-1,0 0 1,-1-1 0,1 1 0,-1-1-1,3-5 43,27-37-2753,18-33 2753,-22 33-2366,35-43 2366,-65 90 32,1 0 1,-1 1-1,0-1 0,1 1 1,-1-1-1,1 1 0,-1-1 1,1 1-1,-1 0 0,1 0 1,-1 0-1,1 0 0,-1 0 1,1 0-1,-1 0 1,1 0-1,-1 0 0,0 1 1,1-1-1,-1 1 0,1-1 1,-1 1-1,0 0 0,1-1 1,-1 1-1,0 0 0,0 0 1,1 0-1,-1 0 1,0 0-1,1 1-32,1 5 214,0 1 1,0-1-1,0 1 0,-1 0 0,0 0 1,0 0-1,-1 0 0,0 0 1,-1 0-215,2 81 942,-2-62-601,0 87 1225,0-113-1424,0-1 20,0-11 468,-1-50-1267,-1 10 1280,3 0 0,6-41-643,-4 74-832,1 0-1,0 0 1,1 1 0,3-6 832,-3 12-1445,0 1 1,0-1-1,1 1 0,0 0 1,1 0-1,0 1 0,1-1 1445,5-2-8219</inkml:trace>
  <inkml:trace contextRef="#ctx0" brushRef="#br0" timeOffset="1220.26">1095 270 6627,'0'0'4274,"0"0"-1889,0 0 817,0 0-1570,0 0-127,0 0-705,148 6-367,-104-6-241,-6-12-64,-7 1-48,-6 2-64,-9 1-16,-10 2-272,-3-2-737,-3-1-1072,0-11-3569,0-2-5972</inkml:trace>
  <inkml:trace contextRef="#ctx0" brushRef="#br0" timeOffset="1560.71">1243 1 6819,'0'0'4146,"0"0"-1793,-3 173 1265,-1-88-1265,4 2-945,0-5-511,0-8-145,0-15-159,0-16-353,0-12-176,0-22-32,0-4-32,0-5-48,0 0-577,0 0-783,0 0-1330,0-14-4961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4:17.399"/>
    </inkml:context>
    <inkml:brush xml:id="br0">
      <inkml:brushProperty name="width" value="0.1" units="cm"/>
      <inkml:brushProperty name="height" value="0.1" units="cm"/>
      <inkml:brushProperty name="color" value="#333333"/>
    </inkml:brush>
  </inkml:definitions>
  <inkml:trace contextRef="#ctx0" brushRef="#br0">10 221 7363,'0'0'6718,"-2"33"-3858,0 7-2203,-4 159 1957,7-139-1726,1-1 1,4 1-1,10 47-888,-14-97 80,-2-8-70,0 0 0,1 0 1,-1 0-1,0 0 0,1 0 0,-1 0 0,1 0 0,0 0 0,-1 0 0,1 0 0,0 0 0,0-1 0,1 1 1,-1 0-11,0-18-721,-1-12-3386,-1 0 0,-4-17 4107,-11-24-10866</inkml:trace>
  <inkml:trace contextRef="#ctx0" brushRef="#br0" timeOffset="340.16">41 0 11013,'0'0'3586,"0"0"-3282,0 0 128,0 0 977,0 0-625,0 0-624,73 32-160,-48-21-1168,0 3-5155</inkml:trace>
  <inkml:trace contextRef="#ctx0" brushRef="#br0" timeOffset="670.97">290 303 1681,'0'0'2921,"0"0"120,0 0 254,5 32-456,20 104-643,-17-78 1241,1 40-3437,-3-30 1354,-4-57-833,1-13 407,3-20-248,-4 1-712,2-1 0,1 1 0,0 0 0,2 0 0,0 1 0,1 0 0,1 0 0,1 1 0,1 0 0,1 1 0,4-5 32,-8 12-47,0 1 0,1 0 0,0 0 0,0 1 0,1 0 0,1 1 1,-1 0-1,1 0 0,1 1 0,-1 1 0,1 0 0,0 1 0,1 0 0,-1 0 0,1 2 1,0-1-1,0 2 0,0 0 0,1 0 47,0 1-34,-1 1 1,1 0-1,-1 0 1,1 2-1,0 0 1,4 1 33,-11-1-3,-1 1 0,1-1 1,-1 1-1,0 0 1,0 0-1,0 1 1,0 0-1,-1 0 0,0 0 1,0 1-1,0-1 1,0 1-1,2 3 3,2 4 80,0 1 0,-1 0-1,-1 0 1,0 0 0,0 1-1,-1 0 1,-1 0 0,-1 0 0,0 1-1,0 0 1,-1 5-80,3 27 339,-3 1 0,-2 44-339,-1-58-90,2-33-2053,11-4-3115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4:14.137"/>
    </inkml:context>
    <inkml:brush xml:id="br0">
      <inkml:brushProperty name="width" value="0.1" units="cm"/>
      <inkml:brushProperty name="height" value="0.1" units="cm"/>
      <inkml:brushProperty name="color" value="#333333"/>
    </inkml:brush>
  </inkml:definitions>
  <inkml:trace contextRef="#ctx0" brushRef="#br0">586 688 1249,'0'0'6106,"0"0"-4433,0 0-190,0 0 1308,0 0-1139,0 0-831,-12 0-314,-63 0 128,67-1-220,1 0-1,-1-1 1,1 0-1,0 0 0,0-1 1,0 0-1,-5-3-414,-14-5 55,3 2 20,0 1 0,0 1 0,-1 1 0,0 1 1,0 1-1,0 1 0,-16 0-75,31 3-7,-1 1 1,0 0-1,1 0 1,-1 1-1,1 0 1,0 1-1,0 0 1,-1 0-1,2 1 1,-1 0 0,0 1-1,1-1 1,0 2-1,-1 0 7,3-1-8,1 0-1,-1 0 1,1 1-1,0-1 1,0 1-1,1 0 1,0 1-1,0-1 1,0 1 0,1-1-1,0 1 1,0 0-1,1 1 1,0-1-1,0 0 1,0 1-1,1-1 1,0 4 8,0-2 12,1 1 1,0-1-1,0 1 1,1-1 0,0 1-1,1-1 1,0 0-1,0 0 1,1 0-1,0 0 1,1 0-1,2 4-12,-2-6 36,1-1 0,-1 0 0,1 0 0,0 0 0,1-1 1,-1 0-1,1 0 0,0 0 0,0 0 0,1-1 0,-1 0 0,1-1 0,0 1 0,0-1 0,7 2-36,-1-1-84,0 0 0,1-1 0,-1-1 0,1 0 0,0 0 0,0-2 0,-1 0 1,1 0-1,0-1 0,0-1 0,-1 0 0,1-1 0,-1 0 0,0-1 0,0-1 0,0 0 0,0-1 0,-1 0 0,0-1 1,0 0-1,-1-1 0,7-6 84,37-38-3919,-6-5-3207</inkml:trace>
  <inkml:trace contextRef="#ctx0" brushRef="#br0" timeOffset="329.85">687 1 10197,'0'0'1846,"-6"26"-1006,1-8-511,-15 66 4171,1 24-4500,-6 113 2573,10 1 0,11 88-2573,4-309-1331,0-1-1766,0-2-3266,0-10-3047</inkml:trace>
  <inkml:trace contextRef="#ctx0" brushRef="#br0" timeOffset="700.15">684 804 4146,'0'0'992,"30"0"-95,-3 0-527,-4 1-51,1-2-1,-1 0 0,0-1 0,0-2 1,0 0-1,-1-2 0,15-5-318,136-53 552,-137 48-556,-1-1 1,-1-1 0,21-16 3,-50 31 10,29-24-443,-32 25 429,-1 1 0,1-1 0,-1 0-1,1 1 1,-1-1 0,0 0 0,0 0 0,0 0 0,0 0-1,0 0 1,0 0 0,0 0 0,-1-1 0,1 1 0,-1 0-1,0 0 1,1 0 4,-2 1 125,1 0 0,-1 0-1,0 0 1,1 0 0,-1 0-1,0 1 1,1-1 0,-1 0-1,0 1 1,0-1 0,1 1-1,-1-1 1,0 0 0,0 1-1,0 0 1,0-1 0,0 1-1,0 0 1,0-1 0,0 1-1,0 0 1,0 0 0,0 0 0,0 0-1,-1 0-124,-32-4 1340,31 4-1133,-42-3 733,-1 2 1,1 2 0,-44 7-941,74-6 241,0 1 1,0 0 0,0 1-1,1 1 1,-1 0-1,1 1 1,1 0 0,-1 2-1,1-1 1,0 1-1,1 1 1,0 1-1,-9 8-240,17-13 129,-1 1 0,1 0 0,0 0 1,1 0-1,-1 1 0,1-1 1,1 1-1,-1 0 0,1 0 1,0-1-1,1 2 0,0-1 1,0 0-1,0 0 0,1 0 1,0 8-131,0-7 69,1 1 0,0-1 0,0 0 1,1 1-1,0-1 0,0 0 0,1 0 1,0 0-1,1 0 0,-1 0 0,2-1 1,-1 0-1,1 0 0,0 1-69,8 5 59,0 0-1,1-1 1,0-1-1,1 0 1,0-1-1,1 0 1,0-1-1,0-1 1,1-1-1,0 0 1,18 4-59,0-2-134,0-1 0,0-2 0,1-2 0,0-1 0,22-1 134,-47-2-342,0 0 1,0-1-1,-1 0 1,1-1-1,-1 0 1,1-1 0,-1 0-1,0 0 1,0-1-1,2-1 342,-5 0-834,1 1-1,-1-1 1,0-1 0,0 1-1,0-1 1,-1 0-1,1-1 1,-1 0 834,30-43-10069</inkml:trace>
  <inkml:trace contextRef="#ctx0" brushRef="#br0" timeOffset="1030.46">1583 57 8916,'0'0'3954,"0"0"-2700,-2 37 973,0 0-1524,-6 207 2524,8 353 87,0-587-4095,1-13-2581,1-18-2396,-2-14-4719</inkml:trace>
  <inkml:trace contextRef="#ctx0" brushRef="#br0" timeOffset="1370.33">1659 771 2737,'0'0'4568,"30"0"-1815,6 0-1929,1 2 40,0-3 1,0 0-1,-1-3 1,11-3-865,-3-1 544,-1-3 0,-1-1 0,14-7-544,-35 11 66,-1-1 0,-1-1-1,0-1 1,0 0-1,-1-1 1,0-1 0,11-11-66,-25 20 7,0 0 0,0-1 0,0 1 0,0-1 0,-1 0 0,0 1 1,0-1-1,0-1 0,-1 1 0,1 0 0,-1-1 0,0 1 1,-1-1-1,0 0 0,0 1 0,0-1 0,0 0 0,-1 0 1,0-3-8,0 7 11,0 1 0,0-1 1,0 0-1,-1 0 0,1 1 1,-1-1-1,1 1 1,-1-1-1,1 0 0,-1 1 1,0-1-1,0 1 0,0 0 1,0-1-1,0 1 0,0 0 1,0-1-1,0 1 1,-1 0-1,1 0-11,-3-2 34,1 1 0,-1 0 1,0 0-1,0 0 0,1 0 1,-1 1-1,0 0 0,-4-1-34,-9-1 261,-1 0-1,0 1 1,-15 1-261,29 1 59,-13 0 127,-1 0 0,1 1 1,0 0-1,0 2 1,0 0-1,0 1 0,1 0 1,-15 7-187,23-7 115,0 0 0,0 0 0,0 1 1,0 0-1,1 1 0,0 0 0,0 0 0,1 0 1,-1 1-1,1 0 0,1 0 0,-1 1 0,2-1 1,-1 1-1,1 0 0,0 0 0,-3 8-115,2 2 193,0 0 0,1 0 0,1 0 0,1 0 0,0 1-1,2-1 1,0 1 0,1-1 0,1 1 0,1 6-193,-1-19 34,-1 1 0,1-1 0,0 0 0,0 0 1,1 0-1,0 0 0,0-1 0,1 1 0,-1-1 0,1 0 0,0 0 0,0 0 0,1 0 1,0-1-1,0 1 0,0-1 0,0-1 0,0 1 0,1-1 0,0 0 0,-1 0 0,1 0 0,0-1 1,1 0-35,12 4 18,1-1 0,0-1 1,0 0-1,1-2 0,-1 0 0,21-2-18,-33 0-108,-1-1-1,1 0 1,-1 0-1,1 0 0,-1-1 1,1-1-1,-1 1 0,0-1 1,0 0-1,0-1 0,0 1 1,-1-1-1,6-5 109,0-1-928,0 0 1,-1-1-1,-1 0 0,1-1 0,-2 0 0,3-6 928,16-25-7376</inkml:trace>
  <inkml:trace contextRef="#ctx0" brushRef="#br0" timeOffset="1702.25">2294 683 4546,'0'0'5202,"0"0"-1856,0 0 416,205 3-1681,-142-3-929,3-3-319,-13-9-513,-12 4-272,-10-1 0,-9 1-48,-6-6-208,-10 0-1153,-2-6-2689,-4 0-6723</inkml:trace>
  <inkml:trace contextRef="#ctx0" brushRef="#br0" timeOffset="2031.08">2631 352 9252,'0'0'4546,"0"0"-4450,0 0 2466,-10 144 431,10-76-1424,0 5-737,0-2-128,0-6-111,0-11-177,3-11-224,4-15-176,-4-11-16,0-11 0,-3-6-448,6 0-801,-3 0-848,4-20-2225,-1-3-6659</inkml:trace>
  <inkml:trace contextRef="#ctx0" brushRef="#br0" timeOffset="2501.11">2741 705 8500,'0'0'1377,"0"0"965,30 7 529,99 22-884,-105-25-1617,0-1 0,0-1 1,0-1-1,1-1 0,7-2-370,7 0 254,-28 2-188,0-1-1,0-1 1,0 0-1,0-1 1,0 0-1,0 0 1,-1-1 0,1-1-1,-1 1 1,0-2-1,4-2-65,-9 4 14,0 1 1,0-1-1,-1 1 0,1-1 0,-1-1 0,0 1 0,0 0 0,0-1 1,-1 0-1,1 0 0,-1 0 0,-1-1 0,1 1 0,-1 0 1,1-1-1,-2 0 0,1 0 0,-1 1 0,0-1 0,0 0 0,0 0 1,-1 0-15,0 3-1,1-6-8,-2 1 1,1-1-1,-1 0 0,0 1 1,-2-7 8,2 12-3,0 1 1,0-1 0,-1 0-1,1 0 1,-1 1 0,1-1-1,-1 1 1,0-1 0,0 1 0,0 0-1,0 0 1,0 0 0,-1 0-1,1 0 1,-1 0 0,1 1 0,-1-1-1,0 1 3,-8-4-3,0 1-1,0 0 1,-1 1-1,1 0 1,-1 1-1,0 0 1,0 0-1,0 2 1,1 0-1,-6 0 4,3 1 48,1 0-1,-1 0 1,0 2-1,1-1 0,-1 2 1,1 0-1,0 0 0,-9 6-47,13-6 79,1 1-1,0 1 1,0-1-1,0 1 1,0 1-1,1-1 1,0 1-1,0 1 0,1-1 1,0 1-1,0 0 1,1 1-1,0-1 1,1 1-1,0 0 1,-1 2-79,0 4 169,1 0 1,1 1 0,0-1-1,1 1 1,0 0 0,1-1 0,1 1-1,1 0 1,2 15-170,-2-23 57,0 0 1,1-1-1,0 1 0,1 0 1,-1 0-1,1-1 1,1 1-1,0-1 0,0 0 1,0 0-1,1-1 1,4 6-58,-1-3 54,1-1 1,-1 0-1,1-1 1,1 0 0,-1 0-1,1-1 1,0 0 0,7 2-55,6 1 33,1 0 0,0-2 0,0-1 0,0 0 0,1-2 0,0-1 0,-1-1 0,7-1-33,5 0-371,-1-2-1,17-3 372,6-9-2466,-45 9 294,0-1 0,-1 0 1,8-6 2171,25-14-14922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4:53.090"/>
    </inkml:context>
    <inkml:brush xml:id="br0">
      <inkml:brushProperty name="width" value="0.1" units="cm"/>
      <inkml:brushProperty name="height" value="0.1" units="cm"/>
      <inkml:brushProperty name="color" value="#333333"/>
    </inkml:brush>
  </inkml:definitions>
  <inkml:trace contextRef="#ctx0" brushRef="#br0">0 304 7684,'0'0'4594,"0"0"-2978,0 0-218,0 0 491,8 0-862,126 18-361,-90-10-429,1-2 0,0-2 0,0-2 1,0-2-1,21-3-237,-57 1 14,0-1-1,0 1 1,0-2-1,0 1 1,-1-1 0,1 0-1,-1-1 1,0 0 0,0 0-1,-1-1 1,2-1-14,9-9-131,0-1 0,-2 0 0,13-16 131,-26 30-45,-1 1 0,0-1 0,0 0 0,0 0 0,0 0 1,-1 0-1,1 0 0,-1 0 0,1 0 0,-1 0 0,0 0 0,-1-1 0,1 1 0,0-1 0,-1 1 0,0 0 0,0-1 1,0 1-1,0-1 0,0 1 0,-1-2 45,-1 2-10,1-1 0,-1 1 1,0 0-1,0 0 0,0 0 0,0 0 1,0 0-1,-1 1 0,1-1 0,-1 1 1,0-1-1,0 1 0,0 0 0,0 0 1,0 0-1,0 1 0,-1-1 0,1 1 1,-1-1 9,-17-7 67,0 1-1,0 1 1,0 0 0,-1 2 0,0 1 0,0 0 0,-1 2 0,1 0 0,-1 2 0,-16 1-67,30 1 56,0 0 0,0 0 0,0 1 0,0 0-1,1 1 1,0 0 0,-1 0 0,1 1 0,1 0 0,-1 0 0,1 1-1,0 0 1,0 0 0,0 1 0,-2 3-56,1-1 61,1 0 1,0 1-1,0-1 0,1 1 1,0 1-1,1-1 0,0 1 1,1 0-1,0 0 1,1 1-1,-2 10-61,2-6 94,1 1-1,1 0 1,1 0 0,0 0 0,2 3-94,-1-13 33,-1-1 0,2 1 0,-1-1 1,1 0-1,0 0 0,1 1 0,-1-1 0,1-1 1,0 1-1,1 0 0,-1-1 0,1 0 0,0 1 1,4 2-34,3 2 30,0-1-1,0 0 1,0-1 0,1 0 0,1-1 0,-1 0 0,1-1-1,0-1 1,1 0 0,-1 0 0,5-1-30,13 3-186,0-3 1,1 0 0,-1-2-1,20-2 186,-43 0-336,0 0 1,0-1-1,0 0 0,0-1 0,0 0 1,0 0-1,-1 0 0,1-1 0,-1 0 1,2-2 335,1 0-1295,-1-1 1,-1 0 0,1-1 0,-1 0 0,0 0 0,-1 0 0,5-6 1294,10-12-4621</inkml:trace>
  <inkml:trace contextRef="#ctx0" brushRef="#br0" timeOffset="340.01">780 239 3378,'0'0'1277,"0"0"212,0 0-144,0 0-145,0 0 598,11 18 150,-1-1-1519,-1-4-163,-2 0 0,1 1-1,-2 0 1,0 0 0,-1 0 0,0 1 0,-1 0 0,0 4-266,4 37 1404,-4 0 1,-2 1-1,-2 16-1404,-1-26 1251,1-47-1051,0 0 56,0-20 560,-1-72-650,-1 16-767,8-73 601,-5 137-59,1 1 0,1 0 0,0 0 0,0 1-1,1-1 1,0 1 0,1-1 0,0 1 0,0 0-1,1 1 1,1 0 0,-1 0 0,9-8 59,-9 11-37,0 0 0,1 0-1,0 1 1,0-1 0,1 2 0,-1-1 0,1 1 0,0 0 0,1 1 0,-1 0-1,0 0 1,1 1 0,-1 0 0,1 0 0,0 1 0,0 0 0,6 0 37,32 1-4309,-30 0-2134</inkml:trace>
  <inkml:trace contextRef="#ctx0" brushRef="#br0" timeOffset="670.31">1117 267 1121,'0'0'13126,"0"0"-12614,0 0 800,170 6 1121,-104-6-1600,0 0-401,-6 0-224,-10 0-144,-9-12-64,-10-2-448,-9-3-1713,-6 0-3618,-13 0-5074</inkml:trace>
  <inkml:trace contextRef="#ctx0" brushRef="#br0" timeOffset="1000.33">1463 1 13894,'0'0'1713,"0"0"-288,-19 192 1344,16-104-1360,3-3-609,0-3-208,0-11-207,0-9-161,0-14 0,0-17-112,0-14-112,0-11-16,3-6-112,0 0-993,7 0-1104,-1-28-3650,4-12-7715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4:55.660"/>
    </inkml:context>
    <inkml:brush xml:id="br0">
      <inkml:brushProperty name="width" value="0.1" units="cm"/>
      <inkml:brushProperty name="height" value="0.1" units="cm"/>
      <inkml:brushProperty name="color" value="#333333"/>
    </inkml:brush>
  </inkml:definitions>
  <inkml:trace contextRef="#ctx0" brushRef="#br0">0 465 7908,'0'0'5757,"0"0"-3311,0 0-639,0 0 28,0 0-722,4 3-687,0 0-395,0 0 0,0 0-1,1-1 1,0 1-1,-1-1 1,1 0-1,0 0 1,0-1 0,0 0-1,2 1-30,59 7 377,-42-6-182,100 7 345,1-6-1,19-5-539,-21 0-839,-122 1 667,-1 0 0,1 0 0,0 0-1,0 0 1,-1 0 0,1 0 0,0 0-1,-1 0 1,1 0 0,0 0 0,0 0 0,-1 0-1,1-1 1,0 1 0,-1 0 0,1-1-1,0 1 1,-1 0 0,1-1 0,-1 1 0,1-1-1,-1 1 1,1-1 0,-1 1 0,1-1 0,-1 1-1,1-1 1,-1 1 0,1-1 0,-1 0-1,0 1 1,0-1 0,1 0 0,-1 1 0,0-1-1,0 0 1,0 1 0,1-1 0,-1 0-1,0 0 1,0 1 0,0-1 0,0 0 0,0 1-1,-1-1 1,1 0 0,0 0 172,0-18-7929</inkml:trace>
  <inkml:trace contextRef="#ctx0" brushRef="#br0" timeOffset="349.12">340 179 9973,'0'0'5090,"0"0"-4978,0 0 784,-9 150 1730,9-71-1346,6 6-367,13-3-305,3-2-32,-6-12-224,2-15-144,-5-10-144,0-12-64,-4-14-16,1-6-176,-4-8-960,0-3-833,4 0-2225,-1-11-3249</inkml:trace>
  <inkml:trace contextRef="#ctx0" brushRef="#br0" timeOffset="678.98">724 476 8836,'0'0'3186,"6"34"-700,20 111 190,-23-127-2230,1 0 0,1-1 0,1 1 0,0-1 0,1-1 0,0 1 0,2-1 0,2 4-446,-7-15 65,0 0-1,1 0 1,-1 0-1,1-1 1,0 0-1,0 0 1,0 0-1,1 0 1,-1-1-1,1 0 1,0 0-1,0 0 1,0-1-1,0 0 1,0 0-1,1-1 1,-1 0-1,1 0 1,-1 0-1,6-1-64,-1 1 28,0-1 0,0-1 0,-1 0 0,1 0 0,0-1 0,-1-1 0,1 0 0,-1 0 0,0-1 0,0 0 0,0-1 0,-1 0 0,9-6-28,-7 3-36,-1 0 1,1-1-1,-2 0 1,1-1-1,-1 0 1,-1-1-1,0 1 1,0-2-1,-1 1 1,-1-1-1,1-1 36,-3 4-56,0 0-1,0 0 1,-1 0-1,0 0 1,-1-1-1,0 1 1,0-1-1,-1 0 0,-1 1 1,1-1-1,-1 0 1,-1 1-1,0-1 1,0 0-1,-2-2 57,1 6 18,0 0 0,0-1-1,-1 1 1,0 1 0,0-1-1,-1 0 1,0 1 0,1-1-1,-2 1 1,1 0 0,-1 1 0,1-1-1,-1 1 1,-1 0 0,1 0-1,0 0 1,-1 1 0,0 0-1,0 0 1,0 0 0,0 1 0,-3-1-18,-5-1 32,-1 1 1,1 0 0,-1 0 0,0 2 0,1 0 0,-1 0 0,0 1 0,0 1 0,0 1 0,1 0 0,-1 1 0,1 0 0,-1 2 0,1-1 0,0 2 0,1 0 0,-1 0 0,1 1 0,0 1-1,-7 6-31,19-14-146,-1 1 0,1 0 1,0 0-1,0 0 1,-1 0-1,1 0 0,0 0 1,0 0-1,0 0 1,0 0-1,0 0 0,1 0 1,-1 1-1,0-1 1,0 0-1,1 1 0,-1-1 1,1 0-1,-1 1 1,1 1 144,0-2-5830</inkml:trace>
  <inkml:trace contextRef="#ctx0" brushRef="#br0" timeOffset="1049.11">1730 131 14791,'0'0'2081,"0"0"-1889,0 0 1345,0 0-609,0 0-224,-9 184-208,9-113-15,-3 5-81,3 1 48,-3-4-80,-1-5-112,4-8-208,0-21-48,0-16 0,0-18-688,0-5-1585,0-14-2497,0-28-3378</inkml:trace>
  <inkml:trace contextRef="#ctx0" brushRef="#br0" timeOffset="1430.02">1699 156 13254,'0'0'2190,"0"0"-389,36-4 213,118-15-690,-121 15-907,1 2-1,0 2 1,10 2-417,-35-2 49,-2 0-21,1 1 0,-1 0 0,1 0 0,-1 1 0,1 0 0,5 2-28,-11-3 1,1 0 0,-1 0 0,1 1 0,-1-1 1,0 1-1,1-1 0,-1 1 0,0 0 1,0 0-1,0 0 0,-1 0 0,1 0 1,0 0-1,-1 1 0,1-1 0,-1 1 0,0-1 1,0 1-1,0-1 0,0 1-1,1 3 7,-1 0-1,0 0 1,0 0-1,-1 0 1,1 0-1,-1 0 1,-1 1 0,1-1-1,-1 0 1,0 0-1,0 0 1,-1 0-1,0 0 1,0-1 0,0 1-1,-1 0 1,0-1-1,0 0 1,0 1-1,-1-1 1,0 0-1,-3 3-6,-10 10-32,-1-1-1,-1-1 1,0 0-1,-1-2 1,-1 0 32,12-7-27,-60 39-501,-22 9 528,78-46-76,16-3-188,24-3-133,-22-2 432,5-1-39,206 16 125,-161-9-61,0 2 0,48 15-60,-97-22-1,0-1 0,0 1 0,-1 0 1,1 1-1,-1-1 0,1 1 0,-1 0 0,1 1 1,-4-2 0,-1-1 0,1 1-1,-1-1 1,0 1 0,0 0 0,0 0 0,0-1 0,0 1 0,0 0 0,0 0-1,-1 0 1,1 0 0,-1 0 0,1 0 0,-1 0 0,0 0 0,1 0 0,-1 0-1,0 0 1,-1 0 0,1 0 0,0 0 0,-1 0 0,1 0 0,-1 2 0,-1 0 32,1 1 1,-1 0-1,0-1 1,0 1 0,-1-1-1,1 0 1,-1 0-1,0 0 1,0 0 0,0-1-1,-1 1 1,1-1-1,-1 0 1,-1 1-33,-11 8 176,-1 0-1,-16 7-175,19-11 54,-28 16 124,-1-2 1,-7 1-179,34-17-38,-1 0 0,1-1 1,-1 0-1,0-1 1,0-1-1,0-1 1,-14 0 37,27-2-127,0 0-114,0 0 0,1 0 0,-1 0 0,0-1 0,1 1 0,-1-1 0,-3-1 241,6 1-405,-1 1 0,0-1 0,1 0 0,-1 0 1,1 0-1,-1-1 0,1 1 0,-1 0 0,1-1 1,0 1-1,-1-1 405,-17-34-11968</inkml:trace>
  <inkml:trace contextRef="#ctx0" brushRef="#br0" timeOffset="1750.2">2416 391 384,'0'0'17384,"170"0"-16039,-63-2 400,0-1 47,-3 0-1119,-13-3-209,-13 1-240,-18-4-208,-16-2-16,-19-3-128,-12-6-656,-13-3-849,0-5-1297,0-3-4945</inkml:trace>
  <inkml:trace contextRef="#ctx0" brushRef="#br0" timeOffset="2080.19">2866 1 2129,'0'0'13446,"0"0"-11797,0 0 448,-22 198 528,22-99-1152,0 3-625,0 3-320,0-9-159,0-17-241,9-17-128,1-16 0,-7-21-401,0-14-1087,-3-5-1778,-13-6-5826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4:58.270"/>
    </inkml:context>
    <inkml:brush xml:id="br0">
      <inkml:brushProperty name="width" value="0.1" units="cm"/>
      <inkml:brushProperty name="height" value="0.1" units="cm"/>
      <inkml:brushProperty name="color" value="#333333"/>
    </inkml:brush>
  </inkml:definitions>
  <inkml:trace contextRef="#ctx0" brushRef="#br0">0 445 5394,'0'0'8372,"0"0"-7667,0 0-609,0 0 2241,192 0-977,-126 0-591,3-6-449,-6 1-224,-9-1-16,-7 3-80,-12-2 0,-10 5-208,-9-6-801,-10-3-1312,-6-2-2401,0-3-1553</inkml:trace>
  <inkml:trace contextRef="#ctx0" brushRef="#br0" timeOffset="947.98">283 122 1040,'0'0'4456,"0"0"-2130,0 0-376,0 0 105,0 0-649,0 0-1368,0 0 0,-1 0 1,1 0-1,-1 0 1,1 0-1,0 0 0,-1 0 1,1 0-1,-1 0 0,1 0 1,-1 0-1,1 0 1,0 0-1,-1 0 0,1 0 1,-1 0-1,1 0 1,0 1-1,-1-1 0,1 0 1,0 0-1,-1 1 0,1-1 1,0 0-1,-1 0 1,1 1-1,0-1 0,-1 0 1,1 1-1,0-1 0,0 0 1,-1 1-1,1-1 1,0 0-1,0 1 0,0-1 1,0 1-1,-1-1 0,1 0-38,-5 104 3224,4 44-3224,2-73 760,-1-49-576,2-1 1,1 0 0,1 0 0,2-1-1,0 1 1,1-1 0,2 0 0,0-1-1,1 0 1,2 0 0,0-1 0,14 17-185,-21-32 37,0-1 0,0 1 0,0-2 0,1 1 0,0 0 1,0-1-1,1 0 0,1 1-37,-3-4 1,-1 0 0,1 1 0,0-2 0,0 1 0,0 0-1,-1-1 1,1 0 0,1 0 0,-1-1 0,0 1 0,0-1 0,0 0 0,2-1-1,-5 1-34,0 0 1,0-1-1,0 1 0,0-1 0,0 0 0,0 0 1,0 0-1,0 0 0,-1 0 0,1 0 1,0 0-1,0 0 0,-1-1 0,1 1 1,-1-1-1,1 1 0,-1-1 0,0 1 0,1-3 34,21-40-540,-14 24 332,28-56-1139,3 2 1,3 1-1,4 2 0,2 2 0,25-22 1347,-74 91 79,0 0 0,0-1-1,0 1 1,0 0 0,1 0-1,-1 0 1,0 0-1,0 0 1,0 0 0,0 0-1,1 0 1,-1 0 0,0 0-1,0 1 1,0-1 0,0 0-1,1 0 1,-1 0-1,0 0 1,0 0 0,0 0-1,0 0 1,0 0 0,1 0-1,-1 0 1,0 1 0,0-1-1,0 0 1,0 0-1,0 0 1,0 0 0,0 0-1,0 1 1,0-1 0,1 0-1,-1 0 1,0 0 0,0 0-1,0 0 1,0 1-1,0-1 1,0 0 0,0 0-1,0 0 1,0 0 0,0 1-1,0-1 1,0 0 0,0 0-1,0 0 1,0 0-1,0 1 1,-1-1 0,1 0-1,0 0 1,0 0 0,0 0-1,0 0 1,0 1 0,0-1-1,0 0-78,0 18-656,0-14 1056,0 471 2834,1-456-2956,0-21 222,-2-32-94,-4-2-430,-2 1 0,-2-2 24,2 8-47,0-1 1,2-1 0,1-8 46,4 38-1,-2-22-56,2 1 0,0 0 1,2-6 56,-1 21-15,1 0 1,-1 0 0,1 0 0,0 0 0,1 1 0,-1-1 0,1 0-1,1 1 1,-1 0 0,1 0 0,0 0 0,1 0 14,32-34-159,1 1 0,3 2 1,1 1-1,35-21 159,-75 55-156,39-24-1788,-12 15-7388,-24 11 125</inkml:trace>
  <inkml:trace contextRef="#ctx0" brushRef="#br0" timeOffset="1397.98">1167 567 3057,'0'0'1169,"0"0"10,33-1-58,38-2-500,0-3-621,-60 5-30,0-1 0,0-1 0,0 0 0,0 0 0,-1-1-1,1 0 1,-1-1 0,0 0 0,0-1 0,-1 0 0,1-1 0,-1 0-1,-1 0 1,1-1 0,0-1 30,1 0-188,0 0-324,0-1-1,0 0 1,-1 0 0,6-9 512,-13 16-43,0 1 1,-1-1-1,1 0 0,-1 0 1,1 0-1,-1 0 1,0 0-1,0 0 1,0 0-1,0-1 1,-1 1-1,1 0 0,-1 0 1,0-1-1,0 1 1,0 0-1,0 0 1,-1-1-1,1 1 1,-1 0-1,0 0 0,0 0 1,0-1 42,-1 1 76,0 0 0,0 1 0,-1 0 0,1-1 0,-1 1 0,1 0 0,-1 0 0,1 0 0,-1 1-1,0-1 1,0 0 0,0 1 0,0 0 0,0 0 0,0 0 0,0 0 0,-3 0-76,-57-9 1673,42 8-655,0 2 1,0 0-1,-5 1-1018,18 0 349,1 0 0,0 1 1,0 0-1,0 0 0,0 0 0,0 1 0,0 0 1,1 0-1,-1 0 0,-4 4-349,1 0 315,1-1 1,0 1-1,0 1 1,1 0-1,0 0 1,0 0-1,1 1 1,0 0-1,0 1 0,1 0 1,0 0-1,1 0 1,0 0-1,1 1 1,0 0-1,1 0 1,0 0-1,0 0 0,1 0 1,1 1-1,0 6-315,1-11 84,-1 15 375,1 1 0,2 15-459,0-30 75,-1 0 0,1-1 0,0 1 0,0-1 1,1 1-1,0-1 0,0 0 0,1 0 0,3 4-75,0-1 41,1 0 0,0 0-1,1-1 1,0 0-1,0-1 1,1 0 0,0-1-1,0 0 1,1 0 0,0-1-1,0 0 1,0-1-1,1 0 1,5 0-41,-7-2-136,0 0 0,0-1 0,1 0 0,-1 0 0,1-1-1,-1-1 1,1 0 0,-1-1 0,1 1 0,-1-2 0,1 0 0,-1 0 0,0-1 0,0 0 0,0-1 0,0 0 0,6-3 136,-6 0-996,1 0 0,-1 0 1,0-1-1,-1-1 0,4-3 996,40-51-10455</inkml:trace>
  <inkml:trace contextRef="#ctx0" brushRef="#br0" timeOffset="1798.81">1837 428 2625,'0'0'2433,"33"0"-845,110-3 362,-123 1-1734,1-1 1,-1-1-1,0 0 0,0-2 1,-1 0-1,1-1 1,-1-1-1,-1-1 0,0-1 1,0 0-1,5-6-216,-9 8 50,13-8-54,-1-1 0,0-1 0,-2-1-1,8-9 5,-26 23-126,1-2 0,-2 1 0,1-1 0,-1 0 0,0 0 1,0 0-1,0-1 0,-1 0 0,-1 0 0,1 0 0,-1 0 0,-1 0 0,1-1 0,-1 1 0,-1-1 0,0 0 0,0-4 126,0 9-22,-1 0 0,0 0 0,-1 0 0,1 0 0,0 0 0,-1 1 0,0-1 0,0 0 1,0 0-1,-1 1 0,1-1 0,-1 1 0,0-1 0,0 1 0,0-1 0,-1 0 22,-1 1 82,1 0 0,-1 0 1,0 1-1,1 0 0,-1 0 0,0 0 1,0 0-1,-1 1 0,1 0 0,0-1 1,0 1-1,-1 1 0,1-1 0,-5 1-82,-1-2 405,0 2 0,0-1 0,0 1 0,0 1 0,0 0 0,0 0 0,0 1-1,0 0 1,1 1 0,-1 0 0,-9 5-405,4 0 490,1 0 0,-1 1 0,1 1-1,1 1 1,0 0 0,-9 10-490,-2 2 793,1 2-1,1 1 1,1 0 0,0 4-793,12-16 243,0 0 0,2 1 0,-1 0 1,2 0-1,0 1 0,1 0 0,0 0 1,2 0-1,-1 6-243,1-4 187,2-1 0,0 1 0,1-1 0,1 0 0,1 5-187,-1-14 59,1 0 1,0 0-1,0 0 1,1 0-1,0 0 1,0 0 0,1-1-1,0 0 1,0 0-1,0 0 1,6 6-60,-1-3 43,1 0 1,0-1-1,0 0 1,1-1-1,0 0 1,1 0-1,0-1 1,0-1-1,0 0 1,1-1-1,0 0 1,0-1-1,10 2-43,14 1 24,-1-1 0,1-2 0,0-2 1,19-2-25,-36 0-153,0-2 1,-1 0-1,1-1 1,-1-1-1,0 0 0,0-2 1,6-3 152,49-24-2579,-2-8-3387,-13 6-5989</inkml:trace>
  <inkml:trace contextRef="#ctx0" brushRef="#br0" timeOffset="4469.39">1170 507 1121,'0'0'2401,"0"0"-1404,0 0 265,0 0 400,0 0-693,7 2 5531,24 5-6434,-26-7-44,8 1 30,1-1-1,0 0 1,-1-1 0,1-1-1,-1 0 1,0-1 0,0 0-1,0-1 1,0 0-1,7-4-51,3-4 7,11-4-42,-1-2 0,-1-1 0,6-6 35,-24 15 6,-5 4-157,0-1 0,-1 0 0,0 0 0,5-6 151,-11 10-40,1 0 1,-1 0 0,0 0 0,-1-1-1,1 1 1,0-1 0,-1 1-1,0-1 1,0 1 0,0-1 0,0 0-1,0 1 1,-1-1 0,1 0 0,-1-2 39,0-55 720,-36 46 1374,20 9-1892,0 1 1,0 0-1,-1 1 0,0 1 0,0 1 0,0 0 1,0 1-1,0 1 0,0 1 0,-13 1-202,25 0 2,-1-1 0,1 1 0,-1 0 0,1 1 0,0-1 0,0 1 0,0 0 1,0 0-1,1 1 0,-1 0 0,1-1 0,0 1 0,-2 3-2,-11 12-67,2 1 0,-9 13 67,6-8-159,-9 10-3950,9-21-1059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5:30.509"/>
    </inkml:context>
    <inkml:brush xml:id="br0">
      <inkml:brushProperty name="width" value="0.1" units="cm"/>
      <inkml:brushProperty name="height" value="0.1" units="cm"/>
      <inkml:brushProperty name="color" value="#333333"/>
    </inkml:brush>
  </inkml:definitions>
  <inkml:trace contextRef="#ctx0" brushRef="#br0">368 0 8340,'0'0'2334,"0"0"-637,0 0 264,0 0-336,0 0-334,6 7-99,0 0-832,0 1-1,-1 1 0,0-1 0,-1 1 0,0-1 0,0 1 0,-1 0 1,0 1-1,0-1 0,-1 1 0,-1-1 0,0 1 0,0 2-359,7 85 522,3 93-313,-12-56-145,-1 9-51,6-1 1,7 6-14,12 127 15,-12 40-15,-3-56 17,23 108-17,-29-347 0,-1-3-2,1-1 1,1 1-1,0-1 1,1 0-1,1 0 1,1 0 0,0 0-1,0-1 1,2 1 1,-8-16-35,1 0 0,-1-1 0,0 1 0,0 0 0,0 0 0,0 0 1,0 0-1,0 0 0,0 0 0,0 0 0,0 0 0,1 0 0,-1-1 0,0 1 1,0 0-1,0 0 0,0 0 0,0 0 0,0 0 0,1 0 0,-1 0 0,0 0 1,0 0-1,0 0 0,0 0 0,0 0 0,0 0 0,1 0 0,-1 0 1,0 0-1,0 0 0,0 0 0,0 0 0,0 0 0,1 0 0,-1 0 0,0 0 1,0 0-1,0 1 0,0-1 0,0 0 0,0 0 0,0 0 0,1 0 0,-1 0 1,0 0-1,0 0 0,0 0 0,0 1 0,0-1 0,0 0 0,0 0 1,0 0-1,0 0 0,0 0 0,0 0 0,0 1 0,0-1 35,-1-12-2742,-15-10-3480,-10-3-3876</inkml:trace>
  <inkml:trace contextRef="#ctx0" brushRef="#br0" timeOffset="385.02">0 1698 3826,'0'0'7846,"0"0"-5648,0 0-1643,0 0 1153,0 0-38,10 12 149,227 262 1767,-155-174-3111,-74-90-438,33 35 74,-38-41-118,0-1-1,1 0 0,-1 0 1,1-1-1,0 1 0,0-1 1,0 0-1,0 0 1,1 0-1,3 1 8,10-3-5069,-7-3-1467</inkml:trace>
  <inkml:trace contextRef="#ctx0" brushRef="#br0" timeOffset="720.38">803 1772 8948,'0'0'7283,"0"0"-6850,0 0 671,-63 201 1441,31-136-1056,-2-5-561,2-10-159,7-7-353,6-15-192,10-8-144,5-14-80,4-6-48,-3 0-736,0 0-1217,-9 0-2033,-4-14-10613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5:37.907"/>
    </inkml:context>
    <inkml:brush xml:id="br0">
      <inkml:brushProperty name="width" value="0.1" units="cm"/>
      <inkml:brushProperty name="height" value="0.1" units="cm"/>
      <inkml:brushProperty name="color" value="#333333"/>
    </inkml:brush>
  </inkml:definitions>
  <inkml:trace contextRef="#ctx0" brushRef="#br0">10692 0 4194,'0'0'328,"0"0"62,0 0 533,0 0-232,0 2 8058,-1 9-8107,-12 72-516,4 0 0,3 22-126,3 169 279,3-183-93,3-41-59,2 0-1,2-1 0,3 4-126,-10-51 38,1-1 0,0 1 1,-1-1-1,1 0 0,0 1 0,0-1 0,0 0 0,0 0 0,0 0 0,0 1 1,0-1-1,0 0 0,0 0 0,0 0 0,1-1 0,-1 1 0,0 0 0,1 0 1,-1-1-1,1 1 0,-1-1 0,0 1 0,1-1 0,-1 0 0,1 0 0,-1 1 1,1-1-1,0 0 0,-1 0 0,2-1-38,10 4 246,12 4 17,0-1 0,0-1 0,1-1-1,22 0-262,105-4 487,-74-1-336,24 1 57,-1-6 0,54-10-208,-31 3 341,1 6 0,118 8-341,-84 1 484,718-2 708,-847-2-1113,1-2 0,-1 0-1,17-6-78,45-7 69,15 7 5,39-6 44,-57 4 15,0 4 0,60 3-133,139 5 270,-244 8-3832,-45-8 3194,0 0-1,1-1 1,-1 1-1,0-1 1,1 1-1,-1-1 1,0 1-1,0-1 0,0 1 1,1-1-1,-1 1 1,0-1-1,0 0 1,0 1-1,0-1 1,0 1-1,0-1 1,0 1-1,0-1 1,0 1-1,0-1 0,0 1 1,-1-1 368,1-2-1827,0-16-6926</inkml:trace>
  <inkml:trace contextRef="#ctx0" brushRef="#br0" timeOffset="353.36">13567 343 15927,'0'0'1406,"0"0"-931,0 0-69,0 0 960,33 20 45,-2-1-1121,16 10 118,2-1-1,1-3 1,28 9-408,56 16 596,-25-10 206,21 14-802,-126-51 9,0-2 12,0 1-1,-1 0 0,1-1 0,-1 2 1,1-1-1,-1 0 0,0 1 0,0-1 1,1 2-21,-3-3 66,-1 1 12,0 0 0,0 0 0,0 0 0,0 0-1,-1 0 1,1 0 0,0 0 0,-1 0 0,0 0 0,1 0-1,-1 0 1,-1 1-78,-6 5 48,0 0-1,0-1 1,-1 0-1,-7 4-47,-19 15 5,-25 27-290,2 2 0,-14 22 285,-39 57-4950,84-97-1805</inkml:trace>
  <inkml:trace contextRef="#ctx0" brushRef="#br0" timeOffset="9233.18">10 671 2865,'0'0'1081,"0"0"-561,0 0 731,0 0-15,0 0-658,-3 43 4374,-3 203-2522,10-150-1961,9 45-469,-4-60 70,8 49 118,-6-58-18,-2 4-170,66 655 928,-67-637-259,-3-1 0,-5 22-669,0-70 191,0-43-28,0-2 96,0 0-17,0 0-23,0 0 16,0 0-11,0 0-67,0 0-31,0 0-14,0 0 27,0 0-35,0 0-24,0 0-22,39-2-110,-1-2 0,1-2 0,-1-1-1,-1-1 1,11-6 52,-32 10-3,39-7 13,1 2 0,0 2 0,28 2-10,14-1 8,66-2 16,77 9-24,-74 1 16,-127-2-11,114 0 88,150-19-93,-81-8 123,204 2-123,-102 14 79,1-1-9,-171 13-20,0 6-1,8 7-49,125 16 79,1-13 0,11-12-79,-196-3 0,1 4 0,85 17 0,41 7 77,163-2-77,-271-17-11,-1 5-1,43 15 12,-104-19-1,154 18 20,-167-25-17,127 9-9,-61-7 4,406 24-13,73-15 27,-299-14-6,-134 4-1,45 1 2,1087-7-48,-770-14 58,-47 13-13,502 3 12,-633 12-17,-67 5 100,-90-6-66,-85-8 94,23 8-126,30 2 135,0-7 0,97-9-135,-86-1 77,-22 3-87,47 1 841,129-19-831,-291 13 19,0-2 1,0-1-1,2-3-19,38-8 25,-68 18-153,0 0 0,0-1 0,0 1 0,0 0 0,0 0-1,0 0 1,0-1 0,-1 1 0,1-1 0,0 1 0,0-1 0,0 1 0,-1-1 0,1 1 0,0-1 0,0 0 0,-1 1 0,1-1 0,-1 0-1,1 1 1,0-1 0,-1 0 0,0 0 0,1 0 0,-1 0 0,1 1 0,-1-1 0,0 0 0,0 0 0,1 0 0,-1 0 0,0 0-1,0 0 1,0 0 0,0 0 0,0 0 0,0 0 0,0 0 0,-1 0 0,1 1 0,0-1 0,-1-1 128,1-7-1494,0-20-6507</inkml:trace>
  <inkml:trace contextRef="#ctx0" brushRef="#br0" timeOffset="9663.14">13519 2426 14118,'0'0'2263,"0"0"-1812,40 13 557,-7-2-746,35 11 217,2-3 0,0-2 1,6-3-480,486 73 1000,-519-82-991,-30-4 7,1 0 1,-1 1 0,13 4-17,-25-6 51,-1 0-1,0 0 1,1 0 0,-1 1 0,0-1-1,0 0 1,1 0 0,-1 1 0,0-1 0,0 0-1,0 0 1,1 1 0,-1-1 0,0 0-1,0 0 1,0 1 0,0-1 0,0 0 0,1 1-1,-1-1 1,0 0 0,0 1 0,0-1-1,0 0 1,0 1 0,0-1 0,0 0-1,0 0 1,0 1 0,0-1 0,0 0 0,0 1-1,0-1 1,-1 0 0,1 1 0,0-1-1,0 0 1,0 1 0,0-1 0,-1 0 0,1 0-1,0 1 1,0-1 0,0 0-51,-13 16 575,-85 68-731,-3-4-1,-3-5 1,-35 15 156,123-81-773,1 0 0,-2-1 0,-2 0 773,10-5-1209,0 0 0,0-1-1,0-1 1,-8 1 1209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2:55.050"/>
    </inkml:context>
    <inkml:brush xml:id="br0">
      <inkml:brushProperty name="width" value="0.1" units="cm"/>
      <inkml:brushProperty name="height" value="0.1" units="cm"/>
      <inkml:brushProperty name="color" value="#333333"/>
    </inkml:brush>
  </inkml:definitions>
  <inkml:trace contextRef="#ctx0" brushRef="#br0">2951 1713 2977,'0'0'1668,"0"0"389,0 0-51,0 0-621,0 0-518,3-4 3436,-3 4-4274,0 0-1,0 0 1,0 0 0,0 0-1,0 0 1,0 0 0,0 0-1,0 0 1,0 0-1,0 1 1,0-1 0,0 0-1,0 0 1,0 0 0,0 0-1,0 0 1,0 0 0,0 0-1,0 0 1,0 0 0,0 0-1,0 0 1,0 1 0,0-1-1,0 0 1,0 0-1,0 0 1,0 0 0,1 0-1,-1 0 1,0 0 0,0 0-1,0 0 1,0 0 0,0 0-1,0 0 1,0 0 0,0 0-1,0 0 1,0 0 0,0 0-1,1 0 1,-1 0-1,0 0 1,0 0 0,0 0-1,0 0 1,0 0 0,0 0-1,0 0 1,0 0 0,0 0-1,0 0 1,0 0 0,1 0-1,-1 0 1,0 0 0,0 0-1,0 0 1,0 0-1,0 0-28,-2 27-8,-1 0 0,-1 1 0,-7 24 8,4-19-56,1 0 0,-1 24 56,5-7-32,2 0 0,2 1 32,-2-47 4,1 0-1,-1-1 1,1 1-1,0-1 0,0 1 1,0-1-1,0 1 1,1-1-1,-1 1 0,1-1 1,0 0-1,0 0 1,0 0-1,0 0 0,1 0 1,-1-1-1,1 1 1,0-1-1,-1 1 1,1-1-1,0 0 0,1 0 1,-1 0-1,0-1 1,0 1-1,1-1 0,-1 0 1,1 0-1,-1 0 1,1 0-1,0 0 0,-1-1 1,1 0-1,0 1 1,-1-2-1,4 1-3,-3 0 13,-1-1 0,1 0 1,-1 1-1,1-1 0,-1-1 0,0 1 0,0 0 1,0-1-1,0 1 0,0-1 0,0 0 0,0 0 1,0 0-1,0-1 0,-1 1 0,0-1 0,2-1-13,7-9 59,0 0-1,-2-1 1,2-3-59,-4 6 11,19-31-284,-3-1-1,-1 0 1,-2-2 0,-2 0 0,-3-2-1,-1 0 1,0-8 273,-12 40 143,1 0 1,-2 1-1,0-1 1,-1-4-144,-22 20 1416,19 0-1408,1 1 0,0-1 0,0 1 0,0 0 0,0 0 0,0 0 0,0 0 0,0 0 0,1 0 0,-1 0 0,1 1 0,0-1 0,-1 0 0,1 1 0,0-1 0,0 1 0,1 0 0,-1-1 0,1 1 0,-1-1 0,1 3-8,-7 59 82,7-63-76,0 195 936,1-190-895,-1 1 0,1 0 0,0-1 0,0 1 0,1-1 0,0 1-47,-2-5-118,1-1-1,-1 0 0,1 0 1,-1 1-1,1-1 0,-1 0 1,1 0-1,0 0 0,0 0 1,0 0-1,-1 0 0,1 0 1,0 0-1,0 0 0,0 0 1,1-1-1,-1 1 0,0 0 1,0-1-1,0 1 0,0-1 1,1 1-1,-1-1 1,0 0-1,0 1 0,1-1 1,-1 0-1,0 0 0,1 0 1,-1 0-1,1 0 119,11-2-6579</inkml:trace>
  <inkml:trace contextRef="#ctx0" brushRef="#br0" timeOffset="349.98">3394 1656 8372,'0'0'3097,"0"0"-306,0 0-534,0 0-814,0 0-786,2 12-377,14 151 2578,-4 81-2858,-12 178 537,-2-196-3135,1-265-526,-4-29-2881</inkml:trace>
  <inkml:trace contextRef="#ctx0" brushRef="#br0" timeOffset="679.99">3529 1679 4034,'0'0'2705,"0"0"-944,0 0 1120,173 108-368,-151-66-304,-6 9-608,-16 8-320,0 9-369,-3-2-192,-32-7-271,-5-11-129,8-14-176,1-17-144,9-17-192,6 0-1489,3-37-3986,13-14-7331</inkml:trace>
  <inkml:trace contextRef="#ctx0" brushRef="#br0" timeOffset="1035.2">4102 1738 3874,'0'0'1926,"0"0"502,0 0 672,0 0-213,0 0-694,-30-14-366,-24-13-869,-13-2-958,64 28 32,0 0 0,0 0 0,0 0 0,-1 0 1,1 1-1,0-1 0,0 1 0,0 0 0,-4 0-32,6 0 13,0 1-1,0-1 1,0 0 0,0 1-1,0-1 1,0 1-1,0-1 1,0 1 0,0 0-1,0-1 1,0 1-1,0 0 1,0 0 0,1-1-1,-1 1 1,0 0-13,-7 11 23,0 0 0,0 0 0,1 1 0,1 0 0,0 0 0,1 0 0,1 1 0,0-1 0,0 1 0,0 7-23,-2 17 27,2 0-1,1 0 0,2 15-26,0-30-4,1-11-4,-1 0 0,2 0 0,0 0 0,0 0 0,1 0 8,-2-9-1,1-1-1,0 1 1,0-1-1,-1 1 0,2-1 1,-1 1-1,0-1 0,0 0 1,1 0-1,-1 0 1,1 1-1,0-1 0,-1-1 1,1 1-1,0 0 0,0 0 1,0-1-1,1 1 1,-1-1-1,0 0 0,0 1 1,1-1-1,-1 0 0,2 0 2,0 0-59,1 0 0,0 0 0,-1 0-1,1 0 1,-1-1 0,1 0 0,0 0-1,-1 0 1,1-1 0,0 1 0,-1-1-1,1 0 1,-1-1 0,1 1-1,-1-1 1,0 0 0,1 0 0,1-2 59,2-1-482,-1 0 1,0-1-1,0 1 1,-1-2-1,0 1 1,0-1 0,0 0-1,-1 0 1,2-3 481,34-61-6059</inkml:trace>
  <inkml:trace contextRef="#ctx0" brushRef="#br0" timeOffset="1360.91">4143 1317 8916,'0'0'2385,"0"0"-1230,0 32 998,0 223 1428,-7 354 343,7-608-4023,0-1-343,2-8-2448,15-58-6269,-7 21 307</inkml:trace>
  <inkml:trace contextRef="#ctx0" brushRef="#br0" timeOffset="1864.37">4633 1645 2945,'0'0'1076,"0"0"860,0 0 329,0 0-728,0 0-275,-22-14 24,-71-43-3,87 54-1087,1 0-1,-1 1 0,0-1 1,1 1-1,-1 0 0,-1 1-195,-14 1 1057,7 2-468,9-1-527,0 0 1,0 0 0,0 0-1,0 1 1,1-1 0,-1 1-1,1 0 1,-1 1 0,1-1-1,0 1 1,0 0 0,0 0-1,0 0 1,1 0 0,-1 1-1,1 0 1,0-1 0,0 1-1,0 0 1,0 1 0,-1 1-63,-7 14 132,0 0-1,1 1 1,1-1 0,1 4-132,-3 8 379,2 1 0,1 1-1,1-1 1,2 1 0,1 11-379,1 26 750,3 1 0,3-1-750,-3-69 7,0-1 0,0 1 0,0 0 1,0-1-1,0 1 0,1-1 0,-1 1 1,1-1-1,-1 1 0,1-1 0,-1 1 1,1-1-1,0 1 0,0-1 0,0 0 1,0 1-1,0-1 0,0 0 0,0 0 1,0 0-1,0 0 0,1 0 0,-1 0 1,0 0-1,1 0 0,-1-1 0,1 1 1,-1 0-1,1-1 0,-1 1-7,1-1 5,1 0 1,-1 0-1,0 0 0,0 0 0,0 0 1,0 0-1,1-1 0,-1 1 1,0-1-1,0 1 0,0-1 0,0 0 1,0 0-1,0 0 0,0 0 0,0 0 1,0 0-1,-1-1 0,1 1 1,0-1-1,-1 1 0,2-2-5,12-17-57,-1-1-1,0 0 1,-1-1-1,-2 0 1,0-1-1,6-21 58,-8 22-197,31-81-960,-16 39-852,20-35 2009,-38 89 16,-5 9 168,-1 6 304,7 157 2641,17 82-3129,-18-190 193,-2-44-623,-1-23-4876,-3-19-3827</inkml:trace>
  <inkml:trace contextRef="#ctx0" brushRef="#br0" timeOffset="2201.14">4684 1778 12742,'0'0'2801,"0"0"-816,0 0-240,0 0-801,192 0-255,-155 0-385,-5 0-272,-4-8-32,-3-9-208,-9-6-929,-3 0-1264,-10-5-3650,-3 0-4241</inkml:trace>
  <inkml:trace contextRef="#ctx0" brushRef="#br0" timeOffset="2551.14">4913 1342 4594,'0'0'5827,"0"0"-3890,0 0 272,-50 176 704,47-97-1216,0 3-497,3 6-527,0 0-97,0-6-256,0-17-128,0-11-128,0-18-64,0-16-16,3-6-352,0-8-945,0-6-1664,3 0-4130,-2 0-2962</inkml:trace>
  <inkml:trace contextRef="#ctx0" brushRef="#br0" timeOffset="2880.12">5140 1985 1489,'0'0'3263,"0"0"-254,27-14-645,89-49-825,-108 58-1428,1-1 1,-1 0-1,0 0 0,-1-1 1,0 0-1,0 0 0,0-1 1,-1 0-1,0 0 0,0 0 1,3-9-112,1-1 88,8-10-27,-2-1 0,-2 0 0,2-8-61,-10 22 127,-1 0 1,0-1 0,-1 0 0,-1 0 0,-1 0 0,0 0-1,-1-9-127,-1 12 289,1 10-30,-1 0 1,0 0-1,0 0 0,0-1 1,-1 1-1,1 0 0,-1 0 0,-1-3-259,2 5 108,-1 0 0,0-1 0,0 1 0,0 0-1,0 0 1,0 0 0,0 1 0,0-1 0,0 0-1,0 0 1,0 1 0,0-1 0,0 0 0,-1 1-1,1-1 1,0 1 0,0 0 0,-1-1-1,1 1 1,0 0 0,-1 0 0,1-1 0,-1 1-108,-7 0 151,0 0 1,0 0-1,0 1 1,0 0 0,0 1-1,0 0 1,0 0-1,1 1 1,-1 0 0,1 0-1,-1 1 1,1 0-1,1 1 1,-1 0-1,1 0 1,-1 0 0,1 1-1,-3 4-151,-6 5 96,1 1 0,0 0 0,2 1-1,0 1 1,0 0 0,2 1 0,0 2-96,4-7 133,1 0 1,0 1 0,1 0 0,1 0 0,0 0 0,1 0-1,0 7-133,1 11 199,0-1 1,2 1-1,2 0-199,-1-20-1,0 0 1,0 0 0,2 0 0,0 0 0,0-1 0,1 1 0,0-1 0,1 0 0,1 0 0,0-1 0,0 1 0,1-1-1,1-1 1,0 1 0,0-1 0,1-1 0,0 0 0,0 0 0,1 0 0,1-1 0,-1-1 0,1 0 0,1 0 0,-1-1-1,1-1 1,0 0 0,0 0 0,1-2 0,-1 1 0,1-1 0,10 0 0,-9-1-618,0-1 1,0 0-1,0-1 0,0-1 1,0 0-1,10-3 618,-17 2-1012,0-1 0,-1 0 0,1-1 0,-1 1 0,3-3 1012,-8 6-30</inkml:trace>
  <inkml:trace contextRef="#ctx0" brushRef="#br0" timeOffset="6931.41">1582 2925 11797,'0'0'4712,"0"0"-3093,0 0-837,0 0 232,0 0-259,-6 35-328,0-2-326,-3 17 149,1 1 0,3-1 0,2 39-250,2 24 560,-1-6-165,5 0 0,9 50-395,-5-118 447,-3-27-1350,-2-24-4372,-2-35-925,0-18-2199</inkml:trace>
  <inkml:trace contextRef="#ctx0" brushRef="#br0" timeOffset="7260.1">1667 2919 5555,'0'0'2022,"30"4"560,98 17 113,-120-20-2414,0 1 0,0 0 0,0 0-1,0 0 1,-1 1 0,1 0 0,-1 1 0,0 0 0,0 0 0,0 1 0,-1-1-1,1 1 1,-1 1 0,0-1 0,0 1 0,-1 0 0,2 3-281,-3-2 186,0 1 0,-1-1 1,0 1-1,0 0 0,-1-1 0,0 1 0,-1 0 1,1 1-1,-1-1 0,-1 0 0,0 0 1,0 0-1,0 0 0,-2 6-186,1-7 57,-1 0-1,0 0 1,-1 1-1,1-1 1,-1-1-1,0 1 1,-1 0 0,0-1-1,0 0 1,0 1-1,-1-2 1,0 1 0,0 0-1,-1-1 1,1 0-1,-1-1 1,0 1-1,0-1 1,-1 0 0,-4 2-57,-4 2-20,0 0-1,-1-1 1,0-1 0,0-1 0,0 0 0,-1-1 0,0-1 0,-13 1 20,26-4-79,-11 2-147,0-1-1,-1 0 0,1-2 1,0 0-1,-11-2 227,23 2-302,-1 1 0,1-1 1,-1 0-1,1-1 0,-1 1 0,1-1 1,0 0-1,0 1 0,0-1 0,0 0 1,0-1-1,0 1 0,1-1 0,-1 1 1,1-1-1,0 0 0,-1 0 0,1 0 1,1 0-1,-1 0 0,0 0 0,1 0 1,-1-1-1,1 1 0,-1-3 302,-5-34-7585</inkml:trace>
  <inkml:trace contextRef="#ctx0" brushRef="#br0" timeOffset="7871.04">2419 3145 352,'0'0'1558,"0"0"819,0 0-274,0 0-684,0 0-784,5-23-488,14-73 23,-18 90 51,0-1-1,0 0 1,-1 1 0,0-1-1,0 0 1,0 0-1,-1-1-220,0 6 149,1 0-1,0 0 0,-1 0 0,0 0 1,1 1-1,-1-1 0,0 0 0,0 0 1,0 1-1,0-1 0,0 1 0,0-1 1,-1 1-1,1-1 0,0 1 0,-2-1-148,-1 0 325,-1 0 0,0 0 0,0 0-1,0 1 1,0 0 0,0 0-1,0 0 1,-1 1 0,1-1 0,0 1-1,0 0 1,-4 1-325,6-1 63,-15 0 366,6 0-91,-1 0 1,1 0-1,-1 2 1,-8 1-339,16-2 58,0 1 0,1-1 0,-1 1 0,1 0 0,-1 1 0,1-1 0,0 1 0,0 0 1,0 0-1,0 0 0,1 0 0,-1 0 0,1 1 0,-1 1-58,-11 14 96,1 2 0,0 0 0,2 1 0,0 0-1,2 1 1,0 0 0,2 0 0,-6 23-96,8-18 163,0 1 1,1 0-1,2 0 0,1 1 1,2-1-1,1 0 0,2 14-163,-3-40 7,1 1 1,0-1-1,-1 0 1,1 1-1,1-1 0,-1 0 1,0 1-1,1-1 1,0 0-1,-1 0 0,1 0 1,0-1-1,1 1 1,-1 0-1,2 1-7,-2-3 0,-1 0 0,1 1 0,0-1 1,0 0-1,0 0 0,0 0 0,0 0 0,0-1 0,1 1 0,-1 0 1,0-1-1,0 0 0,0 1 0,1-1 0,-1 0 0,0 0 1,0 0-1,1-1 0,-1 1 0,0 0 0,0-1 0,0 1 0,1-1 1,-1 0-1,2-1 0,6-4-33,0-1 1,0-1 0,0 1-1,-1-1 1,0-1 0,-1 0-1,0 0 1,0-1 0,-1 0-1,2-4 33,7-7-178,32-46-376,-23 31 27,2 2-1,26-28 528,-53 62-5,1-1 0,0 0 0,-1 1 0,1-1-1,-1 0 1,1 1 0,0-1 0,-1 1 0,1-1-1,0 1 1,0 0 0,-1-1 0,1 1-1,0 0 1,0 0 0,0-1 0,-1 1 0,1 0-1,0 0 1,0 0 0,0 0 0,0 0 0,-1 0-1,1 0 1,0 0 0,0 0 0,0 0-1,-1 1 1,1-1 0,0 0 0,0 1 0,0-1-1,-1 0 1,1 1 0,0-1 0,-1 1 0,1-1-1,0 1 1,-1-1 0,1 1 0,0 0 0,-1-1-1,1 1 1,-1 0 0,0-1 0,1 1-1,-1 0 1,1 0 5,3 6 69,0 0 0,-1 1 0,0-1 0,0 1 0,0 1-69,2 6 210,63 176 841,-50-158-695,-4-22-2281,-13-11 1607,-1 0 1,1 1-1,0-1 1,-1 0-1,1 0 1,0 0-1,-1 0 1,1 0-1,0 0 1,-1-1 0,1 1-1,-1 0 1,1 0-1,0 0 1,-1-1-1,1 1 1,-1 0-1,1-1 1,-1 1-1,1 0 1,-1-1-1,1 1 1,-1-1 0,1 1-1,-1 0 1,1-1 317,8-15-10248</inkml:trace>
  <inkml:trace contextRef="#ctx0" brushRef="#br0" timeOffset="8410.23">2926 3131 3874,'0'0'1774,"0"0"-456,13-29 755,41-95-240,-45 104-851,-1-1 1,4-16-983,-11 28 679,1 0 0,-1-1 1,-1 1-1,0-7-679,0 14 81,0 1 1,-1 0-1,1-1 1,0 1-1,-1 0 1,1 0-1,-1 0 0,0-1 1,1 1-1,-1 0 1,0 0-1,0 0 1,0 0-1,1 0 1,-1 0-1,0 0 1,0 0-1,0 1 0,-1-1 1,1 0-1,0 1 1,0-1-1,0 0 1,-1 1-1,1-1 1,0 1-1,0 0 1,-1-1-1,1 1 1,0 0-1,-2 0-81,-48-3 816,43 3-657,0 1-135,0 0 1,0 0-1,1 1 0,-1 0 0,0 1 1,1 0-1,-1 0 0,1 0 0,0 1 1,0 0-1,1 1 0,-1-1 0,1 1 0,0 0 1,0 1-1,0 0 0,-1 1-24,-7 9 57,1 1 0,0 0 1,1 0-1,1 1 0,1 1 0,-1 2-57,6-9 65,-1 0 1,2 0-1,0 1 0,0 0 0,1 0 1,1 0-1,0 0 0,1 0 0,0 0 1,1 1-1,1-1 0,0 0 0,1 4-65,-1-15 0,0-1 0,-1 1 0,1-1 0,0 1 0,0-1 0,0 1 0,1-1 0,-1 0-1,0 1 1,1-1 0,-1 0 0,0 0 0,1 0 0,-1 0 0,1 0 0,0-1 0,-1 1 0,1 0-1,0-1 1,-1 1 0,1-1 0,0 1 0,0-1 0,-1 0 0,1 0 0,0 0 0,0 0 0,7 1 2,0-1 0,0-1 0,0 1 0,9-3-2,-10 1 1,0 0 0,1-1 0,-1 0 0,-1 0 0,1-1 0,0 0-1,-1-1 1,0 1 0,0-1 0,0-1 0,2-1-1,15-16-281,-1-1 1,7-11 280,11-11-556,-26 35 304,-14 11 245,-1 0-1,0 0 1,1 0 0,-1 0 0,0-1 0,0 2 0,1-1-1,-1 0 1,0 0 0,1 0 0,-1 0 0,0 0 0,0 0 0,1 0-1,-1 0 1,0 0 0,1 0 0,-1 1 0,0-1 0,0 0 0,0 0-1,1 0 1,-1 0 0,0 1 0,0-1 0,0 0 0,1 0 0,-1 1-1,0-1 1,0 0 0,0 0 0,0 1 0,0-1 7,3 34-136,-3-25 215,2 134 637,-3 136-348,-2-213-190,-3-1-1,-3 0 1,-6 12-178,14-70 35,-1-1-1,1 0 1,-2 1-1,1-1 1,-1 0-1,0 0 1,0-1-1,0 1 1,-1-1-1,0 1 1,0-1-1,-1 0 1,1 0-1,-1-1 1,0 0-1,-5 4-34,1-3-29,-1 0-1,0 0 0,1-1 1,-2 0-1,1-1 0,0 0 1,-1-1-1,1 0 1,-11 0 29,12-1-338,-7 1 46,0 0-1,0-1 1,0-1 0,0-1 0,-2 0 292,14 0-197,0 1 0,0-1 1,1 0-1,-1 0 1,0 0-1,1-1 1,-1 1-1,1-1 0,0 0 1,-1 0-1,1 0 1,0 0-1,0-1 1,0 1-1,0-1 0,1 0 1,-1 0-1,1 0 1,0 0-1,0 0 0,0 0 1,0-1-1,-1-2 197,-7-29-3860,6-3-1767</inkml:trace>
  <inkml:trace contextRef="#ctx0" brushRef="#br0" timeOffset="8742">3070 3448 512,'29'-8'3789,"-4"0"-2962,44-11 1766,-2-4 0,3-5-2593,-30 10 1362,0-2 1,-2-2-1,30-22-1362,-47 30 168,-1-2-1,-1-1 0,0 0 1,-2-2-1,0 0 0,-1 0 0,4-9-167,-17 23 134,0 0 0,-1-1-1,1 0 1,-1 1-1,-1-1 1,1 0 0,-1 0-1,0 0 1,0 0-1,-1 0 1,1 0-1,-2 0 1,1 0 0,-1-4-134,1 8 57,-1 1 1,1-1-1,-1 0 0,0 1 1,1-1-1,-1 1 1,0-1-1,0 1 0,0-1 1,0 1-1,0 0 1,0-1-1,-1 1 1,1 0-1,0 0 0,-1 0 1,1 0-1,-1 0 1,1 0-1,-1 0 1,1 0-1,-1 1 0,0-1 1,1 1-1,-1-1 1,0 1-1,1 0 1,-1-1-1,0 1 0,0 0-57,-12-1 398,1 0 0,-1 0 0,-10 2-398,14-1 178,0 2-80,0 0-1,0 0 0,1 1 1,-1 0-1,0 1 0,1 0 0,0 0 1,0 1-1,0 0 0,1 0 0,-1 1 1,1 1-1,1-1 0,-1 1 1,1 0-1,-6 8-97,3-4 116,1 1 1,1-1 0,-1 1-1,2 1 1,0 0-1,0 0 1,1 0-1,1 0 1,0 1-1,1 0 1,-2 12-117,4-13 51,0 0 1,2 0-1,-1 0 0,2 0 0,0 0 1,0 0-1,2 6-51,-1-13 9,-1 0 1,1-1-1,0 1 0,1-1 1,-1 0-1,1 1 0,0-1 1,1 0-1,-1-1 0,1 1 1,0 0-1,0-1 0,0 0 1,0 0-1,1 0 0,0-1 1,1 1-10,6 3-19,0-1 1,1 0-1,0-1 1,1 0-1,-1-1 1,1-1-1,-1 0 1,1-1-1,0 0 1,11-1 18,1 0-1188,0-2 0,0-1-1,0 0 1,0-3 0,10-2 1188,42-16-9812</inkml:trace>
  <inkml:trace contextRef="#ctx0" brushRef="#br0" timeOffset="9342.07">4281 2817 7059,'0'0'5718,"0"0"-3912,0 0-1390,0 0 352,0 0 6,13-16-265,45-47-127,-54 60-347,0 0 1,0 0-1,0 0 0,1 1 0,-1-1 1,1 1-1,-1 0 0,1 1 1,0-1-1,0 1 0,-1 0 1,1 0-1,0 0 0,0 1 0,0 0 1,0 0-1,0 0 0,0 0 1,2 1-36,12 0 183,9-1 144,-13-1-69,0 1-1,-1 1 1,1 0-1,0 1 1,13 3-258,-24-4 72,1 1 0,0 0 0,-1 0 0,0 0 1,1 0-1,-1 1 0,0 0 0,0 0 0,-1 0 0,1 0 0,-1 1 0,1-1 0,-1 1 0,0 0 1,0 0-1,-1 0 0,1 0 0,-1 0 0,0 1 0,1 0-72,1 7 68,-1-1-1,0 1 0,0-1 1,-2 1-1,1 0 1,-1 0-1,-1 0 1,0 0-1,-1 0 1,0 0-1,0 0 1,-2 0-1,1-1 1,-2 1-1,1-1 0,-1 1 1,-1-1-1,0 0 1,-1-1-1,0 1 1,-7 8-68,-50 59-1247,19-29-3114,7-9-4883</inkml:trace>
  <inkml:trace contextRef="#ctx0" brushRef="#br0" timeOffset="9682.21">4583 3624 16968,'0'0'2129,"0"0"-689,0 0 33,0 0-609,0 0-783,0 0-81,0 138-657,-3-138-2432,-16-22-9413</inkml:trace>
  <inkml:trace contextRef="#ctx0" brushRef="#br0" timeOffset="10543.13">456 4212 5346,'0'0'4352,"0"0"-2215,0 0-51,0 0 417,0 0-729,0 2 2125,0 21-3847,-1 9 15,-2 0 1,-2 0 0,-2 4-68,-8 66 48,6 111 229,10 49-277,1-77 19,-2 51-73,0-228-155,-1 0 1,0 0-1,0 0 0,-1 0 0,1 0 0,-3 3 209,-10 14-2843,13-24 2452,0 0 1,0-1-1,0 1 0,0 0 0,0 0 1,-1 0-1,1-1 0,0 1 1,0-1-1,-1 1 0,1-1 1,0 1-1,-1-1 0,1 0 1,0 1-1,-1-1 0,0 0 391,-14 0-5165</inkml:trace>
  <inkml:trace contextRef="#ctx0" brushRef="#br0" timeOffset="11633.32">0 4926 9220,'0'0'1937,"0"0"-1334,0 0 320,0 0 515,0 0-613,2 8-524,8 13 515,1-1 0,0 0 0,2-1 1,13 16-817,9 15 646,50 88 401,-38-58-550,4-2 0,7 2-497,-54-74 18,-2-4-5,-1 1 0,1 0 0,0-1 0,0 1 0,0-1 0,1 0-1,-1 0 1,0 0 0,1 0 0,-1 0 0,1 0 0,0-1 0,0 1-1,0-1 1,0 0 0,0 1-13,-2-3 4,0 1 0,0 0 0,0-1 0,0 1 0,0 0 1,0-1-1,-1 1 0,1-1 0,0 0 0,0 1 0,0-1 0,-1 0 0,1 1 0,0-1 0,-1 0 0,1 0 0,0 1 0,-1-1 1,1 0-1,-1 0 0,0 0 0,1 0 0,-1 0-4,11-29 40,-6 16 2,65-148-346,14-13 304,-82 171-114,0 1 1,0-1-1,0 1 0,0 0 0,1-1 1,-1 1-1,3-2 114,7 0-7400,-11 5 928</inkml:trace>
  <inkml:trace contextRef="#ctx0" brushRef="#br0" timeOffset="54429.32">1133 4179 5475,'0'0'3689,"0"0"-2141,0 0-118,0 0 680,0 0-187,0 0-623,-1-4 873,3 8 312,16 41-2380,1-2 0,2 0 0,2-1 0,14 17-105,-16-24 12,-14-23-37,27 44-414,8 7 439,-32-55-2273,1-7-3986,-7-1-2316</inkml:trace>
  <inkml:trace contextRef="#ctx0" brushRef="#br0" timeOffset="55116.85">1869 4170 12294,'0'0'1091,"0"0"-680,-27 17 365,-88 56 70,47-31-439,-1-3-1,-70 27-406,139-66 291,-1 1-1,1 0 1,-1-1-1,1 1 0,-1 0 1,1-1-1,0 1 1,-1 0-1,1-1 0,0 1 1,0 0-1,-1 0 0,1-1 1,0 1-1,0 0 1,0 0-1,0 0 0,0-1 1,0 1-1,0 0 0,0 0 1,0-1-1,0 1 1,1 0-291,-1 8 1450,-10 647-1281,11-447-143,-1-200-79,-3 33 160,3-41-121,0-1 0,0 1 0,0 0 0,0-1 0,0 1 0,-1 0 0,1-1 0,0 1 0,-1-1 0,1 1 1,0 0-1,-1-1 0,1 1 0,-1-1 0,1 1 0,-1-1 0,1 1 0,-1-1 0,1 0 0,-1 1 0,0-1 0,1 1 1,-1-1-1,0 0 0,1 0 0,-1 1 0,1-1 0,-1 0 0,0 0 0,0 0 0,1 0 0,-1 0 0,0 0 0,1 0 0,-1 0 1,0 0-1,1 0 0,-1 0 0,0 0 0,1-1 0,-1 1 0,0 0 0,1 0 0,-1-1 0,0 1 0,1-1 0,-1 1 1,1 0-1,-1-1 0,1 1 0,-1-1 14,-5-4-339,1 0 1,-1 0-1,1-1 1,0 0-1,1 0 1,-1 0-1,1-1 1,0 1 0,1-1-1,0 0 339,-19-29-3213,-15-12-4551</inkml:trace>
  <inkml:trace contextRef="#ctx0" brushRef="#br0" timeOffset="56326.8">12173 0 10453,'0'0'4533,"0"0"-3226,0 0-614,0 0 1146,0 0-263,0 0-727,0 0-446,0 11 170,2 0-524,0 0-1,1 0 1,0 0-1,1-1 1,0 1-1,0-1 1,1 0-1,4 6-48,8 18 210,124 305 718,-138-328-1402,7 22 1218,-1-24-3136,-9-9 2133,1 0-1,-1 0 1,1 0 0,-1 0-1,1 0 1,-1 0-1,1 0 1,-1 0-1,1 0 1,-1 0-1,0 0 1,1 0-1,-1 0 1,1 0-1,-1-1 1,1 1-1,-1 0 1,0 0-1,1 0 1,-1-1-1,0 1 1,1 0 0,-1-1-1,0 1 1,1 0-1,-1-1 260,15-20-9089</inkml:trace>
  <inkml:trace contextRef="#ctx0" brushRef="#br0" timeOffset="56797.34">12805 170 9140,'0'0'1398,"0"0"-782,-35 24 582,-115 79-107,118-80-766,-1-2 0,-1-2 0,-1 0 0,0-3 0,-24 7-325,58-22 226,0-1-1,-1 0 1,1 1-1,0-1 0,-1 1 1,1-1-1,0 1 1,0 0-1,0-1 0,0 1 1,0 0-1,-1 0 1,1 0-1,0 0 1,1 0-1,-1 0 0,0 0 1,0 0-1,0 0 1,1 1-1,-1-1 1,0 0-1,1 0 0,-1 1 1,1-1-1,0 0 1,-1 1-1,1-1 0,0 0 1,0 1-1,0-1 1,0 0-1,0 1 1,0-1-1,0 0 0,1 1 1,-1-1-1,0 1-225,1 12-1160,-1 828 3577,-3-936-10466,3 26-3799</inkml:trace>
  <inkml:trace contextRef="#ctx0" brushRef="#br0" timeOffset="96619.52">8634 2217 7091,'0'0'1566,"0"0"-765,0 0 906,-32-7 438,-105-20-670,119 24-830,-2 0 0,1 0 0,0 2-1,0 0 1,-10 2-645,-7 0 893,32 0-843,1-1-1,-1 1 1,1-1 0,-1 1-1,1 0 1,-1 1-1,1-1 1,-1 0 0,1 1-1,0 0 1,0 0 0,0 0-1,0 0 1,0 0 0,1 1-1,-1-1 1,0 1-1,1 0 1,0 0 0,0 0-1,0 0 1,0 0 0,0 0-1,1 0 1,-1 1 0,1-1-1,0 0 1,0 1 0,-1 2-50,-2 10 21,1 0 1,0 1-1,1-1 1,0 1-1,2 15-21,0-18 8,0 0 0,2 1 0,-1-1 0,2 0 0,0 0 0,1 0 0,0 0 0,1-1 0,2 4-8,-3-9 2,0 0 0,1 0 0,0 0 0,1-1 0,0 0 0,0 0 0,0 0 0,1-1 0,0 0 0,0 0 0,0-1 0,1 0 0,0 0 0,0-1 0,1 1-2,0-1-29,-1-1 0,1 0 1,-1-1-1,1 1 0,0-1 0,0-1 1,0 0-1,0 0 0,0-1 0,0 0 1,0-1-1,0 0 0,0 0 0,0-1 1,6-2 28,-3 1-257,-1-2 1,1 0 0,-1 0 0,0-1 0,-1 0-1,1-1 1,-1-1 0,-1 1 0,1-1-1,-1-1 1,0-1 256,12-13-1999,0-2-1,-2-1 1,-1 0-1,-1-2 2000,20-39-6118</inkml:trace>
  <inkml:trace contextRef="#ctx0" brushRef="#br0" timeOffset="96949.54">8851 1625 6931,'0'0'4301,"0"0"-2356,0 0 384,0 0 467,0 0-1027,-3-4-918,3 4-843,0 0 0,0-1 0,-1 1 0,1 0 1,0 0-1,0-1 0,0 1 0,-1 0 1,1-1-1,0 1 0,-1 0 0,1 0 0,0 0 1,-1-1-1,1 1 0,0 0 0,-1 0 1,1 0-1,0 0 0,-1 0 0,1-1 0,0 1 1,-1 0-1,1 0 0,0 0 0,-1 0 1,1 0-1,-1 0 0,1 0 0,0 0 0,-1 0 1,1 1-1,0-1 0,-1 0 0,1 0 1,-1 0-9,-7 16 123,-1 44-44,6-28 76,-25 174 1083,8 2 0,9 108-1238,9-272 17,1-30-27,0 1 0,1-1 0,1 1 0,0-1 0,1 0 0,1 2 10,1-8-1319,-3-14-2512,0-14-1632,-1-15-3706</inkml:trace>
  <inkml:trace contextRef="#ctx0" brushRef="#br0" timeOffset="97299.55">8939 2324 192,'0'0'1390,"30"-3"45,0 1-952,-8 0-93,0 0 1,0-1 0,0-1 0,-1-1-1,1-1 1,-1-1 0,16-8-391,19-11 756,0-3 0,6-6-756,-41 21 50,1-1 0,-2-1 0,0 0 0,-1-1 0,0-2-1,7-10-49,-24 27 23,0-1 0,0 0 0,0 0-1,0 0 1,-1 0 0,1 0 0,-1-1-1,0 1 1,0 0 0,0 0 0,0-1-1,-1 1 1,1-1 0,-1-1-23,0 3 69,0 1 0,0-1 1,-1 0-1,1 1 0,0-1 0,-1 1 1,1-1-1,-1 1 0,1-1 0,-1 1 1,0-1-1,0 1 0,1 0 0,-1-1 0,0 1 1,0 0-1,-1 0 0,1 0 0,0 0 1,0 0-1,0 0 0,-1 0 0,1 0 1,0 0-1,-1 0 0,1 1 0,-1-1 1,1 1-1,-2-1-69,-21-4 843,1 2 1,-1 0-1,0 2 0,0 0 1,0 2-1,0 0 1,-11 4-844,19-2 233,1 0 0,0 1 1,0 1-1,0 1 0,0 0 1,1 0-1,0 2 0,1 0 0,-1 0 1,2 1-1,-2 2-233,5-4 141,0 0-1,1 1 1,0 0-1,1 0 1,0 1 0,0 0-1,0 0 1,2 1-1,-1-1 1,1 1-1,0 1 1,1-1 0,0 0-1,1 1 1,0 0-1,1 1-140,-1 4 123,2 0 0,0 0-1,0 0 1,2 1 0,0-1 0,1 0-1,3 15-122,-3-23 28,1 0-1,0-1 1,0 0-1,0 0 1,1 0-1,0 0 1,0 0-1,0-1 0,1 1 1,0-1-1,1-1 1,-1 1-1,1-1 1,0 0-1,0 0 1,1 0-1,1 0-27,1 0-10,1 0 0,0 0 0,0-1 0,0 0 0,0-1 0,0 0 0,1-1 0,-1 0-1,1-1 1,0 0 0,0 0 0,-1-1 0,1-1 0,0 0 0,0 0 0,3-2 10,1 0-612,0-2 1,-1 1-1,1-2 0,-1 0 1,0-1-1,0 0 1,-1-1-1,0-1 0,0 0 1,9-9 611,24-27-6232</inkml:trace>
  <inkml:trace contextRef="#ctx0" brushRef="#br0" timeOffset="97629.53">9751 1543 9492,'0'0'2209,"0"0"-2081,-10 159 3410,7-74-801,0 8-1248,0 12-513,0-1-31,0-4-81,-4-7-352,7-19-191,0-15-177,0-17-144,0-19-16,0-12-96,4-11-1057,2 0-672,-3-25-1888,-3-17-4691</inkml:trace>
  <inkml:trace contextRef="#ctx0" brushRef="#br0" timeOffset="97969.64">9999 2194 640,'0'0'1372,"29"-7"279,93-30 291,-107 31-1783,1 0 1,-1-2-1,-1 0 0,1 0 0,-2-1 1,1-1-1,-1-1 0,0 0 0,-1 0 1,-1-1-1,5-6-159,-14 16 1,8-9-157,0-1 1,-1 1-1,0-1 1,-1-1-1,5-10 156,-10 17-62,0-1 0,0 0 0,-1 0 0,0 1 0,-1-1 0,1 0 0,-1-1 0,0 1-1,-1 0 1,0 0 0,0 0 0,-1 0 0,1-1 62,-1 7 55,1 0 0,-1 0-1,1-1 1,-1 1 0,1 0 0,-1 0-1,0 0 1,1 0 0,-1 0-1,0 0 1,0 0 0,0 0 0,0 0-1,0 0 1,0 0 0,0 1-1,0-1 1,0 0 0,0 1 0,0-1-1,-1 1 1,1-1 0,0 1-1,0-1 1,0 1 0,-1 0-1,1 0 1,-2-1-55,-43 0 2363,31 1-1488,3 1-484,-1 1-1,1 0 0,0 1 0,0 0 0,0 1 1,0 0-1,0 1 0,1 0 0,0 1 0,0 1 0,0-1 1,1 2-1,-1 0-390,-11 9 701,2 1 0,0 0 0,0 2 0,2 0 0,-10 15-701,21-25 197,1 0 0,0 1 1,0-1-1,1 1 0,1 0 1,0 1-1,0-1 1,1 1-1,0 0 0,1-1 1,0 12-198,1-14 82,1 0 0,0 0 0,1 0 0,0 0 0,0 1 0,1-1 0,0-1 0,0 1 0,1 0 0,1-1 0,-1 1 0,1-1 0,1 0 0,-1 0 0,3 3-82,2 1 14,1 0-1,0-1 0,0 0 1,1 0-1,1-1 0,-1 0 1,2-1-1,-1-1 0,1 0 1,1 0-1,-1-2 0,1 1 1,0-2-1,1 0 0,-1-1 1,1 0-1,0-1 0,0 0 1,0-2-1,0 0 0,9 0-13,-18-2-235,0 1-1,-1-1 1,1-1-1,-1 1 0,1-1 1,-1 0-1,0 0 0,1 0 1,-1-1-1,0 0 1,-1 0-1,1 0 0,0 0 1,2-4 235,1-1-1758,0 0 0,-1 0 0,0-1 0,3-5 1758,17-31-12248</inkml:trace>
  <inkml:trace contextRef="#ctx0" brushRef="#br0" timeOffset="98299.64">10352 2070 9828,'0'0'3858,"0"0"-2609,0 0 1824,182-34-1312,-110 25-1073,-6 4-271,0-4-257,-9 3-144,-13-2-32,-6-3-337,-10-4-1231,-12-4-3363,-7-1-6098</inkml:trace>
  <inkml:trace contextRef="#ctx0" brushRef="#br0" timeOffset="98629.64">10716 1608 12294,'0'0'4081,"0"0"-3104,0 0-401,0 0 1185,-28 221-288,25-128-449,0-2-528,3-17-143,0-9-97,0-9-176,0-16-80,0-12 0,0-14-64,0-11-1009,0-3-1360,0 0-3282,0-28-4993</inkml:trace>
  <inkml:trace contextRef="#ctx0" brushRef="#br0" timeOffset="98950.83">10905 2104 2097,'0'0'3287,"0"0"-374,35-4-248,116-13-602,-137 15-1898,0 0 1,0-2-1,0 1 1,0-2-1,0 0 1,-1-1-1,0 0 1,0-1-1,-1 0 1,0-1-1,0 0 1,3-4-166,4-2 20,-3 3-17,-1-1 0,-1 0-1,0 0 1,-1-2 0,5-5-3,-13 13-32,-1 0 1,0-1-1,0 1 1,-1-1-1,0 0 1,0 0-1,0 0 1,-1 0-1,0 0 1,-1-1 0,1 1-1,-1 0 1,-1-1-1,1-5 32,-1 9 29,0 0 1,0 0-1,-1 0 1,1 0-1,-1 0 0,1 0 1,-1 0-1,0 0 1,-1 1-1,1-1 0,-1 0 1,0 1-1,-1-4-29,0 5 116,1 0 0,0 0 0,-1 0 0,1 0 0,-1 0 0,0 0 0,1 1 0,-1-1 0,0 1 0,0 0 0,0 0 0,0 0 0,0 0 0,0 0 0,-1 1 0,1-1 0,0 1 0,-1 0-116,-6-1 187,0 0-1,0 1 0,0 1 0,0-1 0,0 2 1,0-1-1,0 1 0,0 1 0,1 0 0,-1 0 0,1 1 1,-4 2-187,-7 5 201,1 1 0,1 1-1,0 1 1,1 0 0,-3 4-201,-7 7 341,0 1-1,2 1 0,1 2 1,-16 24-341,32-42 101,1 1 0,0 0 0,1 0 0,0 0 0,1 1-1,0-1 1,1 1 0,1 1 0,0-1 0,1 0 0,0 1 0,1-1 0,0 1 0,2 10-101,0-17 25,1-1 0,-1 1 0,1 0 0,1-1 0,-1 0-1,1 1 1,0-1 0,1 0 0,0-1 0,0 1 0,0-1 0,0 1 0,1-1 0,0 0 0,0-1 0,0 1 0,0-1 0,1 0 0,0-1-1,0 1 1,5 2-25,10 3 29,0 0-1,0-1 0,1-1 1,0-1-1,0-1 1,3 0-29,41 3-476,0-2 0,0-3 1,1-4-1,30-4 476,-21-3-4210,0-4 0,55-16 4210,8-4-10674</inkml:trace>
  <inkml:trace contextRef="#ctx0" brushRef="#br0" timeOffset="99300.51">12176 2095 9716,'0'0'3359,"0"0"-1569,0 0 361,0 0-449,0 0-854,0 0-357,0 2-131,-9 244 2612,-1 10-2083,11-274-1432,0 1 1,2 0 0,0 0-1,1-1 543,7-46-2179,-9-9-2708,-2-3-5049</inkml:trace>
  <inkml:trace contextRef="#ctx0" brushRef="#br0" timeOffset="99630.51">12251 1764 14407,'0'0'2033,"0"0"-1841,0 0 608,0 0 320,0 0-559,0 0-465,129 51-96,-97-37-1521,-10 3-8179</inkml:trace>
  <inkml:trace contextRef="#ctx0" brushRef="#br0" timeOffset="99961.49">12528 2019 7411,'0'0'2167,"0"0"-321,0 0 1574,0 0-528,3 27-1371,3 17-1127,2 15 837,-1 32-1231,-5 92 1896,-3-104-997,1-78-733,0-3 47,1-17-161,1 0-1,1 0 0,0 0 0,1 0 0,2 0 0,-1 1 1,2 0-1,1 0 0,0 1 0,7-11-51,-3 7-63,2 1-1,0 0 1,1 0 0,1 2 0,1 0-1,0 0 1,2 2 0,2-1 63,-12 11-24,1 0 0,-1 0 0,1 2 0,0-1 0,1 1 1,-1 0-1,1 1 0,0 1 0,0 0 0,0 0 0,0 1 1,0 0-1,0 1 0,0 0 0,0 1 0,3 0 24,-10 0-3,0-1-1,0 1 1,0 0-1,-1 0 1,1 1 0,0-1-1,-1 1 1,1-1-1,-1 1 1,1 0 0,-1 1-1,0-1 1,0 0-1,0 1 1,0 0 3,2 3 25,0 0 0,0 0 0,0 0 0,-1 1 0,0 0 0,-1-1 0,3 7-25,1 5 127,-1 1 0,-1 0-1,-1 0 1,0 0 0,0 17-127,-3 59 301,-1-94-680,1 6 857,2-5-7788,-1-2-7193</inkml:trace>
  <inkml:trace contextRef="#ctx0" brushRef="#br0" timeOffset="100701.33">13780 1815 12005,'0'0'4258,"0"0"-4226,0 0 353,0 0 1696,0 178-705,0-90-447,0 8-97,0 0-128,0-2-319,0-15-97,3-14-160,3-22-96,1-21-32,-1-16-80,0-6-801,4-25-1104,-1-29-1792,-3-17-7028</inkml:trace>
  <inkml:trace contextRef="#ctx0" brushRef="#br0" timeOffset="101116.09">13852 1818 4786,'0'0'6569,"31"-3"-3982,0 1-2011,42-4 3210,66 4-3786,-113 3 345,1 1 0,-1 1 0,0 2 0,10 3-345,-24-5 64,-1 1 1,0 0-1,0 0 0,-1 1 0,1 1 1,-1 0-1,0 0 0,0 1 0,-1 0 0,0 0 1,0 2-65,-6-5 11,0 0 0,0 0 0,0 0 0,-1 0 1,1 1-1,-1-1 0,0 1 0,-1 0 0,1-1 0,-1 1 1,0 0-1,0 0 0,0 0 0,-1 0 0,0 0 0,0 0 1,0 0-1,0 0-11,-1 2 38,0 1 1,0-1 0,-1 0-1,1 0 1,-2 0-1,1 0 1,-1 0 0,0 0-1,0-1 1,-1 0-1,0 1 1,-1 0-39,-10 10 39,0-1 0,-1-1 0,-1-1 0,0 0 0,-1-1 0,-1-1 0,0 0-1,-5 1-38,-20 8 84,0-1 0,-1-2 0,-12 1-84,-5-5 254,36-8 655,64-4-714,62-4-253,-35 0 32,0 3 0,38 5 26,-88-3-12,0 0 0,0 0 0,0 1 0,-1 1 0,1 1 0,-1 0 0,2 2 12,-12-6-10,1 1 0,-1 0 1,1 0-1,-1 0 0,0 1 0,-1-1 0,1 1 0,0 0 0,-1 0 0,2 3 10,-4-4-5,1-1 0,-1 1 0,0 0-1,0 0 1,0 0 0,0-1 0,-1 1-1,1 0 1,-1 0 0,1 0 0,-1 0-1,0 0 1,-1 0 0,1 0 0,0 0-1,-1 0 1,1 0 0,-1 0 0,0 0 5,-2 2 14,0 0 0,0 0 0,0-1 0,0 1 1,-1-1-1,0 0 0,0 0 0,0 0 0,0-1 0,-1 1 1,1-1-1,-1 0 0,0 0 0,0-1 0,0 1 1,-4 1-15,2-1 13,-34 17 2,-1-2 1,-1-2-1,-1-2 0,0-2 1,-1-1-1,0-3 1,-1-1-1,1-3 1,-34-1-16,79-3-38,0 0 0,0 0 1,0 0-1,0 0 1,-1 0-1,1 0 1,0 0-1,0 0 1,0 0-1,0 0 1,0 0-1,0 0 1,0 0-1,0 0 0,-1 0 1,1 0-1,0 0 1,0 0-1,0 0 1,0 0-1,0 0 1,0 0-1,0 0 1,0 0-1,0 0 1,-1 0-1,1 0 0,0 0 1,0-1-1,0 1 1,0 0-1,0 0 1,0 0-1,0 0 1,0 0-1,0 0 1,0 0-1,0 0 1,0 0-1,0-1 0,0 1 1,0 0-1,0 0 1,0 0-1,0 0 1,0 0-1,0 0 1,0 0-1,0 0 1,0-1-1,0 1 1,0 0-1,0 0 0,0 0 1,0 0-1,0 0 1,0 0 37,0-17-5008</inkml:trace>
  <inkml:trace contextRef="#ctx0" brushRef="#br0" timeOffset="102445.99">14522 2073 13350,'0'0'3066,"0"0"-1068,0 0 40,0 0-552,0 0-712,-10 0-14,48 11-466,0-2 1,0-2-1,1-2 0,28 1-294,3 0 133,13 1-1654,48-5 1521,-131-2-15,0 0-89,1 0 0,-1 1 0,0-1 0,1 0 0,-1 0 1,0 0-1,1 0 0,-1 0 0,0 0 0,1 0 0,-1 0 0,0 0 1,1-1-1,-1 1 0,0 0 0,1 0 0,-1 0 0,0 0 0,1 0 1,-1 0-1,0-1 0,0 1 0,1 0 0,-1 0 0,0 0 0,0-1 1,1 1-1,-1 0 0,0-1 0,0 1 0,0 0 0,0 0 1,1-1-1,-1 1 0,0 0 0,0-1 0,0 1 0,0 0 0,0-1 1,0 1-1,0 0 0,0-1 0,0 1 0,0 0 0,0-1 0,0 1 1,0 0-1,0 0 0,0-1 0,0 1 0,0 0 0,0-1 0,-1 1 104,1-18-7961</inkml:trace>
  <inkml:trace contextRef="#ctx0" brushRef="#br0" timeOffset="102786.37">14821 1843 13382,'0'0'2801,"0"0"-2352,0 0 1712,0 159-337,0-80-623,0 0-705,0-2-224,0-9-160,0-9-80,0-14-32,0-8-112,-6-9-1232,-7-5-1201,-9-6-5763</inkml:trace>
  <inkml:trace contextRef="#ctx0" brushRef="#br0" timeOffset="104016.84">8166 3581 7219,'0'0'5003,"0"0"-2957,0 0-710,0 0 548,0 0-617,7 0-744,251-29 1727,-113 10-1082,28 5-1168,-157 13-47,-8 1-57,-1 0 0,1 0 0,0-1 1,0-1-1,0 1 0,0-1 104,-6 1-309,0 0-1,0 1 1,0-1-1,0 0 1,0-1-1,0 1 1,-1 0-1,1 0 1,-1-1-1,1 1 1,-1-1-1,1 1 1,-1-1-1,0 0 1,1 1-1,-1-1 1,0 0 0,0 0-1,0 0 1,-1 0-1,1 0 1,0 0-1,-1 0 1,1-2 309,3-23-6691</inkml:trace>
  <inkml:trace contextRef="#ctx0" brushRef="#br0" timeOffset="104666.67">8593 3128 1153,'0'0'6317,"0"0"-4295,0 0-1352,-7 38 1430,-1 0-1366,-2 6 167,3 0 0,1 1 0,2-1 0,2 23-901,2-35 575,2 0 0,1 0 0,1 0 1,2-1-1,6 19-575,-9-38 108,1 0 1,0 0-1,1-1 1,1 1-1,-1-1 1,2 0-1,0-1 1,0 1-1,1-1 1,0-1-1,0 0 1,1 0-1,1 0 1,-1-1-1,10 5-108,-14-10 16,1 0-1,0-1 1,0 0-1,0 0 1,0 0-1,0 0 1,0-1-1,1 0 1,-1-1-1,0 0 1,6 0-16,-7 0-16,0 0 1,0 0 0,-1-1-1,1 0 1,0 0 0,-1 0-1,1-1 1,-1 1 0,0-1-1,1 0 1,-1-1 0,0 1-1,0-1 1,0 1 0,0-1-1,0-1 16,7-9-314,0 0 0,-1-1 0,0 0-1,-1-1 1,0 0 0,0-3 314,12-30-5193,4-20 5193,-11 31-2721,0 1 0,3 0 0,2-2 2721,-6 21-548,-11 15 899,-1 0-1,1 1 1,0-1-1,0 1 0,0 0 1,0 0-1,0-1 1,0 1-1,0 0 0,0 1 1,1-1-351,-2 0 198,1 1 0,0 0 0,-1 0 0,1 0-1,0 0 1,-1 0 0,1 0 0,-1 0 0,1 1 0,0-1 0,-1 1 0,1-1 0,-1 1 0,1-1 0,-1 1 0,1 0 0,-1 0 0,1 0 0,-1 0 0,0 0-1,1 0 1,-1 0 0,0 0 0,0 1 0,0-1 0,0 0 0,0 1 0,1 0-198,4 8 235,-1 0 0,1 0 1,-2 1-1,1 0 0,-2-1 0,1 1 0,-1 1 1,-1-1-1,0 0 0,0 2-235,1 29 491,-1-1 1,-3 9-492,2 14 533,-1 35 953,0-97-1283,0-2-35,0 0 67,0-18 312,-15-192-830,15 204 274,-1-43-83,1 0 0,5-22 92,-2 54-14,-1 1 0,2 0 0,0 0 0,1 0 0,1 1 0,0 0-1,1 0 1,1 0 0,2-2 14,35-45-31,-41 56 17,1 0 1,0 1-1,0 0 1,1 0 0,0 0-1,0 1 1,0 0-1,6-3 14,-11 6-120,0 1-1,-1-1 0,1 1 0,0 0 1,0-1-1,0 1 0,0 0 0,0-1 0,0 1 1,0 0-1,0 0 0,0 0 0,0 0 1,0 0-1,0 0 0,0 0 0,0 0 1,0 0-1,0 1 0,0-1 0,0 0 1,0 1-1,0-1 0,0 1 0,0-1 1,-1 1-1,1-1 0,0 1 0,0-1 0,0 1 1,-1 0-1,1-1 0,0 1 0,-1 0 1,1 0-1,-1 0 0,1 0 0,-1-1 1,1 1-1,-1 0 0,0 0 0,1 0 1,-1 0-1,0 0 0,1 0 121,0 8-903,1-1 0,-1 0 0,0 1 1,-1-1-1,0 5 903,1 4-2303,2 22-2133</inkml:trace>
  <inkml:trace contextRef="#ctx0" brushRef="#br0" timeOffset="105047.43">9443 3564 1937,'0'0'2550,"0"0"129,0 0-430,28 5-662,96 16-269,-115-20-1219,0 0-1,0 0 0,1-1 1,-1 0-1,0-1 1,0 0-1,0 0 0,0-1 1,0 0-1,0-1 1,0 0-1,-1 0 0,0-1 1,1 0-1,-1 0 1,5-5-99,9-3 69,1-1-105,-1 0-1,0-2 1,4-5 36,-16 12-222,-1 0-1,0 0 1,-1-1-1,0 0 1,0 0-1,-1-1 0,-1 0 1,1-1 222,-4 5-167,-2 1 0,1 0 0,0-1 1,-1 1-1,0-1 0,0-4 167,-1 7-35,1 0 0,-1 0 1,0 1-1,0-1 0,0 0 0,-1 0 0,1 1 0,-1-1 0,1 0 1,-1 1-1,0-1 0,0 1 0,0-1 0,-1-1 35,-1 1-23,-1 0 1,0 0-1,1 1 0,-1-1 0,0 1 0,-1 0 0,1 0 1,0 0-1,-1 1 0,1 0 0,0-1 0,-1 1 0,0 1 1,-4-1 22,-72-3 219,72 4-178,-4 0 246,0 1 0,-1 0-1,1 1 1,0 0-1,0 1 1,0 1-1,0 0 1,1 1 0,0 0-1,0 1 1,0 0-1,0 1 1,1 0-1,0 1 1,1 0-1,-1 1 1,-2 3-287,3-2 247,0 0 0,0 0 0,1 1 1,0 0-1,1 1 0,0-1 0,1 2 0,1-1 0,0 1 0,0 0 1,1 0-1,1 1 0,0-1 0,1 1 0,0 0 0,1 0 0,1 0 1,1 1-1,-1-1 0,2 0 0,0 0 0,1 2-247,-1-9 75,1 0 1,0 0-1,0 0 0,1 0 0,-1 0 0,2-1 1,-1 1-1,1-1 0,0 0 0,0 0 0,0 0 1,1 0-1,4 3-75,-1-1 64,1-1 0,0 0 0,1-1 0,-1 0 0,1 0 1,1-1-1,-1 0 0,6 1-64,11 2 36,0 0 1,0-2 0,1-1-1,-1-2 1,1 0-1,25-2-36,-35-1-158,1-1 0,-1 0 0,0-1 0,0-1 0,0-1 0,-1-1 0,1 0 0,11-6 158,-15 4-793,-1 0 1,0 0 0,-1-2-1,1 1 1,-2-2 0,1 1-1,-1-2 793,29-33-7155</inkml:trace>
  <inkml:trace contextRef="#ctx0" brushRef="#br0" timeOffset="105427.45">10094 3539 32,'0'0'4765,"0"0"-2281,35 4-49,119 13 249,-134-15-2373,-1-1-1,1-1 1,-1-1-1,1-1 0,-1 0 1,0-2-1,0 0 1,0-1-1,16-7-310,-11 2 115,-1-2 0,-1 0 0,0-2 0,-1 0 0,0-1 1,3-5-116,-8 7 34,-1-1 1,-1 0-1,0-1 1,0 0-1,10-17-34,-19 25-63,-1-1 0,0 1-1,0-1 1,0 0-1,-1 0 1,0-1-1,-1 1 1,0-1-1,0 1 1,-1-1-1,0 0 1,0 1 0,-1-1-1,0 0 1,-1 0 63,1 7-8,0 0-1,-1 0 1,1 0 0,-1 1 0,1-1 0,-1 0 0,0 0 0,0 1 0,0-1 0,0 0 0,0 1 0,0-1 0,-1 1 0,1-1 0,0 1 0,-1 0 0,1-1-1,-1 1 1,1 0 0,-1 0 8,-2-1-1,-1-1-1,0 1 0,1 0 1,-1 0-1,0 1 0,0 0 1,0 0-1,-1 0 2,-11-1 92,1 0 1,0 2-1,-1 0 0,-13 3-92,17-1 132,-1 1-1,0 0 0,1 1 1,0 1-1,0 0 1,0 1-1,0 1 0,1 0 1,0 0-1,1 1 1,-1 1-1,-5 5-131,-6 7 520,1 1-1,1 1 1,0 1 0,2 1 0,-2 6-520,10-16 244,1 2 1,1 0-1,0 0 1,1 0 0,1 1-1,1 0 1,1 1 0,0-1-1,1 1 1,1 0-1,1 0 1,1 0 0,1 19-245,0-30 67,0 0-1,1-1 1,0 1 0,1-1 0,0 1 0,0-1 0,1 0-1,-1 0 1,2 0 0,-1 0 0,1 0 0,0-1-1,0 0 1,1 0 0,1 2-67,3 1 67,1 0 0,0-1 1,0 0-1,1-1 0,-1 0 0,2 0 0,-1-1 0,9 3-67,6 1 81,1 0-1,0-2 1,0-1-1,1-2 0,0 0 1,23 0-81,10-2 41,0-3 1,39-6-42,-75 4-89,0-2 1,0-1 0,0-1-1,-1-1 1,1-1 0,16-9 88,-23 9-700,0-1 1,-1-1 0,0-1-1,-1 0 1,0-1-1,-1-1 1,0 0-1,12-15 700,-3-7-6285,-12 5-4096</inkml:trace>
  <inkml:trace contextRef="#ctx0" brushRef="#br0" timeOffset="110479.9">12081 3460 4354,'0'0'7598,"0"0"-5269,0 0-1214,0 0 1060,0 0-644,0 0-741,-5 0-213,3 0-254,3 0 1727,151 3-1122,56 0-372,-160-5-518,0-2-1,1-2 0,9-5-37,62-12-182,-106 17-1240,-14 6 1309,1 0 0,-1 0 1,0-1-1,0 1 0,0 0 0,0-1 0,1 1 1,-1 0-1,0 0 0,0-1 0,0 1 0,0 0 1,0-1-1,0 1 0,0 0 0,0-1 0,0 1 1,0 0-1,0-1 0,0 1 0,0 0 1,0-1-1,0 1 0,0 0 0,0-1 0,0 1 1,-1 0-1,1 0 0,0-1 0,0 1 0,0 0 1,0-1-1,-1 1 0,1 0 0,0 0 0,0 0 1,-1-1-1,1 1 0,0 0 113,-13-9-5277</inkml:trace>
  <inkml:trace contextRef="#ctx0" brushRef="#br0" timeOffset="110825.86">12462 3114 11765,'0'0'1249,"0"0"-1105,0 0 3330,-6 196-1057,-1-114-1313,1 8-191,-3 1-273,-1-6-176,1-12-144,9-13-160,0-12-160,0-17-16,0-14-32,0-14-592,0-3-673,0 0-639,6-34-1522,4-20-2625</inkml:trace>
  <inkml:trace contextRef="#ctx0" brushRef="#br0" timeOffset="111176.22">12720 2956 7523,'0'0'2756,"0"0"-1995,0 0 383,0 0 1089,7 33-98,-1-4-1712,3 11 101,-2 0-1,-1 1 1,-2 0 0,-2 22-524,-2 21 721,-2 136 920,-2-171-1270,-1-1 1,-3 0-1,-7 25-371,10-55 126,-3 20 365,8-37-401,-1-3-69,0 1 0,0-1 0,0 1 0,1-1 0,-1 0 0,1 1 0,-1-1 0,1 0 0,0 0 0,0 1 0,-1-1 0,1 0 0,0 0 0,1-1-21,-2-2 18,-3-41-584,2-1-1,2 0 0,6-37 567,-5 68-186,2 1 0,0-1-1,1 1 1,0-1 0,2 1 0,-1 1-1,2-1 1,0 1 0,1 0-1,0 0 1,1 1 0,0 0 0,2 1 186,-9 9-24,0 1 0,0 0 0,0-1 0,1 1 0,-1 0 0,1 0 0,-1 0 0,1 1 1,0-1-1,0 1 0,0-1 0,0 1 0,0 0 0,0 0 0,0 1 0,0-1 1,0 0-1,0 1 0,0 0 0,1 0 0,-1 0 0,0 0 0,0 0 0,0 1 0,1-1 1,-1 1-1,0 0 0,0 0 0,0 0 0,0 0 0,0 1 0,-1-1 0,1 1 0,0 0 1,-1 0-1,1 0 0,-1 0 0,1 0 0,-1 0 0,0 0 0,0 1 0,0-1 0,0 1 24,9 16 220,-1 1-1,-1 0 1,0 0-1,-2 0 0,0 1 1,-1 1-1,-1 3-219,5 25 565,-3 0 0,-1 31-565,-5-71-307,1 14 667,-4-12-5949,2-12-2594</inkml:trace>
  <inkml:trace contextRef="#ctx0" brushRef="#br0" timeOffset="111930.53">13129 3604 2625,'0'0'809,"30"-11"-164,99-36 382,-65 23 1159,17-11-2186,-60 24 499,0-1 1,0 0-1,-1-2 1,7-7-500,-21 16 83,-1 0 0,1 0 0,-1-1 1,-1 1-1,1-1 0,-1-1 0,0 1 1,0 0-1,0-2-83,-2 5 77,-1-1 0,1 0 0,-1 0 0,0 0 0,0 0 0,0 0 0,0 0 1,-1 0-1,0 0 0,0 0 0,0 0 0,0 0 0,0 0 0,-1 0 0,0 0 0,0 0 0,-1-2-77,1 4 80,0 0 0,-1-1-1,1 1 1,-1 0 0,1 0 0,-1 1-1,0-1 1,0 0 0,0 1 0,0-1-1,0 1 1,0-1 0,-1 1 0,1 0-1,0 0 1,-1 0 0,1 0 0,0 1-1,-1-1 1,1 1 0,-1-1 0,-1 1-80,-11-2 428,1 0 1,-1 2-1,-7 0-428,12 0 223,-3 0-8,-1 0 0,0 1 0,1 0 0,-1 1 1,1 1-1,0 0 0,-1 1 0,2 0 0,-1 1 0,0 0 0,1 1 0,0 1 0,0 0 0,1 0 1,0 1-1,-3 4-215,5-6 150,1 1 1,1 0 0,-1 0 0,1 0 0,1 1 0,-1 0 0,1 1 0,1-1-1,-1 1 1,1 0 0,1 1 0,0-1 0,0 1 0,1 0 0,0 0-1,1 0 1,0 0 0,1 0 0,0 0 0,0 4-151,1 0 192,0-1-1,1 0 1,1 0 0,2 11-192,-3-18 57,1-1 0,0 0 0,1 1 0,-1-1 1,1 0-1,0 0 0,0 0 0,0-1 0,1 1 0,0-1 0,4 4-57,0 0 65,1 0 1,0-1-1,0 0 0,1-1 0,0 0 0,0-1 0,0 0 1,1 0-1,0-1 0,2 1-65,6-1 21,0 0-1,0-1 1,0-1 0,0 0-1,13-2-20,-25 0-144,0-1-1,0 0 0,0 0 1,0-1-1,0 0 0,-1 0 1,1 0-1,-1-1 0,1 0 1,-1 0-1,0-1 0,0 0 1,0 0-1,-1 0 0,1-1 0,-1 0 1,0 0-1,0 0 0,-1 0 1,0-1-1,0 0 0,2-3 145,10-18-2498,-2-1-1,0-1 0,-2 0 0,4-17 2499,4-5-4467,-15 35 4230,6-12 201,0 14 3217,-5 12 1467,-1 5-3319,2 10-626,-1 5 7,-1-1-1,0 1 0,-1 1 0,-1-1 1,-1 0-1,0 8-709,0 43 2179,-3 7-2179,0-7 1782,1-67-1542,0-2-50,0-4-27,3-11-109,1 0 1,0 0-1,1 1 1,1 0 0,0 0-1,3-5-54,49-83-226,-46 81 62,1 0-1,1 1 0,1 0 1,0 1-1,2 1 1,15-13 164,-30 29-23,1-1 1,0 1-1,-1 0 0,1 1 1,0-1-1,0 0 0,1 1 1,-1 0-1,0 0 0,0 0 1,1 0-1,-1 0 1,0 1-1,1-1 0,-1 1 1,0 0-1,1 0 0,-1 0 1,1 0-1,-1 1 0,0-1 1,1 1-1,-1 0 0,0 0 1,1 0-1,-1 1 1,0-1-1,0 1 0,0 0 1,0-1-1,-1 1 0,1 0 1,0 1-1,-1-1 0,1 0 1,-1 1-1,0 0 1,0-1-1,1 3 23,7 14 119,-1 1 0,0 1 1,-2 0-1,0 0 0,-2 0 1,0 1-1,-1-1 0,-1 9-119,3 43 485,-4 63-485,-3-91-193,2-35-199,-2 16-1213,-5-11-2969,-13-3-8352</inkml:trace>
  <inkml:trace contextRef="#ctx0" brushRef="#br0" timeOffset="112930.14">8446 4923 6227,'0'0'3527,"0"0"-2127,0 0 383,0 0 319,0 0-934,0 14-178,13 147 3963,-7 146-4953,-7-235 359,1-71-362,0-1-119,0-8-1252,-1-20-2261,-2 0 1,-2-9 3634,-1-5-4657,-1-25-4283</inkml:trace>
  <inkml:trace contextRef="#ctx0" brushRef="#br0" timeOffset="113259.96">8477 4575 12742,'0'0'4626,"0"0"-4626,0 0 0,0 0 784,0 0-768,0 0-16,50 20 0,-21-3 0,-4 0-928,0 2-2546,-3 4-2769</inkml:trace>
  <inkml:trace contextRef="#ctx0" brushRef="#br0" timeOffset="113590.14">8707 4821 5074,'0'0'1718,"0"0"-309,0 0 859,0 0 152,0 33-729,3 108-651,2-29 1006,6-1-1,10 33-2045,-11-76 328,-7-203 477,-5 85-1173,0-42-2209,4-4 2577,0 82-317,0-1 1,1 0-1,0 1 1,1 0-1,0-1 1,2 1-1,3-8 317,-6 16-34,0-1-1,1 1 0,0 0 1,0 0-1,0 0 1,0 1-1,1-1 0,0 1 1,0 0-1,1 0 1,-1 1-1,1 0 0,0 0 1,0 0-1,1 0 1,4-1 34,-8 4 20,-1 1 0,1-1 0,0 0 0,-1 1 0,1 0 1,0 0-1,-1 0 0,1 0 0,0 0 0,-1 0 0,1 1 1,0-1-1,-1 1 0,1 0 0,-1 0 0,1 0 0,-1 0 1,1 0-1,-1 1 0,0-1 0,1 1 0,-1-1 0,0 1 1,0 0-1,0 0 0,-1 0 0,1 0 0,1 1-20,5 8 309,-1 0 0,0 0-1,0 1 1,-1 0 0,1 4-309,0-2 287,13 33 133,-1 2 0,-3 0 0,-2 1 0,-2 0 0,4 36-420,-14-60-2824,0 0-1,-2 10 2825,0-26-1282,0-8-5665</inkml:trace>
  <inkml:trace contextRef="#ctx0" brushRef="#br0" timeOffset="114009.5">9499 4841 3906,'0'0'3583,"0"0"-1582,0 0 1013,0 0-474,0 0-1470,-32-10-507,-103-26-187,129 34-342,0 1 1,0 0-1,0 0 0,1 0 1,-1 1-1,0 0 0,0 0 0,0 1 1,0 0-1,0 0 0,0 0 1,-5 2-35,6 0 53,0-1 1,0 1 0,1 0 0,-1 1-1,1-1 1,0 1 0,0 0 0,0 0-1,0 0-53,-3 4 100,4-6-86,1 1 0,-1-1 0,1 1 0,0 0 0,0 0 0,0 0 0,0 1 0,1-1 0,-1 0 0,1 0 0,0 1 0,0-1 0,0 1 0,0-1 0,0 1 0,1 0 0,0-1 0,0 1 0,0 0 0,0-1 0,0 1 0,1-1 0,0 1 0,0-1 0,0 1 0,0-1 0,0 1 0,0-1 0,1 0 0,0 1 0,0-1 0,0 0 1,0 0-1,0-1 0,1 1 0,-1 0 0,1-1 0,-1 1 0,1-1 0,2 1-14,22 15 35,1-2 0,1 0 0,1-2 0,0-2 0,0 0 0,25 4-35,-21-6-46,-2 1 0,1 2 0,-1 1 1,-1 1-1,23 16 46,-48-27-39,-1 0 0,0 1 1,0-1-1,0 1 0,3 4 39,-7-8 32,0 0-1,-1 0 0,1 0 0,0 0 0,0 0 0,-1 0 0,1 0 1,-1 0-1,1 0 0,-1 0 0,1 0 0,-1 1 0,0-1 0,1 0 1,-1 0-1,0 1 0,0-1 0,0 0 0,0 0 0,0 1 0,0-1 0,-1 0 1,1 0-1,0 1 0,-1-1 0,1 0 0,0 0 0,-1 0 0,0 0 1,1 1-1,-1-1 0,0 0 0,1 0 0,-1 0 0,-1 0-31,-5 5 189,0-1 1,0 0-1,-1 0 0,0-1 0,0 0 0,0 0 1,-1-1-1,1 0 0,-1-1-189,-88 22 330,78-20-316,-13 3-486,0-1 1,0-2 0,-1-1 0,1-2 0,-33-2 471,64 1-290,0 0 1,-1 0-1,1-1 1,-1 1-1,1 0 1,-1 0-1,1-1 1,-1 1-1,1-1 1,0 0-1,-1 1 1,1-1-1,0 0 1,0 0-1,0 0 1,-1 1-1,1-1 1,0 0-1,0-1 1,0 1-1,0 0 1,1 0-1,-1 0 1,0-1-1,0 1 1,1 0-1,-1-1 1,1 1-1,-1 0 1,1-1-1,-1 1 1,1-1-1,0 0 290,-4-26-9559</inkml:trace>
  <inkml:trace contextRef="#ctx0" brushRef="#br0" timeOffset="189650.31">3375 4725 7059,'0'0'854,"0"0"-627,0 0-33,0 0 684,0 0 416,-5 25-123,-16 81-437,18-77-464,1 0 1,1 0-1,1 0 1,2 0-1,1 0 0,1-1 1,1 1-1,7 19-270,-1-2 449,3 39-449,0 154 386,3 28-353,4-136 15,8 11-48,16 92 112,-13 50-29,-16-117-81,24 93-2,-22-147 38,4 110-38,-15-127 53,2-24-142,10 34 89,7 48-2,-13-61 2,-5-49-2,-3 0-1,0 35 3,-4 27 9,0 39 403,-9 25-412,6-111 593,3 30-593,0-19 2222,-1-69-1824,0-1-33,0 0-56,0 0-90,0 0-75,0 0-109,0 0-54,0 0-29,0 0 16,31-1-27,-16 1 136,1-1-1,0 2 0,-1 0 1,1 1-1,13 4-76,0-1 29,-1 0-1,1-2 1,0-1 0,-1-2-1,25-2-28,9 1 52,-17-2-7,-1-1 0,12-4-45,63-5 6,152 4 0,125-8 68,-218 7-34,0 8 0,60 11-40,102 22 363,-56-10-230,398 23 113,-352-18-57,13-15-189,12-5 16,-278-3-21,44 8 5,33 3 5,-18-9-10,141 6 10,213 39-5,-406-41-1,1-3 1,20-4 0,46 3-28,412 6-111,-508-9 73,35 7 66,-36-2 7,37-2-7,595-11 6,-269 20 23,131-14-26,-522-1 15,-1-2 1,20-4-19,20-2 19,126-5 23,14 9-42,-154 1 63,1-1-1,-1-3 1,-1-2-1,0-2 1,9-5-63,58-14 48,-86 26-51,1 2 1,0 1-1,-1 1 1,1 1 0,0 2 2,39 0-2,-50-2 5,-8 1 6,1 0-1,-1-2 1,1 0 0,-1 0 0,1-1 0,-1-1-1,0 0 1,0 0 0,0-2 0,11-5-9,7-6-1,0 2 0,1 0 0,1 3 0,0 0 0,0 2 0,1 2-1,0 1 1,1 1 0,-1 2 0,5 2 1,30-2 13,39-7-13,-52 4 9,-38 4-9,-1 2 1,1 0-1,-1 1 1,1 1-1,-1 0 1,10 4-1,18 6 14,35 15-14,-78-26 1,21 5 26,0-2-1,1 0 0,-1-1 1,1-1-1,0-2 0,-1 0 0,14-2-25,27 0 44,176 2 310,-239 0-366,0 0 0,-1 0 0,1-1 0,-1 1 0,1 0 0,0 0 0,-1 0 0,1-1 0,0 1 0,-1 0 1,1-1-1,-1 1 0,1 0 0,-1-1 0,1 1 0,-1-1 0,1 1 0,-1-1 0,0 1 0,1-1 0,-1 1 1,0-1-1,1 0 0,-1 1 0,0-1 0,0 1 0,1-1 0,-1 0 0,0 1 0,0-1 0,0 0 0,0 1 0,0-1 1,0 0 10,0-30-3291,-1 18-1441,1-1-4210</inkml:trace>
  <inkml:trace contextRef="#ctx0" brushRef="#br0" timeOffset="190169.56">14312 8127 10165,'0'0'3959,"0"0"-3017,0 0-636,0 0 956,0 0 376,18 11-506,63 35-517,121 68 818,-135-79-1026,-2 4-1,-2 2 1,-1 4-407,11 9 368,-72-54-275,-1 0 41,0 0 116,-1 3-171,0-1 0,-1 1-1,1-1 1,0 1-1,-1-1 1,0 0-1,1 0 1,-1 0 0,0 0-1,0 0 1,0 0-1,0 0 1,0-1-1,-1 1 1,1-1 0,-1 1-1,0 0-78,-10 7 126,-65 58-4,-4 10-122,-75 66-50,130-122-467,-1-1 0,-1-1 0,0-1 0,-2-1 0,-3-1 517,-19 2-4076,12-16-6166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6:09.600"/>
    </inkml:context>
    <inkml:brush xml:id="br0">
      <inkml:brushProperty name="width" value="0.1" units="cm"/>
      <inkml:brushProperty name="height" value="0.1" units="cm"/>
      <inkml:brushProperty name="color" value="#333333"/>
    </inkml:brush>
  </inkml:definitions>
  <inkml:trace contextRef="#ctx0" brushRef="#br0">135 250 4514,'0'0'806,"0"0"325,0 0 1254,0 0 286,0 0-644,-9-7-506,-27-22-152,18 20 2502,18 9-3812,-1 0 0,1 0 0,-1 0 0,1 0 0,0 0 0,-1 0 0,1 0 0,-1 1 0,1-1 0,0 0 0,-1 0 0,1 0 0,0 1 0,-1-1 0,1 0 0,0 0 0,-1 1 0,1-1 0,0 0 0,-1 0 0,1 1 0,0-1 0,0 0 0,0 1 0,-1-1 0,1 1 0,0-1-59,-1 3 0,0 0-1,0 0 1,1 1-1,0-1 1,-1 0 0,1 0-1,0 1 1,0 0 0,0 5 98,-12 98-144,0-9 167,2 74-121,10-166-98,1 11-290,-2-1 0,0 1 0,0-1 0,-2 1 0,-1 3 388,4-20-151,0 0 0,0 0 0,0 1 0,0-1 0,0 0 0,0 0 0,0 0 0,0 0 0,0 1 0,0-1 0,0 0 0,0 0 0,0 0 0,-1 0 0,1 0 0,0 1 1,0-1-1,0 0 0,0 0 0,0 0 0,0 0 0,-1 0 0,1 0 0,0 0 0,0 1 0,0-1 0,0 0 0,-1 0 0,1 0 0,0 0 0,0 0 0,0 0 0,0 0 0,-1 0 0,1 0 0,0 0 0,0 0 0,0 0 0,0 0 0,-1 0 0,1 0 0,0 0 152,-2 0-1745,-7 0-6126</inkml:trace>
  <inkml:trace contextRef="#ctx0" brushRef="#br0" timeOffset="450.13">31 83 1857,'0'0'5026,"0"0"-3390,0 0-719,0 0 1356,0 0-34,14-2-1068,-10 2-1103,0 0 1,0 0-1,0 1 1,0-1-1,0 1 1,0 0-1,-1 1 1,1-1-1,0 1 0,-1-1 1,1 1-1,-1 0 1,1 0-1,-1 1 1,1 0-69,49 45 1264,-40-34-999,32 36 511,-3 2 1,-2 2 0,-2 2-1,21 44-776,-36-62 234,-7-10 18,2 0 1,1-1-1,1-1 0,2-1 1,12 12-253,-33-38-7,0 0 0,-1 1 1,1-1-1,-1 0 0,1 0 1,-1 1-1,1-1 0,-1 0 0,0 0 1,1 0-1,-1 0 0,0 0 1,0 0-1,1 0 0,-1 0 0,0 0 1,0 1-1,0-1 0,0 0 0,0 0 1,-1 0-1,1 0 0,0-1 7,1-35-514,-1 36 495,2-39-1513,3 1 0,1 0 0,2 0 0,9-24 1532,-8 30-2837,3-15-2856</inkml:trace>
  <inkml:trace contextRef="#ctx0" brushRef="#br0" timeOffset="979.68">629 94 1729,'0'0'296,"0"0"1049,0 0 816,0 0-547,0 0-833,0-7 110,0-16 4,0 5 3821,-28-13-2126,25 26-988,-1-4-600,4 9-1010,0 0 27,0 0 40,0 0-44,0 0 0,0 0 1,0 0-1,-1 0 1,1-1-1,0 1 0,0 0 1,-1 0-1,1 0 0,0 0 1,0 1-1,0-1 1,-1 0-1,1 0 0,0 0 1,0 0-1,-1 0 1,1 0-1,0 0 0,0 0 1,0 0-1,-1 0 0,1 1 1,0-1-1,0 0 1,0 0-1,0 0 0,0 0 1,-1 1-1,1-1 0,0 0 1,0 0-1,0 0 1,0 1-1,0-1 0,0 0 1,0 0-1,0 0 1,-1 1-1,1-1 0,0 0 1,0 0-1,0 1 0,0-1 1,0 0-1,0 0 1,0 0-1,0 1 0,1-1 1,-1 0-1,0 0-15,-45 293 286,16-115 204,7 10-490,21-176-150,0-6-198,0-1 1,1 0-1,0 1 1,0-1-1,0 0 1,2 5 347,-3-11-4429,-1-1-4124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7:27.190"/>
    </inkml:context>
    <inkml:brush xml:id="br0">
      <inkml:brushProperty name="width" value="0.1" units="cm"/>
      <inkml:brushProperty name="height" value="0.1" units="cm"/>
      <inkml:brushProperty name="color" value="#333333"/>
    </inkml:brush>
  </inkml:definitions>
  <inkml:trace contextRef="#ctx0" brushRef="#br0">73 145 12230,'0'0'2459,"0"0"-655,0 0 320,0 0-937,0 0-739,-1 12-285,-20 760 3785,21-698-3969,0-71-2816,0-6 793,2-15-510,-1-29-2342,-1-24-6123</inkml:trace>
  <inkml:trace contextRef="#ctx0" brushRef="#br0" timeOffset="409.01">1 66 11589,'28'-7'1852,"63"-13"1195,0 3-1,90-3-3046,-16 19 1302,-156 0-1273,0 2 0,-1-1 0,1 1 0,0 0 0,-1 1-1,6 2-28,-11-4 3,-1 1-1,1 1 0,-1-1 0,0 0 0,1 0 0,-1 1 0,0 0 0,0-1 0,0 1 0,0 0 0,0 0 0,0 0 0,-1 0 0,1 0 1,0 0-1,-1 1 0,0-1 0,0 0 0,0 1 0,0-1 0,0 1 0,0 1-2,1 3 17,-1 1 1,0 0-1,0 0 0,-1 0 1,0 0-1,0 0 0,-1 1 1,0-2-1,0 1 0,-1 0 1,0 0-1,-1 0 0,1-1 1,-1 1-1,-1-1 0,0 0 1,0 0-1,0 0 0,-2 1-17,-13 17 72,-1 0 1,-1-2-1,-2 0 0,-6 4-72,12-11 20,-14 14 6,-26 25 134,-3-1 0,-49 32-160,92-77 88,11-6-99,23-2-140,98 0 59,5 5 92,-78-1 4,0 0-1,-1 3 1,0 2-1,27 10-3,-58-17-9,1 1 0,-1 0-1,0 1 1,-1 1 0,1-1 0,-1 2-1,0-1 1,3 5 9,-9-9-2,-1 0 0,0 0 0,1 1 0,-1-1 0,-1 1 0,1 0 0,0-1 0,-1 1 0,1 0 0,-1 0 0,0 0 0,0 0 0,0 0 0,0 1 0,-1-1 0,1 0 0,-1 0 0,0 0 0,0 1 0,0-1 0,0 0 0,0 0 0,-1 0 0,1 1 0,-1-1 0,0 0 0,0 0 0,0 0 0,-1 0 0,1 0 0,-2 1 2,-4 5 94,-1 0 0,1 0 0,-2-1 0,1 0 0,-1-1-1,-1 0 1,1 0 0,-1-1 0,0 0 0,-1-1 0,0 0-94,-17 8 88,0-2-1,-1 0 1,0-2 0,0-2 0,-1 0 0,0-2-1,0-1 1,0-2 0,-1-1 0,1-1 0,-20-3-88,44 3-26,-1-1 1,0 0-1,0-1 1,1 1-1,-1-1 1,0 0-1,1-1 1,0 0-1,0 0 1,0 0-1,0 0 1,-1-2 25,4 2-131,-1 0 0,1 0-1,0-1 1,0 0 0,0 1 0,0-1 0,1 0 0,-1 0 0,1-1 0,0 1 0,0 0 0,1-1-1,-1 1 1,1-1 0,0 0 0,0 1 0,1-1 131,-2-50-4255,4-1-5422</inkml:trace>
  <inkml:trace contextRef="#ctx0" brushRef="#br0" timeOffset="899.95">1488 700 17240,'0'0'1441,"0"0"-1265,265-6 256,-146-19 368,-9 2-688,-15 9 32,-17 0-144,-21 8 0,-19 0-32,-13 6-368,-13 0-1265,-9-5-4033</inkml:trace>
  <inkml:trace contextRef="#ctx0" brushRef="#br0" timeOffset="2010.61">1929 190 12710,'0'0'3567,"0"0"-2721,0 0-220,-8 29 354,6-19-866,-14 50 643,4 0-1,-4 46-756,3 36 1462,5 0 0,8 25-1462,0-165 1,0 0 1,0 0 0,0 0-1,1 0 1,-1-1-1,1 1 1,0 0-1,-1 0 1,1 0-1,0-1 1,0 1-1,0 0 1,0-1-1,0 1 1,0-1-1,1 1 1,-1-1-1,0 0 1,1 1-1,-1-1 1,1 0-1,0 0 1,-1 0-1,1 0 1,0 0-1,-1 0 1,1-1-1,0 1 1,0-1-1,0 1 1,1-1-2,2 1-38,1 0 0,-1-1 0,0 0 1,1 0-1,-1 0 0,0-1 1,1 0-1,-1 0 0,0 0 1,0 0-1,4-3 38,3-1-300,-1-1-1,1-1 1,-1 1 0,-1-2 0,0 0-1,8-7 301,58-61-3387,-50 49 1519,-2 1-289,-5 6 686,0 0 0,1 2 0,1 0 0,14-9 1471,-10 18 290,-25 8-221,1 1 0,0 0 1,0 0-1,0-1 0,-1 1 0,1 0 1,0 0-1,0 0 0,-1 0 0,1 0 1,0 0-1,0 0 0,0 0 0,-1 1 0,1-1 1,0 0-1,0 0 0,-1 1 0,1-1 1,0 0-1,-1 1 0,1-1 0,0 1 1,-1-1-1,1 1 0,0-1 0,-1 1 0,1-1 1,-1 1-1,1 0 0,-1-1 0,1 1-69,3 18 1105,-1 1-1,0 0 0,-1-1 0,-2 1 0,0 0 0,-1 11-1104,0 13 797,0-28-410,1 1-1,-2-1 0,-1 0 0,0 0 0,0-1 0,-2 1 0,0 0-386,2-49 1582,3-6-1518,2 0 0,1 1 0,3-1 0,0 1 0,6-11-64,-1 9-2,10-42-15,3 1 0,4 2 0,24-48 17,-47 118 44,7-10 251,-9 18-194,-3 15-344,0-7 209,-1 32-33,2 0 0,1-1 0,3 1-1,0-1 1,7 17 67,-9-44 5,1-1-1,0 1 0,0-1 1,1 0-1,1 0 1,0-1-1,0 1 1,0-1-1,6 5-4,-6-8-4,1 0-1,-1-1 1,1 1 0,0-1-1,1-1 1,-1 1 0,1-1-1,0-1 1,0 1 0,0-1-1,1-1 1,-1 1-1,5-1 5,20 3 24,0-2 0,0-2-1,33-2-23,-58 0-4,-1 1-22,-1 0-1,1-1 1,-1 0-1,0 0 0,1-1 1,-1 0-1,0 0 1,0 0-1,0-1 1,0 1-1,-1-2 1,1 1-1,-1-1 1,0 1-1,2-2 27,-1-1-30,0-1-1,-1 1 1,1-1 0,-1 0-1,0 0 1,-1 0-1,0-1 1,0 0 0,-1 1-1,2-7 31,1-5-21,-1 0 0,-1-1-1,-1 1 1,-1-1 0,-1 0-1,0 0 1,-2 0 0,0 0-1,-2-9 22,2 25-5,0 0 0,0 0 0,0 1-1,0-1 1,0 0 0,-1 1-1,1-1 1,-1 1 0,0-1-1,0 1 1,-1 0 0,1 0 0,-1 0-1,1 0 1,-1 0 0,0 0-1,-1 0 6,-1-1-10,0 1 0,-1 0 0,1 1 0,-1-1 0,1 1-1,-1 0 1,0 0 0,1 1 0,-1 0 0,0 0 0,0 0 10,-5 0 10,0 1 0,0 0 1,0 0-1,1 1 1,-1 1-1,0-1 0,1 2 1,-1 0-1,1 0 0,0 1 1,0 0-1,-8 4-10,6 0 81,-1 0 0,2 1 0,-1 0 0,1 1 0,0 0 0,1 1 1,1 0-1,-1 1 0,2 0 0,0 0 0,0 1 0,1 0 0,1 0 0,0 1 0,0 0 0,2 0 0,0 0 0,0 2-81,1 11 236,2-1 0,1 15-236,1-11 158,-1-20-113,2 0 1,-1 0-1,1-1 0,1 1 1,-1-1-1,2 1 0,-1-1 1,1 0-1,1 0 1,0-1-1,0 1 0,1-1 1,-1 0-1,2-1 0,-1 1 1,1-1-1,0 0-45,4 3 24,0-1 0,0 0-1,0-1 1,1 0 0,0 0 0,1-1-1,0-1 1,0 0 0,0-1 0,1-1-1,10 3-23,-10-5 21,0 0 0,0-2-1,0 1 1,1-2-1,-1 0 1,0 0-1,0-2 1,-1 1-1,1-2 1,0 0-1,-1 0 1,8-5-21,24-12 46,-2-2 0,40-27-46,-55 33-2,-5 2 45,0 0 0,-1-1 1,-1-2-1,12-11-43,-23 18 12,-1 0 1,0 0-1,-1-1 0,0 0 0,-1 0 0,0-1 0,-1 0 0,0 0 0,3-11-12,-2-6-105,0 0 0,-2 0-1,-1-1 1,-2 0 0,-1 0-1,-1-2 106,0 31-3,0 0 0,0 0 0,0 0-1,0 0 1,0 0 0,0 0 0,-1 0 0,1 0-1,-1 0 1,0 0 0,1 0 0,-1 0 0,0 0 0,0 0-1,0 0 1,-1-1 3,0 2 1,0 0 0,0 0-1,0 0 1,0 0 0,0 0 0,0 0-1,0 1 1,0-1 0,0 1-1,0-1 1,0 1 0,-1 0 0,1 0-1,0 0 1,-1 0-1,-9 0 4,1 1-1,0 0 1,0 0-1,0 1 1,0 1-1,0 0 1,0 0 0,0 1-1,1 1 1,0-1-1,0 2 1,0-1-1,1 2 1,-1-1 0,-7 8-4,-1 2 10,1 2 1,0-1 0,1 2-1,1 0 1,1 1-1,-9 18-10,14-22 11,1 0 0,1 0 0,0 1-1,2 0 1,0 0 0,1 0 0,-2 15-11,4-22 3,1 1 1,0-1-1,1 1 1,0-1-1,1 1 0,0-1 1,0 0-1,1 1 1,1-1-1,-1 0 1,2 0-1,-1 0 1,6 8-4,-2-8 4,0 0 0,1 0 1,0 0-1,1-1 0,0-1 1,1 1-1,0-2 0,0 1 1,0-1-1,9 4-4,5 1 10,0 0 0,1-1-1,0-2 1,14 3-10,-16-6-1036,1-1 0,21 2 1036,-11-4-2734,1-2 0,0-1 0,2-2 2734,-17 0-10439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03:53.720"/>
    </inkml:context>
    <inkml:brush xml:id="br0">
      <inkml:brushProperty name="width" value="0.1" units="cm"/>
      <inkml:brushProperty name="height" value="0.1" units="cm"/>
      <inkml:brushProperty name="color" value="#333333"/>
    </inkml:brush>
  </inkml:definitions>
  <inkml:trace contextRef="#ctx0" brushRef="#br0">1 1 1937,'0'0'1347,"0"0"214,0 0 461,0 0-437,0 0-694,0 0-414,0 0-100,0 0 10,0 0 85,0 0 53,0 0 1,0 0 98,0 0 118,0 0 64,0 0-17,0 0-116,0 0-95,0 0-121,0 0-113,0 0-125,0 0-70,0 0 16,0 0-13,0 0-50,0 0-35,0 0-19,0 24-54,-1 89 58,6 0 0,12 67-52,-12-132 31,-2 1 0,-3 0-1,-2 15-30,0 23 31,2-57-131,0 9 77,0-9-6188,0-30 2719,0 0-891</inkml:trace>
  <inkml:trace contextRef="#ctx0" brushRef="#br0" timeOffset="611.33">321 431 3714,'0'0'3759,"0"0"-2367,0 0 113,0 0 645,0 0-682,0 0-631,0 0-327,0 0-251,0 0-91,0 0 3,0 0-94,0 0-21,-9 20 670,6-14-666,0 1 1,0-1-1,0 1 1,0 0-1,1 0 1,1 0-1,-1 0 0,1 0 1,0 0-1,0 1 1,1-1-1,1 6-60,-4 25 102,0-1 526,1 1 0,4 28-628,-2 33-2886,3-130-815,0-12-1928</inkml:trace>
  <inkml:trace contextRef="#ctx0" brushRef="#br0" timeOffset="951.33">233 168 8500,'0'0'2113,"0"0"-2049,0 0 2209,0 0-592,0 0-1009,0 0-192,0 6 641,7-1-465,-1 4-192,-3-6 48,0-1-239,-3 1-193,0-3 0,0 0-48,0 0-32,6 0-465,1 9-2688,2-9-3538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7:23.805"/>
    </inkml:context>
    <inkml:brush xml:id="br0">
      <inkml:brushProperty name="width" value="0.1" units="cm"/>
      <inkml:brushProperty name="height" value="0.1" units="cm"/>
      <inkml:brushProperty name="color" value="#333333"/>
    </inkml:brush>
  </inkml:definitions>
  <inkml:trace contextRef="#ctx0" brushRef="#br0">66 561 1729,'0'0'1753,"0"0"-353,0 0-338,0 0-166,0 0-293,0 0-250,0 0 17,-6-1 9931,-19-4-8753,23 2-1557,-1 0 0,0 0 1,1 0-1,-1 0 1,1-1-1,0 1 1,0-1-1,1 1 1,-1-1-1,1 0 1,-1 1-1,1-1 1,0 0-1,1 0 1,-1 0-1,1-2 9,0-60-170,0 65 196,0 1-7,0 0 0,0 0 7,0 0-7,0 0-16,0 0-67,0 3-64,-6 509 466,5-376-260,1-135-80,0 0 1,0 0-1,0 0 1,0-1-1,0 1 0,0 0 1,1 0-1,-1 0 1,0 0-1,0-1 1,1 1-1,-1 0 0,0 0 1,1-1-1,-1 1 1,1 0-1,-1 0 1,1-1-1,-1 1 0,1-1 1,0 1-1,-1 0 1,1-1-1,0 1 1,-1-1-1,1 1 0,0-1 1,0 0-1,-1 1 1,1-1-1,0 0 1,0 0-1,0 1 0,-1-1 1,1 0-1,0 0 2,1 0 3,0 0-1,-1 0 1,1 0-1,0 0 0,0-1 1,-1 1-1,1-1 1,-1 1-1,1-1 0,0 0 1,-1 1-1,1-1 1,-1 0-1,1 0 0,-1 0 1,0 0-1,1 0 1,0-1-3,12-15 54,0 0 0,-1-1 0,-1 0 0,9-19-54,38-86-170,-52 108 134,98-187-647,-31 64 486,-61 116 197,-10 18 0,-1-1 0,1 1 1,-1 0-1,0-1 0,0 1 0,0-1 1,0 0-1,-1 0 0,0 0 0,0 0 0,0-3 0,-1 25-130,0 41 837,-3 22-707,-5-13 351,-7 65-99,3 90-252,22-228-6902,2-24 392</inkml:trace>
  <inkml:trace contextRef="#ctx0" brushRef="#br0" timeOffset="335.06">620 400 6227,'0'0'4655,"0"0"-3385,0 0 16,0 27 1137,0 11-1692,-2 136 1339,-14 22-178,-3 81-495,18 181-3219,3-449 1459,-1-7-1487,-1-5-6230,0-23 3030</inkml:trace>
  <inkml:trace contextRef="#ctx0" brushRef="#br0" timeOffset="684.6">708 264 2977,'0'0'3743,"0"0"-296,29 31-301,95 100-646,-111-117-2079,0 1 0,-1 0 0,0 0 1,-1 2-1,-1-1 0,-1 1 1,0 1-1,2 7-421,-6-7 312,-1 0 1,-1 0-1,0 1 1,-1-1-1,-1 1 1,-2 16-313,1-22 97,-2 1 0,0-1 1,0 0-1,-2 0 1,1 0-1,-2 0 1,1-1-1,-2 1 0,0-1 1,0 0-1,-1-1 1,0 0-1,-1 0 1,-6 6-98,-4 4 37,-1-2 1,-1 0 0,0-1-1,-1-1 1,-1-1 0,-20 11-38,35-22-83,0-1-1,0 0 1,-1 0 0,1-1 0,-1 0 0,0 0-1,0-1 1,0 0 0,0 0 0,-1-1 0,-3 0 83,11-1-180,0 0 1,0 0 0,0 0-1,0-1 1,0 1-1,0 0 1,0-1 0,0 1-1,0 0 1,0-1 0,0 1-1,1-1 1,-1 1 0,0-1-1,0 0 1,0 1 0,1-1-1,-1 0 1,0 0-1,1 0 1,-1 1 0,1-1-1,-1 0 1,1 0 0,-1 0-1,1 0 1,0 0 0,-1 0-1,1 0 1,0 0 0,0 0-1,-1 0 1,1 0 0,0 0-1,0 0 1,0 0-1,1 0 1,-1 0 0,0 0-1,0 0 180,0-2-682,-1-33-10697</inkml:trace>
  <inkml:trace contextRef="#ctx0" brushRef="#br0" timeOffset="1054.74">1658 499 272,'0'0'3001,"0"0"-754,0 0 1194,0 0 148,0 0-1156,-27-22-622,-89-69-293,111 87-1412,0 1 0,-1 0 0,1 0 0,-1 1 0,1-1-1,-1 1 1,0 0 0,0 0 0,-1 1-106,3 1 82,0-1 1,0 1-1,0 0 0,0 1 1,0-1-1,0 1 0,0 0 1,-1 0-83,-3 1 136,0 1-75,0-1 1,0 1-1,1 1 0,-1 0 1,1 0-1,0 0 0,0 1 1,1 0-1,-1 0 0,1 0 1,0 1-1,0 0 0,1 0 1,0 1-1,0 0 0,1 0 1,-1 0-1,1 0 0,0 2-61,-5 10 93,1 0 0,0 1 0,2 0 0,0 0 0,1 0 0,-2 21-93,3-5 166,2 0-1,2 1 1,2 23-166,-1-56 3,-1 0 1,1 1-1,0-1 1,0 0-1,0 0 1,1 0-1,-1 0 1,1 0-1,0 0 1,0 0-1,1 0 1,-1-1-1,1 1 1,0-1-1,-1 0 1,1 0-1,1 0 1,-1 0-1,0 0 1,1-1-1,0 1 1,-1-1-1,1 0 1,0 0-1,1 0-3,0 0-117,0-1 1,1 1-1,-1-1 0,1 0 1,-1 0-1,1-1 0,-1 1 1,1-1-1,-1 0 0,1-1 1,-1 0-1,1 1 1,-1-2-1,1 1 0,-1-1 1,0 1-1,1-2 0,-1 1 1,4-3 116,1-2-1005,0-2 1,0 0 0,0 0 0,-1-1 0,0 0 0,-1 0 0,0-1 0,4-8 1004,24-45-8404</inkml:trace>
  <inkml:trace contextRef="#ctx0" brushRef="#br0" timeOffset="1404.32">1674 1 8916,'0'0'1393,"0"0"1088,0 144 1409,0-59-1697,-16 14-609,0 9-495,-3 5-129,4-14-335,2-8-177,7-23-192,6-17-256,0-20-32,0-17-64,0-8-897,15-6-1296,1-9-2097,0-22-3345</inkml:trace>
  <inkml:trace contextRef="#ctx0" brushRef="#br0" timeOffset="1864.32">2193 488 3666,'0'0'2572,"0"0"-62,0 0 617,0 0-670,0 0-944,-16-20-489,-52-61-50,66 78-890,-1 1 0,1-1 0,-1 0 0,0 1 0,0-1 0,0 1 0,0 0 0,0 0 0,0 0 0,0 1 0,-1-1 0,1 1 0,-1 0 0,1 0 0,-1 0 0,0 0 0,1 0 0,-1 1 0,0 0 0,1-1 0,-1 2 0,0-1 0,-1 0-84,-9 1 272,8-2-228,-1 1 1,1 0-1,0 1 1,-1-1-1,1 1 1,-1 0 0,1 1-1,0 0 1,0 0-1,0 0 1,0 1-1,0-1 1,0 2 0,1-1-1,-1 0 1,1 1-1,0 0 1,0 0-1,0 1 1,1 0 0,0-1-1,0 1 1,0 1-1,-2 3-44,-11 17 167,0 1-1,2 0 0,2 1 0,0 1 0,2 0 1,1 1-1,1 0 0,2 0 0,1 1 1,1 0-1,1 0 0,3 1 0,0 1-166,1-32-1,0 0 0,-1 1 0,1-1 1,0 0-1,0 1 0,1-1 0,-1 0 0,0 1 0,0-1 0,1 0 0,-1 0 0,1 1 0,-1-1 0,1 0 0,-1 0 0,1 0 0,0 0 0,-1 0 0,1 1 0,0-1 0,0-1 1,0 1-1,0 1 1,2-1-6,0 0 1,-1-1 0,1 1-1,0-1 1,-1 1 0,1-1-1,0 0 1,0 0 0,-1 0-1,2 0 6,-3 0 1,5-1-21,1 0 0,-1 0 1,1-1-1,-1 0 1,0 0-1,1 0 0,-1-1 1,0 0-1,-1 0 1,1 0-1,-1-1 0,1 0 1,-1 0-1,0-1 0,0 1 1,1-3 19,16-16-469,-1-2-1,15-23 470,-19 25-321,10-13-259,-1-1 0,-2-2 0,15-31 580,-39 70 17,0 0 1,0-1-1,0 1 0,0 0 1,0 0-1,0 0 0,0 0 1,0-1-1,0 1 0,0 0 1,0 0-1,0 0 0,0 0 1,0-1-1,0 1 0,0 0 1,0 0-1,0 0 0,0 0 1,0 0-1,1-1 0,-1 1 1,0 0-1,0 0 0,0 0 1,0 0-1,0 0 0,0 0 1,1 0-1,-1 0 0,0 0 1,0-1-1,0 1 0,0 0 1,1 0-1,-1 0 0,0 0 1,0 0-1,0 0 0,0 0 1,1 0-1,-1 0 0,0 0 1,0 0-1,0 0 0,0 0 1,1 0-1,-1 0 0,0 0 0,0 1 1,0-1-1,0 0 0,0 0 1,1 0-1,-1 0 0,0 0 1,0 0-1,0 0 0,0 0-17,5 15 286,0 30-225,-4-39 88,3 100 924,-2-53-409,7 50-664,-8-99-306,5 22 972,-6-25-848,0 0-1,1-1 0,-1 1 0,0 0 1,1 0-1,-1 0 0,0-1 1,1 1-1,-1 0 0,1-1 0,0 1 1,-1-1-1,1 1 0,-1 0 1,1-1-1,0 1 0,-1-1 1,1 0-1,0 1 0,0-1 0,-1 1 1,1-1-1,0 0 0,0 0 1,0 0-1,0 1 0,0-1 183,7 0-6870</inkml:trace>
  <inkml:trace contextRef="#ctx0" brushRef="#br0" timeOffset="2204.66">2268 663 720,'0'0'14183,"0"0"-14023,0 0 2049,0 0-96,201 0-1361,-150-5-352,-4 5-320,-9-9-80,-10 6-80,-3-5-640,-6-9-1953,-10-3-4835</inkml:trace>
  <inkml:trace contextRef="#ctx0" brushRef="#br0" timeOffset="2535.17">2488 216 12678,'0'0'1312,"0"0"993,-19 164 817,10-82-1537,6 6-577,-4-6-272,1-8-159,0-3-257,3-9-224,3-11-80,0-12-16,0-13-112,0-9-769,0-17-1376,6 0-2433,16 0-3137</inkml:trace>
  <inkml:trace contextRef="#ctx0" brushRef="#br0" timeOffset="2865.25">2790 760 1441,'0'0'3337,"0"0"-621,27-2-101,90-6-548,-107 7-1825,0-1 1,0 0-1,0-1 0,-1 1 0,1-2 0,-1 1 0,1-2 1,-1 1-1,-1-1 0,1 0 0,0-1 0,-1 0 0,0 0 0,0-2-242,9-6 185,-5 4-145,0 0 1,-1-1-1,0 0 0,-1-1 0,-1 0 0,0-1 0,0 0 0,-1 0 1,-1-1-1,0 0 0,-1 0 0,-1-1 0,0 1 0,-1-1 0,0 0 1,-1-1-1,-1 1 0,0 0 0,-2-1 0,0-13-40,0 27 68,0 0 1,0 0-1,0 0 0,0 1 0,-1-1 0,1 0 0,-1 0 0,1 1 1,-1-1-1,0 0 0,1 1 0,-1-1 0,0 1 0,0-1 0,0 1 1,0 0-1,-1-1 0,1 1 0,0 0 0,0-1 0,-1 1 0,1 0 1,-1 0-1,1 0 0,-1 1 0,1-1 0,-1 0 0,0 0 0,1 1 1,-1-1-1,0 1 0,0 0 0,1-1 0,-2 1-68,-5-1 184,1 1 0,-1 0 0,0 0 0,1 0 0,-1 1 0,1 1 0,-1-1 0,-2 2-184,-2 1 69,0 1 1,1 0 0,-1 1-1,1 1 1,0-1 0,1 2 0,0-1-1,0 2 1,1-1 0,-1 1-1,-1 4-69,-11 12 275,1 1-1,1 1 1,-12 23-275,23-35 80,1 1 1,1 0-1,1 0 1,0 1-1,1-1 0,0 2 1,2-1-1,-1 4-80,3-12 15,0-1-1,0 1 1,1-1 0,0 0-1,1 1 1,0-1-1,0 1 1,0-1-1,1 0 1,1 0-1,-1 0 1,1 0 0,1 0-1,-1 0 1,1-1-1,1 0 1,2 5-15,3-3-186,-1 0 0,1 0 1,0-1-1,1-1 0,0 0 0,0 0 1,1-1-1,-1-1 0,1 0 0,1 0 1,-1-1-1,0-1 0,1 0 0,0-1 1,0 0-1,3-1 186,71 2-4885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5:21.109"/>
    </inkml:context>
    <inkml:brush xml:id="br0">
      <inkml:brushProperty name="width" value="0.1" units="cm"/>
      <inkml:brushProperty name="height" value="0.1" units="cm"/>
      <inkml:brushProperty name="color" value="#333333"/>
    </inkml:brush>
  </inkml:definitions>
  <inkml:trace contextRef="#ctx0" brushRef="#br0">384 304 1409,'0'0'2587,"0"0"-996,0 0 748,0 0 556,0 0-382,0 0-789,-2-6-500,0 3-1097,1 0 131,0 0 0,-1 0 0,1-1-1,-1 1 1,0 0 0,0 1 0,0-1 0,0 0 0,-1 1 0,1-1 0,-1 1 0,1 0 0,-1-1 0,-2 0-258,4 3 46,1-1 0,0 1-1,-1 0 1,1 0 0,-1 0 0,1-1 0,-1 1 0,1 0 0,0 0-1,-1 0 1,1 0 0,-1 0 0,1 0 0,-1 0 0,1 0-1,0 0 1,-1 0 0,1 0 0,-1 0 0,1 0 0,-1 0 0,1 0-1,0 1 1,-1-1 0,1 0 0,-1 0 0,1 0 0,0 1 0,-1-1-1,1 0 1,0 0 0,-1 1 0,1-1 0,0 0 0,-1 1 0,1-1-1,0 0 1,0 1 0,0-1 0,-1 1 0,1-1 0,0 0 0,0 1-1,0-1 1,0 1-46,-3 25-413,2-11 524,-9 85-185,-6 45-813,5 75 887,11-220-2147,0 0-2191,0 0-2089</inkml:trace>
  <inkml:trace contextRef="#ctx0" brushRef="#br0" timeOffset="440.16">1 757 4354,'0'0'1638,"0"0"-80,0 0 851,33 23 278,-33-23-2687,57 39 2022,33 15-2022,-81-49 140,0-1-1,1 0 1,-1-1 0,1 1-1,0-2 1,0 1 0,0-2-1,1 1 1,-1-1 0,0-1 0,0 0-1,1 0 1,-1-1 0,1 0-140,22-2 368,-7 1-217,1-1 0,-1-1 1,0-2-1,-1 0 0,1-2 1,-1-1-1,-1 0 0,10-7-151,4-3 66,-2-2-1,-1-1 1,0-2-1,30-27-65,-55 42 4,0-1-1,0 0 0,-1 0 0,0-1 0,-1 0 0,0-1 1,-1 1-1,0-2 0,-1 1 0,0-1 0,3-11-3,-4 8-1,-2-1 0,0 0 0,0 0-1,-2 0 1,0 0 0,-1 0 0,0 0 0,-2 0-1,-1-9 2,-1 11-31,0 0-1,0 1 0,-2-1 0,0 1 0,0 0 0,-1 0 0,-1 1 1,0 0-1,-1 1 0,-1-1 0,0 2 0,0-1 0,-1 2 0,-7-6 32,-5-5-12,-2 2 0,0 2-1,-1 0 1,0 1 0,-1 2-1,-27-11 13,28 16 168,0 1-1,-1 1 0,0 1 0,-1 1 1,1 1-1,-1 2 0,-27 1-167,47 1 82,0 0 0,-1 0 0,1 1-1,-1 0 1,1 1 0,0 0-1,0 0 1,0 1 0,0 0-1,0 0 1,1 1 0,-1 0 0,1 0-1,0 1 1,0-1 0,1 2-1,-1-1 1,1 1 0,0 0 0,1 0-1,-1 1 1,1-1 0,1 1-1,-1 1-81,-13 21 65,1 0 0,2 2 0,1 0 0,1 0 0,2 1-1,1 1 1,1 0 0,2 0 0,2 0 0,1 1 0,1 0 0,2 0-1,1 10-64,1-30 0,0-1-1,1 1 0,0-1 0,1 0 0,1 0 0,0 0 0,0 0 1,5 8 0,8 10-1192,0 0 1,14 16 1191,-9-14-2237,5 14-6548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8:06.840"/>
    </inkml:context>
    <inkml:brush xml:id="br0">
      <inkml:brushProperty name="width" value="0.1" units="cm"/>
      <inkml:brushProperty name="height" value="0.1" units="cm"/>
      <inkml:brushProperty name="color" value="#333333"/>
    </inkml:brush>
  </inkml:definitions>
  <inkml:trace contextRef="#ctx0" brushRef="#br0">1 473 12182,'0'0'2625,"0"0"-2065,0 0 2097,163 26-1072,-103-23-609,3 0-335,6-1-129,0-2-256,-2 0-224,-11 0-32,-9 0-192,-12-14-1249,-13 0-1648,-13-3-4018</inkml:trace>
  <inkml:trace contextRef="#ctx0" brushRef="#br0" timeOffset="880.22">224 1 5747,'0'0'4199,"0"0"-2177,0 0 64,0 0-119,0 0-799,-1 19-613,-4 396 2556,5-327-2642,0-36 54,2-1 0,8 44-523,-7-79 84,0-1-1,1 1 1,0-1 0,1 0-1,1 0 1,0 0 0,1-1 0,1 0-1,0-1 1,1 0 0,4 5-84,-10-14 0,1-1 1,0 0-1,-1 0 1,1 0 0,0-1-1,1 1 1,-1-1-1,0 0 1,1 0 0,-1 0-1,1-1 1,-1 0-1,1 0 1,0 0 0,0 0-1,-1-1 1,1 0-1,0 0 1,0 0 0,0 0-1,-1-1 1,1 0-1,0 0 1,-1 0-1,1 0 1,-1-1 0,3-1-1,1-3-62,-1 0 1,0-1 0,-1 0 0,1 0-1,-1 0 1,-1-1 0,1 0-1,0-2 62,41-77-753,-33 58 436,43-98-1226,-39 82 1101,2 0 1,2 2-1,9-11 442,-30 52-21,1-1 0,-1 0 0,1 1 0,0 0 0,0-1 0,0 1 0,0 0 0,0 0 0,0 0-1,1 0 1,-1 0 0,1 1 0,0-1 0,-1 1 0,2-1 21,-3 2-15,0 0 0,0 0 0,-1 0 1,1 0-1,0 0 0,0 0 0,0 0 0,-1 0 0,1 0 0,0 1 0,0-1 0,-1 0 0,1 1 0,0-1 0,-1 0 0,1 1 1,0-1-1,-1 1 0,1-1 0,0 1 0,-1-1 0,1 1 15,1 1-13,-1 0 1,1 0-1,-1 1 0,1-1 1,-1 0-1,0 1 1,0 0-1,0-1 0,1 2 13,5 22 92,0-1-1,-2 1 0,-1 0 1,0 19-92,-1 106 573,-3-80 1218,5 34-1791,-2-275 1491,-4 106-1484,0 7-146,2 0-1,6-33 140,-5 74-37,1-1 0,1 1-1,0 0 1,1 0-1,0 1 1,2-1 0,0 1-1,0 0 1,1 1-1,1 0 1,1-1 37,-7 12-21,-1 0-1,1 0 1,0 1 0,0-1-1,0 1 1,0-1-1,0 1 1,1 0 0,-1 0-1,1 0 1,-1 1 0,2-1 21,-3 1-34,-1 1 0,1-1 0,-1 1 0,1 0 0,-1 0 0,1 0 0,0 0 0,-1 0 1,1 0-1,-1 0 0,1 0 0,-1 0 0,1 1 0,-1-1 0,1 1 0,-1-1 0,1 1 0,-1 0 1,0-1-1,1 1 0,-1 0 0,0 0 0,0 0 0,1 0 0,-1 0 0,0 0 0,0 0 0,0 0 0,0 1 1,0-1-1,0 1 34,5 11-757,0-1 1,-1 1 0,-1 1 0,0-1 0,-1 1-1,0-1 1,-1 1 0,0 1 756,0 1-1144,1 1 0,0 0 0,2-1 0,0 0 0,3 8 1144,-5-19 82,0 0 0,0 0 0,0 0 0,0 0 0,1-1 0,0 1 0,0-1 0,0 0 0,0 0 1,1 0-1,-1-1 0,1 1 0,0-1 0,0-1 0,1 1 0,-1-1 0,0 1 0,3-1-82,18 5 867,1-2 0,0-1 0,1-1 0,-1-1 1,0-2-1,26-2-867,4 1 741,-37 1-531,1-1-1,0 0 1,0-2-1,-1-1 1,1 0-1,-1-2-209,-7 2 43,-1-1-1,1 0 0,-2-1 1,1 0-1,0-1 0,-1-1 1,-1 1-1,1-2 0,-1 1 1,0-2-43,-4 5-18,0-1 0,0-1 1,-1 1-1,0-1 0,0 1 0,0-1 1,-1-1-1,0 1 0,0-1 0,-1 0 1,0 1-1,0-1 0,-1-1 0,0 1 1,0 0-1,-1-1 0,0 1 0,-1 0 1,0-1-1,0-6 18,-1 13 5,1-1-1,-1 0 1,0 1 0,0-1 0,0 0 0,0 1-1,-1-1 1,1 1 0,-1 0 0,1-1-1,-1 1 1,0 0 0,0 0 0,0 0-1,0 0 1,0 0 0,0 1 0,0-1 0,-1 1-1,1-1 1,-1 1 0,1 0 0,-1 0-1,0 0 1,1 0 0,-1 0-5,-9-2 77,0-1-1,0 2 1,-1 0-1,1 0 1,-8 0-77,-4 1 178,1 1 0,0 1 0,0 0 1,-19 5-179,30-3 149,1 0 1,-1 0 0,1 1 0,0 1 0,0 0 0,0 1 0,1-1 0,0 2 0,0 0 0,-1 1-150,2-1 149,1 0 1,-1 0-1,1 1 1,1 0-1,0 1 1,0-1-1,0 1 1,1 1 0,1-1-1,0 1 1,0 0-1,1 0 1,0 1-1,0-1 1,1 1-1,1 0 1,-1 5-150,1 6 183,0 1 0,2 0 0,0 0 0,2 0 0,0 0 0,2 0 0,0-1 0,1 1 0,5 8-183,-6-18 31,1-1 0,1 0-1,0-1 1,0 1 0,1-1 0,1 0 0,0-1 0,0 0 0,1 0 0,0-1-1,1 0 1,0 0 0,1-1 0,-1-1 0,1 0 0,1 0 0,1 0-31,-6-4-72,0 0 1,1 0 0,-1 0 0,1-1 0,0 0 0,0-1-1,0 0 1,0 0 0,0-1 0,0 1 0,0-2 71,-4 1-335,1-1 1,-1 1-1,1-1 0,-1 0 1,0-1-1,1 1 1,-1-1-1,0 0 0,0 0 1,0 0-1,0 0 0,-1-1 1,1 1-1,-1-1 1,1 0-1,-1 0 0,0-1 1,3-2 334,20-35-8127</inkml:trace>
  <inkml:trace contextRef="#ctx0" brushRef="#br0" timeOffset="1230.75">1885 723 2977,'0'0'5368,"34"-9"-2228,114-33-960,-127 35-1894,-1-1-1,1 0 1,-2-2 0,1 0-1,-1-1 1,-1-1 0,0-1-1,0 0 1,-2-1 0,0-1-1,0-1 1,12-17-286,-19 23 141,-1 0 1,0-1-1,-1 0 0,0 0 0,-1-1 1,0 0-1,-1 0 0,-1 0 0,1-1 0,-2 0 1,0 0-1,0 0 0,-2 0 0,1 0 1,-2 0-1,0-4-141,0 15 73,0 0-1,0 0 1,0 0 0,0 0 0,-1 0-1,1 0 1,-1 0 0,1 0-1,-1 0 1,0 1 0,0-1 0,0 0-1,0 0 1,0 1 0,0-1 0,0 0-1,0 1 1,-1-1 0,1 1-1,-1 0 1,1-1-73,-2 0 105,0 1 0,-1-1 0,1 0 1,0 1-1,0 0 0,-1 0 0,1 0 0,0 0 0,-1 0 0,1 1 0,-4-1-105,-2 1 132,-1 0 1,1 0-1,0 1 0,0 1 0,1-1 0,-1 1 0,0 1 0,1 0 0,-1 0 0,-1 1-132,-13 10 102,2 0 0,-1 1-1,2 2 1,0 0 0,1 1-1,0 0 1,2 2 0,0 0-1,-1 5-101,9-12 42,1 0 0,1 1 0,0 0 0,1 0 0,0 1 0,1 0 0,1 0 0,0 0 0,1 1 0,1-1 0,0 1 0,1-1 0,1 1 0,1 0 0,0-1 0,1 1 0,0-1-1,1 1 1,1-1 0,0 0 0,2 0 0,-1-1 0,2 0 0,0 0 0,0 0 0,2-1 0,-1 0 0,2 0 0,0-1 0,0 0 0,1-1 0,0 0 0,1-1 0,0 0 0,1-1-1,12 7-41,-5-6-133,0-1 0,1 0 0,0-2 0,1 0-1,-1-1 1,1-2 0,0 0 0,14 0 133,-12-2-1188,1-2 1,0 0-1,-1-1 0,20-5 1188,-27 2-2861,0 0-1,-1-1 0,6-3 2862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8:05.440"/>
    </inkml:context>
    <inkml:brush xml:id="br0">
      <inkml:brushProperty name="width" value="0.1" units="cm"/>
      <inkml:brushProperty name="height" value="0.1" units="cm"/>
      <inkml:brushProperty name="color" value="#333333"/>
    </inkml:brush>
  </inkml:definitions>
  <inkml:trace contextRef="#ctx0" brushRef="#br0">89 57 11941,'0'0'7028,"0"0"-7028,0 0-48,-6 187 48,6-94 736,0 12-256,15 8-272,4 3-112,-3-2-48,-7-10-48,-2-27 0,-7-26-400,3-37-1761,0-14-3762,-3-54-2704</inkml:trace>
  <inkml:trace contextRef="#ctx0" brushRef="#br0" timeOffset="380.18">1 0 10165,'0'0'2545,"0"0"-1115,35 10 1030,118 37-745,-140-43-1555,0 0 0,0 2-1,-1-1 1,0 2 0,0 0-1,-1 0 1,0 1 0,0 0 0,-1 1-1,0 0 1,0 1 0,-1 0 0,-1 0-1,1 1 1,-2 0 0,5 8-160,-7-9 63,0-1 0,0 1 0,-1 0 1,0 0-1,-1 0 0,0 1 0,-1-1 0,0 1 0,-1-1 1,0 1-1,0 0 0,-1 0 0,-1-1 0,0 1 0,0 0 0,-3 9-63,0-3 76,-2 0-1,0 0 1,0-1-1,-2 1 0,0-1 1,-1-1-1,0 0 0,-2 0 1,-6 7-76,-16 19 135,-3-1 0,-1-2 0,-39 31-135,69-65-8,28-4-312,-6 1 232,54 0 69,1 3 0,-1 3-1,0 3 1,0 4 0,3 3 19,-64-15-8,0 0 0,-1 1 1,1 0-1,-1 0 0,1 1 1,-1 0-1,0 0 0,-1 0 0,1 1 1,1 2 7,-6-5 13,0 1 0,0-1 0,0 1 0,0 0 0,-1-1 1,1 1-1,-1 0 0,0 0 0,1 0 0,-1 0 0,-1 0 0,1 0 1,0 1-1,-1-1 0,0 0 0,0 0 0,0 0 0,0 1 0,0-1 0,0 0 1,-1 0-1,0 0 0,0 0 0,1 0 0,-2 0 0,1 0 0,-2 3-13,0 0 59,0 0 0,0-1 0,-1 1 0,0-1 0,0 0-1,0 0 1,-1 0 0,1 0 0,-6 3-59,-52 35 231,37-28-335,-1-1 1,0 0 0,-1-2-1,0-1 1,-1-2 0,0 0 0,0-2-1,-1-1 1,0-1 0,0-1-1,-5-2 104,26-2-328,0 0-1,1 0 1,-1-1-1,0 0 0,0 0 1,-1-1 328,6 1-390,0 0 1,-1-1-1,1 1 1,0-1-1,0 0 1,0 0-1,0 0 1,0 0-1,0-1 1,0 1-1,1-1 1,0 0-1,-1 1 1,0-3 389,-28-53-10064</inkml:trace>
  <inkml:trace contextRef="#ctx0" brushRef="#br0" timeOffset="719.91">756 462 15063,'0'0'2417,"179"5"-400,-78-2-336,-10-3-721,-13 0-272,-8 0-255,-17-8-337,-15-1-96,-13-2-545,-16-6-1231,-9-3-1186,0-5-5201</inkml:trace>
  <inkml:trace contextRef="#ctx0" brushRef="#br0" timeOffset="1070.15">1117 187 14215,'0'0'3617,"0"0"-2945,3 232 1569,13-118-320,3-1-624,-6-8-545,-1-9-239,-5-17-369,-7-25-128,0-20-16,0-23-673,0-11-1360,0-25-5202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8:04.240"/>
    </inkml:context>
    <inkml:brush xml:id="br0">
      <inkml:brushProperty name="width" value="0.1" units="cm"/>
      <inkml:brushProperty name="height" value="0.1" units="cm"/>
      <inkml:brushProperty name="color" value="#333333"/>
    </inkml:brush>
  </inkml:definitions>
  <inkml:trace contextRef="#ctx0" brushRef="#br0">48 190 5346,'0'0'6377,"0"0"-4152,0 0-384,0 32 765,0 206 331,0 338 57,-2-595-3878,0 1 1,-1 0 0,0 0-1,-5-10 884,-3-21-2466,-8-44-3951</inkml:trace>
  <inkml:trace contextRef="#ctx0" brushRef="#br0" timeOffset="319.57">48 1 14247,'0'0'3633,"0"0"-3633,0 0 416,0 0 449,0 0-17,0 0-528,62 45-320,-43-28-352,-3 3-3762,0-6-8275</inkml:trace>
  <inkml:trace contextRef="#ctx0" brushRef="#br0" timeOffset="647.6">381 321 752,'0'0'7268,"0"28"-4128,0 189 2817,2-107-640,12 84-5317,-10-186 311,-4-8-301,0 0 0,0 0 0,1 0 1,-1 0-1,0 0 0,0 0 1,0 0-1,1 0 0,-1 0 0,0 0 1,0 0-1,0 0 0,1 0 1,-1 0-1,0 0 0,0 0 0,0 0 1,1 0-1,-1 0 0,0 0 0,0 0 1,0 0-1,0-1 0,1 1 1,-1 0-1,0 0 0,0 0 0,0 0 1,0 0-1,0-1 0,1 1 1,-1 0-1,0 0 0,0 0 0,0 0 1,0-1-1,0 1 0,0 0 1,0 0-1,0 0 0,0-1 0,0 1 1,0 0-1,0 0 0,0 0 1,0-1-1,0 1 0,0 0 0,0 0 1,0 0-1,0-1 0,0 1 1,0 0-1,0 0 0,0 0 0,0-1 1,0 1-11,10-46 264,4-22-252,3 1 0,13-27-12,-15 57-139,1 2 0,2 0 0,10-14 139,-16 30-64,2 0 0,0 0 0,1 2 0,0-1 0,1 2 0,9-6 64,-19 18-23,0-1-1,0 1 1,1 0-1,-1 1 1,1-1-1,0 1 1,0 1-1,0-1 1,1 1-1,-1 0 1,0 1-1,4 0 24,-7 0-6,0 1 0,0 0-1,0 0 1,0 0 0,1 1-1,-1 0 1,0-1 0,0 1-1,0 1 1,0-1 0,0 1-1,-1-1 1,1 1 0,0 0-1,-1 0 1,1 1 0,-1-1-1,0 1 1,0 0 0,0 0-1,0 0 1,0 0 6,10 16 191,0-1 1,-2 1 0,-1 1-1,0 0 1,-1 1-1,-1 0 1,-1 0 0,-1 0-1,-1 1 1,1 16-192,3 33-970,-4-1 0,-3 54 970,-2-88-4349</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48:00.930"/>
    </inkml:context>
    <inkml:brush xml:id="br0">
      <inkml:brushProperty name="width" value="0.1" units="cm"/>
      <inkml:brushProperty name="height" value="0.1" units="cm"/>
      <inkml:brushProperty name="color" value="#333333"/>
    </inkml:brush>
  </inkml:definitions>
  <inkml:trace contextRef="#ctx0" brushRef="#br0">544 827 6499,'0'0'3316,"0"0"-1816,0 0 183,0 0 257,0 0-404,0 0-455,0-26 1541,0 22-2527,-1-1 0,0 1 0,-1 0 0,1 0 0,-1-1 1,1 1-1,-1 0 0,-1 0 0,1 1 0,0-1 0,-2-1-95,-31-38 291,30 38-207,0-1 0,0 1 0,-1 0 1,1 0-1,-1 1 0,0-1 0,-1 1 0,1 1 0,-1-1 1,0 1-1,1 0 0,-1 1 0,-1 0 0,1 0 0,0 0 1,0 1-1,-1 0 0,1 0 0,-1 1 0,-5 0-84,-6 0 85,10-1-70,0 1 1,0 0-1,0 0 1,0 1-1,0 0 1,0 0-1,0 1 1,1 0-1,-1 1 1,1 0-1,-1 0 1,1 1-1,0 0 1,-1 1-16,-6 6-1,0 1-1,1 1 1,1 0 0,0 1 0,0 0-1,1 1 1,1 1 0,1-1 0,0 2-1,1-1 1,1 2 0,-3 8 1,2 0-12,1 1 0,1 1 0,1-1 1,2 1-1,0 0 0,2 0 0,1 0 0,2 2 12,-1-19-3,1 0 0,1-1 0,0 1 0,0-1 0,1 1 0,0-1 0,1 0 0,0 0 0,1 0 0,0 0 0,1-1 0,0 0 0,0 0 0,1-1 0,0 1 0,0-1 0,1-1 0,4 4 3,-3-3-32,1-1-1,1 0 1,0 0 0,0-1 0,0 0 0,0-1 0,1-1 0,0 1 0,0-2 0,0 0 0,1 0-1,-1-1 1,1-1 0,-1 0 0,12-1 32,-17-1-81,0 0 0,0-1 0,0 0 0,0-1 0,0 1 0,0-1 0,0-1 0,-1 1 0,0-1 0,0 0 0,0-1 0,0 1 0,-1-1 0,1 0 0,-1-1 0,-1 1 0,1-1 0,-1 0 0,0 0 81,16-23-808,-2 0 1,0-1-1,3-14 808,6-14-5674,-3-1-1,8-36 5675,-10 19-6293</inkml:trace>
  <inkml:trace contextRef="#ctx0" brushRef="#br0" timeOffset="330.37">547 9 6547,'0'0'2500,"0"0"-881,0 0 1225,0 0 144,0 0-877,-2-3-807,2 3-1276,-1-1 1,1 1-1,0 0 0,0-1 1,0 1-1,-1 0 1,1-1-1,0 1 0,0 0 1,-1 0-1,1-1 0,0 1 1,-1 0-1,1 0 0,0 0 1,-1-1-1,1 1 0,0 0 1,-1 0-1,1 0 0,-1 0 1,1 0-1,0-1 0,-1 1 1,1 0-1,0 0 0,-1 0 1,1 0-1,-1 0 0,1 0 1,0 1-1,-1-1 0,1 0 1,-1 0-1,1 0 0,0 0 1,-1 0-1,1 0 0,0 1 1,-1-1-1,1 0 1,0 0-1,-1 1-28,-3 27 430,3 220 475,1-134-340,6 2-60,4-1 0,11 33-505,5 52 308,-1 90-169,-24-285-184,-1-4 20,-1 1 0,1-1-1,0 0 1,0 1 0,0-1 0,1 0 0,-1 0 0,0 1 0,0-1 0,1 0 0,-1 0 0,1 1 0,-1-1 0,1 0 0,-1 0 0,1 0 0,0 0 0,0 1 0,-1-1 0,1 0 0,0 0 25,0-1-851,-1-114-10739,0 61 3779</inkml:trace>
  <inkml:trace contextRef="#ctx0" brushRef="#br0" timeOffset="760.35">758 878 1521,'0'0'1734,"27"1"48,90 2 190,-99-2-1668,0-2 0,0 0 0,0-1 1,0-1-1,0-1 0,0 0 0,-1-1 1,0-1-1,8-4-304,-3-1 153,-2 0 0,1-2 0,-1 0 1,-1-1-1,-1-1 0,3-4-153,-16 15 42,-1 0 0,0 0 1,0-1-1,0 1 0,0-1 0,-1 0 0,0 0 0,0 0 0,2-4-42,-4 5 516,1-1 0,-1 1 0,0-1 0,0 0 0,-1 1 0,1-1 0,-1-4-516,0 7 78,-1 1 0,1 0-1,-1 0 1,0 0 0,1 0-1,-1 0 1,0 0 0,0 0 0,1 0-1,-1 0 1,0 0 0,0 0-1,0 1 1,0-1 0,0 0-1,0 1 1,0-1 0,-1 0-1,1 1 1,0-1 0,0 1-1,0 0 1,0-1 0,-1 1-1,1 0 1,0 0 0,0 0 0,-1 0-78,-43-5 1075,38 4-823,-20-1 374,0 1-1,0 1 0,0 1 1,-20 4-626,35-3 117,0 1 1,1 0-1,0 1 1,0 0-1,0 1 1,0 0-1,1 0 1,-1 2-1,2-1 1,-1 1-1,1 0 0,-2 2-117,1 1 67,0 0 0,1 0-1,0 1 1,1 0-1,0 0 1,1 1-1,0 0 1,1 1-1,0-1 1,1 1 0,-2 8-67,2-1 60,0 1 1,2 0 0,0 0 0,1 0 0,1 0-1,2 1 1,0 5-61,1-14 29,0-1-1,0 0 1,1 0-1,1 0 1,0-1-1,0 1 0,1-1 1,1 0-1,0 0 1,0-1-1,1 0 1,1 0-1,0 0 0,8 8-27,-6-9 4,0 1 1,0-2 0,0 0-1,1 0 1,1-1 0,-1 0-1,1-1 1,0 0 0,1-1-1,-1 0 1,1-1 0,0 0 0,12 1-6,-13-3-236,0 0 1,0-1 0,1-1-1,-1 0 1,0 0 0,0-2 0,1 1-1,-1-1 1,0-1 0,-1 0-1,1-1 1,0 0 0,-1-1 0,0 0-1,0-1 1,3-2 235,58-48-5274</inkml:trace>
  <inkml:trace contextRef="#ctx0" brushRef="#br0" timeOffset="1265.73">1409 232 12582,'0'0'2542,"0"0"-1138,0 0 156,0 0-447,-1 25-481,-5 95 547,5 0 0,7 21-1179,62 457 1767,-68-590-1798,0-6-36,0 0 0,0 0 0,0 0 0,0 0 0,1 0 0,-1 0-1,0 0 1,1 0 0,-1 0 0,1-1 0,0 1 0,0 0 0,0 0-1,0 0 1,0-1 0,0 2 67,0-15-3815,-1-26-342,0-14-4385</inkml:trace>
  <inkml:trace contextRef="#ctx0" brushRef="#br0" timeOffset="1615.58">1702 914 3586,'0'0'1822,"34"-6"317,114-27-287,-132 28-1658,0 0 1,-1-2-1,1 1 0,-1-2 0,-1 0 1,1-1-1,-1 0 0,4-5-194,2 0 153,19-14 276,17-16-429,-45 34 22,0-1 0,-1 0 0,0 0 0,0-1 0,-1 0 0,5-10-22,-12 18 32,0 0 1,0 0 0,0 0-1,-1-1 1,1 1-1,-1 0 1,0-1 0,-1 0-1,1 1 1,-1-2-33,0 5 56,0-1 1,0 0-1,0 1 1,0-1-1,0 0 1,-1 1-1,1-1 1,-1 1-1,1-1 1,-1 1-1,0-1 1,0 1-1,1-1 0,-1 1 1,0-1-1,0 1 1,0 0-1,-1 0 1,1-1-1,0 1 1,0 0-1,-1 0 1,1 0-1,0 0 1,-1 1-1,1-1 1,-1 0-1,-1 0-56,-11-3 301,0 1 1,0 0-1,0 0 0,0 2 0,-1 0 0,1 0 0,0 1 1,-1 1-1,1 1 0,0 0 0,0 1 0,0 0 0,0 1 1,0 1-1,1 0 0,-1 0 0,1 2 0,-7 4-301,2 2 272,0 0 0,2 1 0,-1 1 0,2 0 0,0 1 0,1 1 0,1 0 0,0 1 0,-2 7-272,7-11 181,1 0 0,0 1 0,1 0 0,1 0 0,0 0-1,1 1 1,1-1 0,1 1 0,0 0 0,1 0 0,0 0-1,2 16-180,0-26 40,-1 0-1,1 0 1,1-1 0,-1 1-1,1 0 1,0-1-1,0 1 1,0-1-1,1 0 1,0 0-1,0 0 1,1 0-1,-1 0 1,1 0-1,3 2-39,-1-2 35,1 1-1,0-1 1,0 0-1,0 0 1,1-1 0,0 0-1,0-1 1,0 1 0,0-2-1,0 1-34,22 4-93,-1-2 0,1-1-1,1-1 1,-1-1 0,18-2 93,-38 0-335,1-1 0,-1 0 1,1 0-1,-1-1 1,0 0-1,1-1 0,-1 0 335,-2-1-907,0 1-1,0-1 1,0 0-1,0-1 0,2-2 908,17-15-7457</inkml:trace>
  <inkml:trace contextRef="#ctx0" brushRef="#br0" timeOffset="1962.89">2214 767 16263,'0'0'721,"0"0"-433,0 0 1681,183 0-673,-108 0-447,-2 0-385,-7 0-352,-7 0-112,-11-11 0,-7-3-160,-7-3-1009,-12-3-1632,-9-3-4834</inkml:trace>
  <inkml:trace contextRef="#ctx0" brushRef="#br0" timeOffset="2310.12">2545 323 16408,'0'0'2625,"0"0"-2241,0 0 496,-7 181 689,7-82-208,0-3-641,10-5-224,2-9-208,-2-8-144,2-15-128,-2-11-16,2-14-48,4-11-608,-3-9-833,2-9-992,-2-5-3041,0 0-4627</inkml:trace>
  <inkml:trace contextRef="#ctx0" brushRef="#br0" timeOffset="2629.98">3016 954 752,'0'0'2316,"35"-9"-155,114-32-291,-132 35-1665,0 0 0,0-1 0,-1 0 0,0-1 0,-1-1 0,1-1 0,-2 0 0,0-1 0,0 0 0,-1-1 0,2-3-205,-3 4 133,7-6 5,-2-2 0,0 0 0,6-8-138,-19 21 177,1 0-1,-1-1 1,0 1-1,-1-1 0,0 0 1,0 0-1,0 0 1,-1 0-1,0-1 1,0 1-1,-1-1 0,0 1 1,0-3-177,0 8 211,-1 0 1,0 0-1,0 0 1,0 1-1,0-1 1,0 0-1,0 0 1,-1 0-1,1 0 0,-1 1 1,1-1-1,-1 0 1,1 0-1,-1 1 1,0-1-1,0 1 1,0-1-1,0 0 1,0 1-1,0 0 0,-1-1 1,1 1-1,-1-1-211,-2 1 332,0-1 0,-1 1 0,1 0-1,0 0 1,-1 1 0,1 0-1,-1-1 1,1 1 0,-5 1-332,-3 0 188,0 0 0,-1 1 1,1 0-1,0 1 0,0 0 0,0 1 0,1 1 1,-1 0-1,1 0 0,0 1 0,0 0 1,1 1-1,0 1 0,0-1 0,-3 5-188,-17 16 214,2 2 0,1 0 0,-23 35-214,35-46 100,1 0 1,1 1-1,2 0 0,-1 1 0,2 1 0,1 0 0,1 0 0,1 0 0,0 1 0,2 0 0,1 1 0,1-1 0,0 1 0,2 10-100,1-27 16,-1-1 0,2 1 0,-1-1-1,1 1 1,0-1 0,0 1 0,0-1 0,1 1-1,0-1 1,1 0 0,-1 0 0,1 0 0,0 0-1,1 0 1,-1-1 0,1 0 0,0 0 0,1 0-1,-1 0 1,1 0 0,0-1 0,0 0 0,1 0 0,-1 0-1,1-1 1,-1 1 0,3-1-16,5 3-34,1-1-1,0 0 1,0-1-1,0-1 1,1 0 0,-1-1-1,1-1 1,0 0 0,-1 0-1,1-2 1,5 0 34,3-2-645,-1 0 0,1-2 0,-1 0 0,1-1 1,-2-1-1,20-10 645,63-37-5755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0:56.230"/>
    </inkml:context>
    <inkml:brush xml:id="br0">
      <inkml:brushProperty name="width" value="0.1" units="cm"/>
      <inkml:brushProperty name="height" value="0.1" units="cm"/>
      <inkml:brushProperty name="color" value="#333333"/>
    </inkml:brush>
  </inkml:definitions>
  <inkml:trace contextRef="#ctx0" brushRef="#br0">0 348 12886,'0'0'3634,"0"0"-3170,0 0 368,0 0 81,0 0-593,0 0 448,179 15-272,-90-15-144,5 0-223,-3 0-65,-9-3-64,-10-14-48,-15-3-961,-16-6-1520,-16-2-3218,-19 0-2801</inkml:trace>
  <inkml:trace contextRef="#ctx0" brushRef="#br0" timeOffset="871.05">274 0 9828,'0'0'2391,"0"0"-163,0 0 253,0 0-843,-19 35-699,-17 33-205,-4 16-734,36-73 96,0 0 0,1 0 1,0 0-1,0 0 0,1 0 1,1 1-1,0-1 0,0 1 1,1-1-1,1 1 0,0 2-96,1 20 280,-3-10-55,2-1 0,1 0-1,1 0 1,1 0 0,1 0 0,8 21-225,-11-36 20,1 0-1,1 0 1,0-1 0,0 1-1,0-1 1,1 0 0,0 0-1,0 0 1,1-1 0,0 0-1,0 0 1,0 0-1,1-1 1,0 0 0,0 0-1,0-1 1,1 0 0,-1 0-1,1 0 1,5 0-20,-7-2-34,1 0 1,-1 0-1,1-1 0,0 0 0,0-1 1,0 1-1,0-1 0,0-1 1,-1 1-1,1-1 0,0 0 0,0-1 1,-1 1-1,1-1 0,-1-1 1,1 1-1,-1-1 0,0 0 0,0-1 1,0 0-1,0 1 0,3-5 34,10-9-364,-2-1-1,0 0 1,-1-1 0,-1-1-1,8-12 365,-13 18-200,41-63-1202,-24 36 42,1 0 1,3 2 0,12-12 1359,-41 50-11,-1-1-1,0 0 0,0 1 1,1 0-1,-1-1 0,1 1 1,-1 0-1,1 0 0,0-1 1,-1 1-1,1 1 0,0-1 1,0 0-1,0 0 0,0 1 1,0-1-1,0 1 0,-1-1 1,1 1-1,0 0 0,0 0 1,0 0-1,0 0 0,0 0 1,0 0-1,0 1 0,0-1 1,0 1-1,0-1 0,0 1 1,0 0-1,0 0 0,-1 0 1,1 0-1,0 0 0,0 0 1,-1 0-1,1 1 12,4 4 6,-1 0 0,0 0 0,0 0 0,-1 1 0,1 0 0,-2 0 0,1 0 0,2 8-6,3 9 403,0 1-1,-2 0 0,-1 1 1,-1 0-1,0 18-402,0 30 3612,-3 30-3612,-2-103 510,0-8-43,0-51-154,5-193 29,-2 201-359,3 1 0,2-1 0,3 2 0,2-5 17,-10 43-10,1 1 0,0 0 0,0 0 0,3-4 10,-6 13-166,0 0 0,-1 0 0,1 1 0,-1-1 0,1 1 1,-1-1-1,1 0 0,0 1 0,-1-1 0,0 1 0,1-1 1,-1 1-1,1-1 0,-1 1 0,0 0 0,1-1 0,-1 1 1,0-1-1,1 1 0,-1 0 0,0-1 0,0 1 0,0 0 1,0-1-1,0 1 166,16 70-3628,-13-50 2830,2 0 0,0 0 1,8 20 797,-10-34 47,0-1 0,0 0 0,1 1 0,0-1 0,0-1 0,0 1 0,1-1 0,-1 1 0,2-1 0,-1-1 0,0 1 0,1-1 0,0 0 0,2 2-47,3-1 355,1 1-1,0-2 0,0 1 0,0-2 1,1 1-1,-1-2 0,1 0 1,10 1-355,22-1 1589,39-3-1589,-48 0 197,-19-1-159,1 0-1,0-1 1,-1-1-1,0 0 1,0-2-1,0 0 1,-1 0-1,1-2 1,-2 0-1,1-1 1,-1 0-1,-1-1 1,1-1-1,-2-1 1,13-12-38,-22 20-32,0-1 0,0 0 0,0 0-1,-1 0 1,0 0 0,0 0 0,0-1 0,-1 0 0,1 1 0,-1-1-1,-1 0 1,1 0 0,-1 0 0,0 0 0,0-1 0,-1 1 0,0 0-1,0 0 1,0 0 0,-1-1 0,0-1 32,0 5 5,0 0 0,1 1 0,-1-1-1,-1 0 1,1 1 0,0-1 0,-1 1 0,1-1-1,-1 1 1,0 0 0,0 0 0,0-1 0,0 1 0,0 0-1,0 1 1,0-1 0,-1 0 0,1 1 0,-1-1 0,1 1-1,-1 0 1,1 0 0,-1 0 0,0 0 0,-2 0-5,-8-2 18,0 0 0,1 1 0,-1 0 0,0 1 0,-3 1-18,2-1 152,0 1-1,0 1 1,1 0 0,-1 1 0,0 1 0,1 0-1,-1 1 1,1 0 0,0 1 0,1 0-1,-1 1 1,1 1 0,0 0 0,0 0 0,1 1-1,0 1 1,1 0 0,0 0 0,-7 8-152,6-5 185,0 1 1,1 0-1,0 1 0,1 0 1,0 0-1,1 1 1,1 0-1,0 1 1,1-1-1,1 1 0,0 0 1,1 1-1,1-1 1,1 1-1,0 0 0,1 0 1,1-1-1,1 1 1,0 0-1,2 5-185,-2-11 50,2 0 0,0 0 1,0-1-1,1 1 0,0-1 0,1 0 0,0 0 0,0 0 0,1-1 1,0 1-1,1-1 0,0-1 0,1 0 0,0 0 0,0 0 0,0-1 1,1 0-1,7 4-50,-3-2-81,2-1-1,-1 0 1,1-1 0,0-1 0,1 0-1,-1-1 1,1-1 0,0 0 0,0-1 0,0-1-1,1 0 1,6-1 81,-17-1-265,0-1-1,0 1 0,-1-1 1,1 0-1,0 0 1,0 0-1,-1-1 1,1 0-1,-1 0 1,1-1-1,-1 1 1,0-1-1,2-1 266,0-2-1054,-1 0 0,1 0 0,-1 0-1,0-1 1,0 0 0,-1 0 0,0 0 0,2-4 1054,23-45-11483</inkml:trace>
  <inkml:trace contextRef="#ctx0" brushRef="#br0" timeOffset="1201.06">1925 388 3714,'0'0'3014,"33"0"-175,107-5-1073,-127 4-1607,0 0 0,0-1 0,0 0 0,0-1-1,0-1 1,-1 0 0,0 0 0,1-1 0,-2-1 0,1 0-1,-1-1 1,0 0 0,0 0 0,-1-2 0,0 1 0,0-1-1,-1 0 1,2-4-159,-2 1 76,-1 0 0,0 0-1,-1-1 1,-1 0 0,0-1 0,-1 0-1,0 0 1,-1 0 0,-1 0-1,0 0 1,-1-1 0,-1 1 0,0-1-1,-1-7-75,0 20 117,0 0-1,0 0 0,0 0 0,0 0 0,-1 0 1,1 1-1,-1-1 0,0 0 0,1 0 1,-1 0-1,0 1 0,0-1 0,0 0 1,0 1-1,0-1 0,-1 1 0,1-1 1,0 1-1,-1 0 0,0-1-116,-2-1 199,1 1 1,-1 0 0,1 1-1,-1-1 1,0 0-1,1 1 1,-1 0-1,0 0 1,0 0-1,-2 0-199,-2 0 184,0 1 1,0-1-1,0 1 0,0 1 0,0 0 1,0 0-1,0 0 0,0 1 1,0 0-1,0 1 0,0 0-184,-6 5 88,0 0 1,0 1-1,1 1 0,1 0 0,0 1 1,0 0-1,1 1 0,-3 5-88,-19 24 545,-27 43-545,43-57 257,1 0-1,2 0 0,0 2 0,-6 20-256,15-34 100,1 0 0,0 0 0,1 0 0,0 0 0,1 0 0,1 0 0,1 1 0,0-1 0,1 1 0,1 8-100,0-17 10,0 0-1,1 0 0,0 0 0,0 0 1,0-1-1,1 1 0,0-1 0,0 0 0,0 0 1,1 0-1,0-1 0,0 1 0,1-1 1,-1 0-1,1-1 0,0 1 0,1-1 1,-1-1-1,5 3-9,8 4-31,1-1 1,1-1-1,-1-1 1,1-1-1,1 0 0,1-2 31,17 2-1624,0-2-1,0-2 0,38-3 1625,12-4-5058</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0:55.300"/>
    </inkml:context>
    <inkml:brush xml:id="br0">
      <inkml:brushProperty name="width" value="0.1" units="cm"/>
      <inkml:brushProperty name="height" value="0.1" units="cm"/>
      <inkml:brushProperty name="color" value="#333333"/>
    </inkml:brush>
  </inkml:definitions>
  <inkml:trace contextRef="#ctx0" brushRef="#br0">26 1 12950,'0'0'3626,"0"0"-2589,0 0-455,0 0 611,-3 34-166,2-22-932,-9 109 1189,5 25-1284,12-11 658,6 0 0,26 113-658,-29-188 34,-9-58-34,5 41-20,3-1 1,1-1-1,8 18 20,-7-40-430,-4-15-801,0-16-1312,-4-40-2017,-2-26-1501</inkml:trace>
  <inkml:trace contextRef="#ctx0" brushRef="#br0" timeOffset="400.17">1 60 7059,'0'0'2188,"33"-4"-1201,1 0-435,16-3 1104,1 3 0,-1 2 0,21 2-1656,-54 1 291,1 1-1,-1 1 1,1 1 0,-1 0-1,0 1 1,-1 1 0,1 0-1,-1 1 1,0 1 0,-1 1-1,0 0 1,1 1-291,-7-3 106,0 0 0,0 1 0,-1 0 0,0 0 0,0 0 0,-1 1 0,0 1 0,0-1 0,-1 1 1,0 0-1,-1 0 0,0 1 0,-1-1 0,0 1 0,-1 0 0,0 1 0,-1-1 0,1 11-106,-1-7 78,-1 1-1,-1-1 1,0 0-1,-1 0 1,-1 1-1,0-1 1,-1 0-1,0 0 1,-2-1-1,0 1 1,0-1-1,-1 0 1,-1 0 0,-1-1-1,1 0 1,-8 8-78,-7 8 57,-1-1 1,-2-1 0,-25 21-58,35-35 24,-2 0 0,0 0 0,0-2 0,-1 0 0,0-1 0,-1-1 0,-8 3-24,19-10 26,0 0 0,1 0-1,-1 0 1,0-1 0,-1-1-1,1 1 1,-6-2-26,10 1 7,4 0-15,0 0 1,0 0 0,0 0-1,0 0 1,-1-1 0,1 1-1,0 0 1,0 0 0,0 0-1,0 0 1,0-1-1,0 1 1,0 0 0,0 0-1,0 0 1,0-1 0,0 1-1,0 0 1,0 0 0,0 0-1,0 0 1,0-1-1,0 1 1,0 0 0,0 0-1,1 0 1,-1-1 0,0 1-1,0 0 1,0 0 0,0 0-1,0 0 1,0 0-1,0-1 1,1 1 0,-1 0-1,0 0 1,0 0 0,0 0-1,0 0 1,1 0 0,-1 0-1,0 0 1,0 0-1,0-1 1,0 1 0,1 0-1,-1 0 1,0 0 0,0 0 7,7-4-41,0 0 1,1 1-1,-1 0 1,1 0-1,-1 0 1,1 1-1,0 0 0,0 1 1,2 0 40,78-6-104,-70 6 79,69-2-197,62 6 222,-123-1-43,0 1 0,0 1 0,0 1 0,0 2 0,-1 0 0,0 2 0,22 10 43,-42-17-5,0 1-1,0 0 1,0 0-1,0 1 1,-1-1-1,1 1 1,-1 0-1,0 0 1,0 0 0,0 1-1,-1-1 1,0 1-1,2 2 6,-3-3 13,-1 0 0,1 0-1,-1 1 1,0-1 0,0 0-1,0 0 1,-1 1 0,1-1-1,-1 1 1,0-1 0,-1 0-1,1 1 1,-1-1 0,0 0 0,0 1-1,0-1 1,0 0 0,-1 1-13,-1 2 37,0-1 1,0 1-1,-1-1 1,0 0-1,0 0 1,0 0-1,-1-1 0,0 1 1,-4 2-38,-8 8 94,-1-2 0,-12 7-94,-13 7 68,-1-3-1,-1-1 1,-1-3-1,0-1 1,-2-2-1,-18 2-67,9-5-2,-1-2 0,0-3 0,0-2 0,-1-3 0,-20-2 2,79-3-26,-1 0 0,0 0 0,0 0 0,0 0 0,1 0 0,-1 0 0,0 0 0,0 0 0,1 0 0,-1 0 0,0 0 0,0-1 0,1 1 0,-1 0 0,0-1 0,0 1 0,1 0 0,-1-1 0,0 1 0,1-1 0,-1 1 1,1-1-1,-1 1 0,1-1 0,-1 1 0,1-1 0,-1 0 0,1 1 0,-1-1 0,1 0 0,0 1 0,-1-1 0,1 0 0,0 0 0,0 1 0,0-1 0,-1 0 0,1 0 0,0 0 0,0 1 0,0-1 26,1-3-241,-1 0-1,1 1 1,0-1-1,0 1 1,0 0 0,0-1-1,1 1 1,1-2 241,6-9-2121,0 0 0,1 1 0,12-11 2121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0:54.050"/>
    </inkml:context>
    <inkml:brush xml:id="br0">
      <inkml:brushProperty name="width" value="0.1" units="cm"/>
      <inkml:brushProperty name="height" value="0.1" units="cm"/>
      <inkml:brushProperty name="color" value="#333333"/>
    </inkml:brush>
  </inkml:definitions>
  <inkml:trace contextRef="#ctx0" brushRef="#br0">16 182 13158,'0'0'1577,"0"0"-598,0 27 1016,0 176 1098,0-141-2246,3 0 1,2 1-1,6 14-847,1-21 293,-6-31-223,-1 0-1,-1 1 0,-1 0 1,-1 1-70,-2-27-155,-1-7-344,0-15-1607,-1-1 0,0 1 0,-2 0 0,-1 1 0,-1-2 2106,-21-57-9786</inkml:trace>
  <inkml:trace contextRef="#ctx0" brushRef="#br0" timeOffset="350.02">1 1 8100,'0'0'4306,"0"0"-3698,0 0 913,0 0 816,0 0-1089,0 0-832,107 6-351,-79-1-65,0 4-1249,-3-6-7027</inkml:trace>
  <inkml:trace contextRef="#ctx0" brushRef="#br0" timeOffset="680.03">453 363 1153,'0'0'6869,"4"29"-3046,15 177 2316,-6-11-1665,-6-174-3593,-3-20-293,-1-14-328,1-36-200,1 0 0,3 1 0,2 1-1,9-26-59,-12 50-11,1 1 0,1 0 0,1 0 0,0 1 0,2 1 0,0 0-1,2 0 1,0 1 0,1 1 0,12-11 11,-21 23-16,1 1 0,0-1 0,0 1 0,1 1 1,-1-1-1,1 1 0,0 1 0,0-1 0,0 1 0,1 1 0,-1 0 0,1 0 0,1 0 16,-5 1-8,1 1 0,-1 0-1,0 0 1,1 0 0,-1 0-1,0 1 1,1 0 0,-1 0-1,0 1 1,0-1 0,1 1-1,-1 0 1,-1 0 0,1 1 0,0 0-1,0 0 1,-1 0 0,0 0-1,0 0 1,0 1 0,2 2 8,5 8 69,-1 0 0,0 0 0,-1 1 0,0 1 1,-2-1-1,1 1 0,-2 1 0,0-1 0,-2 1 1,1 0-1,-2 1 0,1 5-69,2 35-461,-2 0 0,-4 52 461,1-24-4983,-4-131-7569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0:58.110"/>
    </inkml:context>
    <inkml:brush xml:id="br0">
      <inkml:brushProperty name="width" value="0.1" units="cm"/>
      <inkml:brushProperty name="height" value="0.1" units="cm"/>
      <inkml:brushProperty name="color" value="#333333"/>
    </inkml:brush>
  </inkml:definitions>
  <inkml:trace contextRef="#ctx0" brushRef="#br0">0 1 17528,'0'0'816,"0"0"-800,0 0-16,0 0 321,0 0-321,167 45-337,-139-39-5425</inkml:trace>
  <inkml:trace contextRef="#ctx0" brushRef="#br0" timeOffset="340.17">186 422 14215,'0'0'2609,"0"0"-2609,0 0-48,0 0 16,0 0-2209,0 0-5603</inkml:trace>
  <inkml:trace contextRef="#ctx0" brushRef="#br0" timeOffset="1470.21">211 286 112,'0'0'3282,"0"0"-1711,0 0 507,0 0 635,0 0-549,0 0-654,-13 9 608,-40-1-204,41-7-1142,1 1-1,-1 0 0,0 1 1,0 0-1,-8 3-771,20-6 21,0 1 0,0-1 0,0 0 0,-1 0 0,1 0 0,0 0 1,0 0-1,0 0 0,-1 0 0,1 0 0,0 0 0,0 1 0,0-1 0,0 0 0,-1 0 0,1 0 0,0 0 0,0 1 0,0-1 0,0 0 0,0 0 0,0 0 0,0 1 0,-1-1 1,1 0-1,0 0 0,0 0 0,0 1 0,0-1 0,0 0 0,0 0 0,0 0 0,0 1 0,0-1 0,0 0 0,0 0 0,0 1 0,0-1 0,0 0 0,1 0 0,-1 0-20,9 9 250,22 8-400,-23-13 266,9 6-229,0 0-1,-1 1 0,0 1 0,-1 0 1,13 15 112,9 19-6600,-23-21-5261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04:00.420"/>
    </inkml:context>
    <inkml:brush xml:id="br0">
      <inkml:brushProperty name="width" value="0.1" units="cm"/>
      <inkml:brushProperty name="height" value="0.1" units="cm"/>
      <inkml:brushProperty name="color" value="#333333"/>
    </inkml:brush>
  </inkml:definitions>
  <inkml:trace contextRef="#ctx0" brushRef="#br0">221 126 6179,'0'0'1027,"0"0"-181,0 0 1509,0 0-175,0 0-705,3 6-511,7 15 508,2 0 1,7 9-1473,-4-7 804,-1 1 1,7 18-805,-8-13 176,-5-13-93,-1 1 0,0 0 1,-1 0-1,-1 1 1,-1-1-1,0 1 0,-1 0 1,0 17-84,-3-21 27,-1 0 0,0 0 0,-1 0 0,-1 0 1,0 0-1,-1-1 0,0 1 0,-1-1 0,-1 0 0,0-1 0,-4 7-27,-16 29 18,-31 55 37,-41 53-55,91-147 10,0 1 0,-1-1 0,0 0 0,-5 4-10,10-11 13,0 1 0,0-1 0,0 0-1,0 0 1,-1 0 0,1 0 0,0-1-1,-1 0 1,0 1 0,1-1 0,-1 0-1,0-1 1,0 1 0,1-1 0,-5 1-13,5-1-79,-1 0 1,1 0 0,0-1 0,-1 1-1,1-1 1,-1 0 0,1 1 0,-1-2 78,3 2-27,0-1 0,0 1 1,0-1-1,0 0 0,0 1 1,0-1-1,0 0 1,1 0-1,-1 1 0,0-1 1,0 0-1,1 0 1,-1 0-1,1 0 0,-1 0 1,1 0-1,-1 0 1,1 0-1,0 0 0,-1 0 1,1 0-1,0 0 0,0 0 1,0 0-1,0-1 1,0 1-1,0-1 27,-1-9-724,2 3-177,15 7 613,-10 1 284,-1 0 0,1 0 0,-1 1 0,1 0 0,-1 0 0,1 0 0,-1 0 0,0 1 0,1 0 0,-1 1 0,0-1 0,0 1 0,1 0 4,0 2 72,0 0 0,-1 1 1,1-1-1,-1 1 0,0 0 0,-1 0 0,1 1 1,-1 0-1,2 4-72,5 11 165,-1 1 1,-1 0 0,-1 1-1,-1 0 1,-1 0-1,-1 0 1,-2 1 0,0 1-166,3 59 753,-4 60-753,-2-94 67,-2 200 685,4 274 83,4-440-701,3 1-1,4-1 0,4-1 1,7 10-134,-23-90-14,-1-1 0,2 0 0,-1 1 0,0-1 0,1 0 0,-1 1 0,1-1 0,0 0 0,0 0 0,0-1 0,0 1 0,1 0 0,0 0 14,-1-1-188,1-1-1,-1 0 0,0 1 0,0-1 1,1 0-1,-1-1 0,0 1 1,1 0-1,-1-1 0,1 1 0,-1-1 1,1 0-1,-1 0 0,1 0 1,-1 0-1,1 0 0,-1 0 0,1-1 1,0 0 188,31-8-5179</inkml:trace>
  <inkml:trace contextRef="#ctx0" brushRef="#br0" timeOffset="1210.42">815 29 11557,'0'0'2247,"0"0"-1386,0 0 994,0 0-273,0 0-945,0-6-170,-3-17 1793,5 159-1966,1-26 34,-5 0 0,-5 0 0,-8 23-328,12-99 62,1-17-4175,1-38-2657,1-21-3216</inkml:trace>
  <inkml:trace contextRef="#ctx0" brushRef="#br0" timeOffset="1540.57">1234 128 1201,'0'0'3807,"0"0"-2231,0 0 428,-26 29-214,-84 88-1166,104-110-607,0-1-1,-1 1 0,1-1 1,-1-1-1,0 0 0,-1 0 1,1 0-1,-1-1 0,0 0 1,0 0-1,-1-1 1,-7 3-17,-8 1 17,-4 0 324,26-7 556,2 13 1210,1-10-1958,0 1 0,0-1 0,0 1 0,0-1 0,1 1 0,-1-1-1,1 0 1,0 1 0,0-1 0,0 0 0,1 0 0,-1-1 0,1 1 0,-1 0-1,1-1 1,3 2-149,55 42 1823,-49-38-1546,5 4-242,12 7 1422,29 17-1457,-49-32-444,-1 0 1,1 0-1,-1-1 0,1 0 0,0-1 0,0 1 1,0-2-1,0 1 0,8-1 444,-10-1-6520</inkml:trace>
  <inkml:trace contextRef="#ctx0" brushRef="#br0" timeOffset="2290.56">1388 389 3506,'0'0'1326,"0"0"602,29-5 281,92-19-931,-112 22-1196,-1 0 0,0 0 0,0-1 0,0 0-1,0 0 1,-1-1 0,1 0 0,-1 0-1,0-1 1,0 1 0,0-2 0,-1 1 0,0-1-1,1-1-81,0 0 29,-4 4-21,-1 0-1,1 0 1,-1 0-1,0 0 1,0 0-1,0 0 1,0-1 0,-1 1-1,1-1 1,-1 0-1,0 1 1,0-1-1,0 0 1,0 0-1,-1 1 1,0-1-1,0 0 1,0 0-1,0 0 1,0 0 0,-1 1-1,0-1 1,0 0-8,0 2 91,1 1 0,-1 0 0,0 0 0,-1 0 0,1 0 1,0 0-1,0 0 0,0 0 0,0 0 0,-1 1 0,1-1 1,0 0-1,-1 1 0,1-1 0,-1 1 0,1-1 0,-1 1 1,1 0-1,-1-1 0,1 1 0,-2 0-91,-39-1 1939,35 1-1772,-28-2 405,19 1-379,-1 1 1,1 0-1,-15 2-193,27-1 16,0-1 1,0 1 0,1 0 0,-1 0 0,1 0-1,-1 1 1,0-1 0,1 1 0,0 0 0,0 0-1,-1 0 1,1 0 0,0 1 0,0-1 0,1 1 0,-1 0-1,1 0 1,-2 2-17,-1 3 77,0 1 0,1 0-1,0 1 1,0-1 0,1 1 0,0 0-1,1 0 1,0 0 0,0 7-77,0 10 502,2-1 1,0 1-1,2 4-502,-1-24 69,0 1-1,1-1 0,0 0 0,0 0 0,1 0 1,0 0-1,0 0 0,1 0 0,-1-1 0,1 1 1,1-1-1,-1 0 0,1 0 0,1-1 0,-1 0 1,0 0-1,1 0 0,0 0 0,0-1 0,1 0 1,-1 0-1,3 0-68,-3-1-5,0 0 0,0 0 0,0-1 1,1 0-1,-1 0 0,1 0 0,0-1 0,-1 0 0,1-1 0,0 1 1,0-1-1,-1 0 0,1-1 0,0 0 0,-1 0 0,1 0 1,0-1-1,-1 0 0,0 0 0,1-1 0,-1 1 0,0-2 0,0 1 1,0 0-1,1-3 5,10-8-647,0-2-1,-1 1 1,-1-2 0,-1 0 0,0-1-1,8-16 648,15-30-7338,12-30 7338,4-10-869,-52 103 2942,-1 1-70,3 25 865,0 8-1658,0 4 135,2 1 0,3 5-1345,-6-33 136,1 0 0,0 0 0,0 0 0,1 0 1,1-1-1,-1 1 0,2-1 0,-1 0 0,1 0 1,1 0-137,-5-6 18,0-1 1,1 1-1,-1-1 1,1 0-1,-1 0 1,1 0 0,0 0-1,-1 0 1,1 0-1,0-1 1,0 1-1,1-1 1,-1 0 0,0 0-1,0 0 1,0-1-1,1 1 1,-1-1 0,0 1-1,1-1 1,-1 0-1,0 0 1,1-1-1,-1 1 1,0-1 0,4-1-19,-1 0 22,0-1 0,1 1 0,-1-2 0,0 1 0,0-1 0,-1 0 0,1 0 0,-1 0 0,0-1 0,0 0 0,-1 0 0,2-2-22,27-34-245,25-43 245,-45 64-106,-2-1 0,0-1 0,-1 0 1,-1 0-1,2-12 106,-10 33 27,-1 1 13,0 1 34,-4 79 117,-8 48-191,-1-9 95,9-30-30,4-51-28,-2 0 0,-2 0 0,-1-1 0,-8 30-37,11-63 20,1 0-1,-1 0 0,0 0 1,0 0-1,0-1 1,-1 1-1,1 0 1,-1-1-1,0 0 1,0 1-1,0-1 1,0 0-1,-1-1 1,1 1-1,-1-1 0,1 1 1,-1-1-1,0 0 1,0 0-1,0-1 1,0 1-1,-1-1 1,1 0-1,-2 0-19,-12 2-116,-1 0-1,0-2 1,0 0 0,0-1-1,-3-1 117,-11 0-941,-8 1-2138,3 0-3404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1:00.980"/>
    </inkml:context>
    <inkml:brush xml:id="br0">
      <inkml:brushProperty name="width" value="0.1" units="cm"/>
      <inkml:brushProperty name="height" value="0.1" units="cm"/>
      <inkml:brushProperty name="color" value="#333333"/>
    </inkml:brush>
  </inkml:definitions>
  <inkml:trace contextRef="#ctx0" brushRef="#br0">0 444 5955,'0'0'3535,"0"0"-2247,0 0 92,0 0 567,0 0-570,0 27-345,0 171 489,10 384 2441,-11-563-3952,1-13-11,-1 1 1,1-1-1,1 0 0,-1 1 1,1-1-1,0 0 0,1 3 1,1-9-261,0-11-390,3-119-4797,-6 27-2094</inkml:trace>
  <inkml:trace contextRef="#ctx0" brushRef="#br0" timeOffset="329.98">98 110 11797,'0'0'2514,"0"0"-2322,0 0 1344,0 0 1,0 0-1233,0 0-304,31 97-48,-18-75-1713,-4-5-5010</inkml:trace>
  <inkml:trace contextRef="#ctx0" brushRef="#br0" timeOffset="670.33">98 110 8228,'45'-33'1208,"1"1"1,15-5-1209,-60 36 22,-1 1 0,1-1 0,0 1 0,0-1 0,-1 1 0,1 0-1,0-1 1,0 1 0,0 0 0,0-1 0,0 1 0,-1 0 0,1 0 0,0 0 0,0 0 0,0 0 0,0 0 0,0 0 0,0 0 0,0 0 0,0 0 0,-1 1 0,1-1 0,0 0-1,0 0 1,0 1 0,0-1 0,-1 1 0,1-1 0,0 1-22,0 1 61,0 0 0,0 0 0,-1 0 0,1-1 0,-1 1 0,0 0 0,0 0 0,1 0 0,-1 0 0,0 0-1,-1 2-60,1-4 0,-2 198 5579,-12 102-3068,-11 383-703,25-675-1915,3 37 263,-3-44-224,0 1 0,1-1 0,-1 1 0,0-1 0,1 1 0,-1-1 0,1 0 1,0 1-1,-1-1 0,1 0 0,0 1 0,0-1 0,0 0 0,0 0 0,0 0 1,0 0-1,0 0 0,0 0 0,1 0 0,-1 0 0,0 0 0,0 0 0,1-1 0,-1 1 1,1 0 67,-1-1-112,-1 0 1,1 0 0,-1 0 0,1 0 0,-1 0 0,1 0 0,-1 0-1,1 0 1,-1 0 0,1-1 0,-1 1 0,1 0 0,-1 0-1,1 0 1,-1-1 0,1 1 0,-1 0 0,1 0 0,-1-1 0,1 1-1,-1 0 1,0-1 0,1 1 0,-1-1 0,0 1 0,1 0-1,-1-1 1,0 1 0,1-1 0,-1 1 0,0-1 0,0 1-1,0-1 1,0 1 0,1-1 111,4-25-2706,-3 20 1667,7-62-4921</inkml:trace>
  <inkml:trace contextRef="#ctx0" brushRef="#br0" timeOffset="999.99">560 0 4306,'0'0'7139,"0"0"-6530,0 0 1936,0 187 880,0-99-2048,0 14-225,-9 11-399,-1 11-209,1 1-144,3-1-144,2-13-112,4-18-144,0-25 0,0-20-224,4-25-688,8-20-1025,1-3-3265,-4-29-4579</inkml:trace>
  <inkml:trace contextRef="#ctx0" brushRef="#br0" timeOffset="1330.16">865 427 5875,'0'25'2926,"-3"370"7082,4-258-8290,-1-134-1673,0 1 0,0 0 0,1 0 0,-1 0 0,1-1 1,0 1-1,0 0 0,1-1 0,-1 1 0,1-1 0,0 0 1,0 1-1,0-1 0,2 2-45,-3-3 11,1-1 0,-1 1-1,1-1 1,0 0 0,-1 0 0,1 0 0,0 0 0,0 0 0,0 0 0,0 0-1,-1-1 1,1 1 0,0-1 0,0 0 0,1 1 0,-1-1 0,0 0 0,0 0-1,0 0 1,0 0 0,0 0 0,0-1 0,0 1 0,0-1 0,0 1 0,0-1 0,1 0-12,1-2 5,1 0 0,0 0-1,-1 0 1,1-1 0,-1 0-1,0 0 1,0 0 0,-1 0 0,1 0-1,-1-1 1,0 1 0,0-1-1,0 0 1,-1 0 0,0 0-1,2-4-3,2-5 8,24-49-765,-3-1 1,16-63 756,25-139-1688,-69 287 2421,0 0-1,1 0 1,2 12-733,0 24 246,-4 18 124,0-24-93,2 1 0,3 5-277,-2-43 12,1 0 0,0-1 0,1 1 1,1-1-1,0 0 0,0 0 0,2 0 0,0 0 0,0-1 0,1 1-12,-5-11-55,0 1 0,-1-1 0,1 1-1,1-1 1,-1 0 0,0 0 0,1 0 0,-1 0-1,1 0 1,-1 0 0,1-1 0,0 1 0,0-1-1,0 0 1,-1 0 0,1 0 0,2 0 55,33 2-4301,-6-5-3927</inkml:trace>
  <inkml:trace contextRef="#ctx0" brushRef="#br0" timeOffset="1650.4">1708 436 11189,'0'0'1876,"0"0"-41,-35 16 516,-114 56-836,139-67-1363,1 0 1,-1 1-1,1 0 1,0 0 0,1 1-1,-1 0 1,1 1-1,1 0 1,-1 0-1,2 1 1,-1-1-1,-4 10-152,7-12 70,1-1-1,0 1 1,0 0-1,1 0 1,0 0-1,0 1 1,1-1-1,-1 0 1,1 1-1,0 5-69,1-8 17,0-1-1,0 1 1,0-1 0,1 1 0,-1-1-1,1 0 1,0 1 0,0-1-1,0 0 1,0 1 0,0-1 0,1 0-1,0 0 1,-1 0 0,1 0-1,1 0 1,-1 0 0,0-1 0,0 1-1,1-1 1,0 1-17,17 9 9,0 0 0,1-1 1,0-2-1,1 0 0,0-1 0,6 0-9,8 5 14,27 8-3,-37-14-7,0 1 0,0 1 0,-1 2 1,-1 1-1,0 0 0,0 2 0,9 8-4,-31-21 2,-1 0 0,0 0-1,0 0 1,1 0-1,-1 0 1,0 1 0,0-1-1,0 0 1,0 1-1,0-1 1,0 1 0,-1-1-1,1 1 1,0-1 0,-1 1-1,1 0 1,-1-1-1,0 1 1,1 0 0,-1-1-1,0 1 1,0 0-1,0-1 1,0 1-2,-1 1 29,0-1 0,0 1-1,0-1 1,0 0 0,0 1-1,0-1 1,-1 0 0,1 0 0,-1 0-1,1 1 1,-1-2 0,0 1 0,0 0-1,-1 0-28,-7 6 146,-1-1 0,1 0 0,-1 0 0,-1-1 0,-9 3-146,-18 5-111,0-3-1,0-1 0,-1-1 0,-1-3 1,1-1-1,-1-2 0,0-1 0,0-3 1,-13-2 111,46 2-403,0 0 0,1 0 1,-1 0-1,1-1 0,-1 0 1,1 0-1,-3-2 403,6 1-841,-1 1 1,1-1-1,-1 1 1,1-1-1,0-1 0,-2-1 841,-19-26-11029</inkml:trace>
  <inkml:trace contextRef="#ctx0" brushRef="#br0" timeOffset="2000.74">1664 855 13254,'0'0'2673,"0"0"-1072,198-77 1168,-94 46-752,6 3-1104,-6 3-497,-10 10-80,-21 4-240,-17 8-80,-18 3-16,-10-3 0,-12 3-48,-6-2-496,-10-1-849,0-6-944,0-2-2257,-19-3-6787</inkml:trace>
  <inkml:trace contextRef="#ctx0" brushRef="#br0" timeOffset="2001.74">2086 371 9748,'0'0'5011,"0"0"-4355,0 0 1201,-29 215 1088,23-102-1456,0 9-641,6-3-175,0-6-193,3-14-304,19-22-96,6-27-80,4-24-64,-1-26-336,4-6-961,2-56-336,1-26-1136,0-11-4130,-3-8-1793</inkml:trace>
  <inkml:trace contextRef="#ctx0" brushRef="#br0" timeOffset="2330.91">2485 583 3057,'0'0'3434,"0"0"-777,0 0-429,0 0 384,17 28-438,12 20-501,13 31-1673,-37-67 177,-1 0 0,0 1 1,0 0-1,-1 0 0,-1 0 1,0 0-1,-1 0 0,0 0 0,-1 0 1,-1 6-178,1 13 321,2 33 291,0-17 565,-1 1 1,-7 46-1178,6-93 85,0 0 0,-1 0 0,1 0-1,0 0 1,-1 0 0,1-1 0,-1 1 0,0 0 0,1 0 0,-1-1 0,0 1 0,0 0 0,0-1-1,0 1 1,-1-1 0,1 1 0,0-1-85,-3-16 838,1-86-451,8-83-387,-3 155 57,3 0 0,0 0-1,2 1 1,1 0 0,1 0 0,5-10-57,-6 22-677,0 0 0,0 1 0,2 0 0,1-1 677,0 4-4527,6 0-6780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1:09.357"/>
    </inkml:context>
    <inkml:brush xml:id="br0">
      <inkml:brushProperty name="width" value="0.1" units="cm"/>
      <inkml:brushProperty name="height" value="0.1" units="cm"/>
      <inkml:brushProperty name="color" value="#333333"/>
    </inkml:brush>
  </inkml:definitions>
  <inkml:trace contextRef="#ctx0" brushRef="#br0">1 0 9332,'0'0'2553,"0"0"-688,0 0 1393,0 0-892,0 0-1179,0 28 150,0 920 1889,-1-870-3130,4 0 1,3 0 0,3 0-1,5 8-96,-14-84-23,1 0 0,-1 0 0,1 0 1,-1 0-1,1 0 0,0-1 0,0 1 0,-1 0 0,1 0 0,0-1 0,1 1 0,-1-1 0,0 1 0,0-1 0,1 1 23,-1-2-30,-1 1 0,0-1 0,1 0-1,-1 0 1,1 0 0,-1 0 0,0 0 0,1 0 0,-1 0-1,0 0 1,1 0 0,-1 0 0,1 0 0,-1 0 0,0 0 0,1 0-1,-1 0 1,0 0 0,1 0 0,-1-1 0,1 1 0,-1 0-1,0 0 1,1 0 0,-1-1 0,0 1 0,1 0 30,10-17-1139,1-16-936,-2 1 0,-1-1 0,-2-1 1,-1 0-1,1-24 2075,-6 54-372,9-93-8910</inkml:trace>
  <inkml:trace contextRef="#ctx0" brushRef="#br0" timeOffset="580.38">838 680 640,'0'0'1382,"0"0"32,0 0 1065,0 0-516,3-26-602,10-79-6,-13 101-1126,1 0-1,0 0 1,-1 0-1,0 0 1,0 0-1,0 1 1,-1-1-1,1 0 1,-1 0 0,0 0-1,0 0 1,0 0-1,0 1 1,-1-1-1,0 0-228,0 2 206,1 0-1,-1 1 1,0-1 0,0 0-1,-1 1 1,1 0-1,0-1 1,0 1-1,-1 0 1,1 0 0,0 0-1,-1 0 1,1 1-1,-2-1-205,-8-3 609,-9-2-162,0 1 0,0 0 0,-1 2 0,1 1 0,-1 0 0,1 1-1,-1 2 1,-9 1-447,24-1 24,1 1-1,-1 0 1,0 0 0,1 1-1,-1 0 1,1 0-1,0 1 1,0-1-1,0 1 1,1 0 0,-1 1-1,1-1 1,0 1-1,0 0 1,1 1-1,-1 1-23,-14 16 21,2 1 0,1 1 1,-2 5-22,7-8 59,0 1 1,1 0 0,1 0 0,1 1 0,1 1-1,1-1 1,0 11-60,-1 20 346,2 1-1,3 43-345,2-97 2,0 1 0,0 0 0,0 0 0,0-1-1,0 1 1,1 0 0,0 0 0,-1-1 0,1 1 0,0-1-1,0 1 1,0 0 0,0-1 0,1 0 0,-1 1-1,1-1 1,0 1-2,1-1-1,-1-1-1,0 1 0,1-1 0,0 1 1,-1-1-1,1 0 0,0 0 1,0 0-1,-1 0 0,1-1 1,0 1-1,0-1 0,0 0 0,0 1 1,2-2 1,3 1 2,-1 0 1,0-1-1,0 0 1,0-1-1,0 1 1,-1-1-1,1-1 1,0 1 0,-1-1-1,0 0 1,1-1-1,-1 1 1,0-1-1,-1-1 1,4-2-3,12-12-34,-2 0 0,0-1 1,6-10 33,-11 13-65,42-53-441,-34 41 166,2 0-1,0 2 1,2 0-1,23-18 341,-47 44-11,-1-1 0,1 1 0,-1 0-1,1 1 1,-1-1 0,1 0 0,0 0 0,-1 1 0,1-1-1,0 1 1,0-1 0,-1 1 0,1 0 0,0 0 0,0-1-1,0 1 1,0 1 0,-1-1 0,1 0 0,0 0 0,0 1 0,0-1-1,-1 1 1,1-1 0,0 1 0,-1 0 0,1 0 0,-1 0-1,1 0 1,-1 0 0,1 0 0,-1 0 0,1 0 0,-1 1-1,0-1 1,0 0 0,0 1 0,1 0 11,5 8 46,0 0 0,0 0 1,-1 1-1,0 0 0,1 6-46,-1-4 124,24 59 399,-3 1 1,13 59-524,-12-39 36,-25-84-281,5 14 156,3-15-2768,-4-8-3813</inkml:trace>
  <inkml:trace contextRef="#ctx0" brushRef="#br0" timeOffset="920.38">942 694 10821,'0'0'4834,"0"0"-4834,0 0 2946,176 6-1250,-110-4-975,-3 1-417,-4-3-96,-8 0-208,-10 0-16,-7 0-464,-12-17-1265,-12-5-2065,-10-1-4690</inkml:trace>
  <inkml:trace contextRef="#ctx0" brushRef="#br0" timeOffset="1250.55">1228 283 8372,'0'0'7315,"0"0"-6402,0 0 127,-6 173 1457,6-51-592,0 5-880,0-14-513,0-5 0,0-20-400,0-23-80,0-31-32,0-26-288,0-8-1649,0-36-2385,6-21-9172</inkml:trace>
  <inkml:trace contextRef="#ctx0" brushRef="#br0" timeOffset="1800.67">1439 668 4946,'0'0'5926,"0"0"-4206,0 0 44,35 7-257,120 17-266,-134-21-1079,0-1 0,0-1 0,0-1 0,0 0 1,0-2-1,0-1 0,0 0 0,0-2 0,-1 0 0,7-3-162,-9 0 94,1-1 0,-1-1 0,-1 0-1,0-1 1,0-1 0,-1-1-1,0 0 1,-2-1 0,7-7-94,-16 15 21,0 0 0,0-1 0,0 1 0,-1-1-1,0 0 1,-1 0 0,1-1 0,-1 1 0,-1-1 0,1 1 0,-1-1 0,-1 0 0,1 0 0,-1 0-1,-1 0 1,0 0 0,0 0 0,0-4-21,-1 10 8,1 1 0,0-1-1,0 0 1,0 0 0,-1 1 0,1-1-1,-1 0 1,0 1 0,1-1-1,-1 0 1,0 1 0,0-1 0,0 1-1,0-1 1,0 1 0,0 0 0,0-1-1,-1 1 1,0-1-8,-2-1 8,1 1-1,-1 0 0,0 0 1,0 0-1,0 0 1,0 0-1,0 1 1,-2-1-8,-12-2 34,0 1 0,0 1 0,-16 0-34,27 1 27,-11 0 3,1 1 0,0 0-1,-1 1 1,1 1-1,0 1 1,0 0 0,0 1-1,0 1 1,1 1 0,0 0-1,0 1 1,0 0 0,1 2-1,0 0 1,1 0 0,0 2-1,0-1 1,-3 5-30,5-3 89,0 0 0,0 0 0,1 1 0,1 0 1,0 1-1,1 0 0,0 0 0,1 1 0,1 1 0,-3 8-89,3-3 163,1 1-1,1-1 0,1 1 1,1 1-1,1-1 0,0 0 0,3 17-162,-1-30 35,1-1 0,0 1-1,0-1 1,1 1-1,1-1 1,-1 0-1,1 0 1,1 0-1,-1 0 1,1 0-1,1-1 1,-1 1-1,1-1 1,1 0-1,-1-1 1,1 1 0,0-1-1,0-1 1,1 1-1,0-1 1,0 0-1,0 0 1,1-1-1,0 0 1,5 2-35,-2-1 1,0-1 1,1-1-1,-1 0 1,1 0-1,0-1 1,0-1 0,-1 1-1,1-2 1,0 0-1,0-1 1,0 0-1,0 0 1,0-1-1,-1-1 1,1 0-1,-1-1 1,0 0 0,10-5-2,1-3-157,0-1 1,-1-1 0,-1-1 0,15-15 156,73-77-1478,-1 3 147,-94 92 1226,2-1 69,0 0 0,1 1 1,5-3 35,-16 13-18,0-1 0,0 0 1,0 1-1,0 0 1,0 0-1,0 1 0,1-1 1,-1 1-1,0 1 1,1-1-1,-1 0 0,1 1 1,-1 0-1,1 1 18,-4-1-7,0 1-1,-1 0 1,1-1 0,-1 1-1,1 0 1,-1 0-1,1 0 1,-1 0 0,1 0-1,-1 0 1,0 1-1,0-1 1,0 0 0,1 1-1,-1-1 1,0 0-1,-1 1 1,1 0 0,0-1-1,0 2 8,15 38 214,-15-37-187,7 33 229,-1-1 0,-2 1 0,-2 1 0,-1-1 0,-2 0 0,-2 8-256,1 16 1210,1-61-767,0-7 42,2-21-287,0-1 1,2 1-1,1-1 0,1 1 0,2 0 1,0 1-1,11-22-198,-4 15 79,2 0 0,1 1 0,1 1-1,2 0 1,24-26-79,-38 49-7,2 0 0,-1 0 0,1 0 0,1 1-1,-1 0 1,2 1 0,-1 0 0,1 1 0,1-1 7,-3 4-873,0-1 1,0 1 0,0 0 0,6 0 872,-3 0-6110,-4 0-9185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1:07.329"/>
    </inkml:context>
    <inkml:brush xml:id="br0">
      <inkml:brushProperty name="width" value="0.1" units="cm"/>
      <inkml:brushProperty name="height" value="0.1" units="cm"/>
      <inkml:brushProperty name="color" value="#333333"/>
    </inkml:brush>
  </inkml:definitions>
  <inkml:trace contextRef="#ctx0" brushRef="#br0">567 841 7283,'0'0'579,"0"0"694,0 0 984,0 0-995,0 0-539,-9-3-32,-25-11 125,-8-9 2831,20 12-3504,0 2 1,0 0-1,-1 1 0,0 1 0,0 1 0,-1 1 0,0 1 1,0 1-1,-5 1-143,7 1 93,9 1-89,-1 0-1,0 1 1,-8 1-4,17-1-9,1 0 0,0 0 1,0 0-1,-1 1 0,1 0 0,0 0 0,0 0 0,1 0 0,-1 0 1,0 1-1,1-1 0,-1 1 0,0 1 9,-6 8-13,1-1 0,0 2 0,1-1 0,0 1 0,1 0 0,1 0 0,0 1 1,0 0-1,2 0 0,0 1 0,-1 6 13,-2 15-15,1 0 0,3 0-1,0 0 1,3 6 15,-2-1-8,1-28 11,0 0 1,1 0 0,1 0-1,0 0 1,0 0 0,2 3-4,-2-13-3,0 0 1,0-1 0,1 1 0,-1-1 0,1 1 0,-1-1 0,1 0-1,0 1 1,0-1 0,0 0 0,0 0 0,0 0 0,0-1-1,1 1 1,-1-1 0,0 1 0,1-1 0,-1 1 0,1-1 0,0 0-1,-1 0 1,1-1 0,0 1 0,0-1 0,0 1 0,-1-1-1,1 0 1,0 0 0,0 0 0,1 0 2,4 0-9,0-1 0,0 1 0,0-2 0,0 1 0,-1-1 0,1 0 0,0-1 0,-1 0 0,1 0 0,3-2 9,9-9 7,0 0 0,-1-1 0,-1 0 0,0-2 0,5-7-7,19-23-443,15-25 443,-8 4-347,-3-2 0,8-22 347,-48 86 881,-4 12-581,-2 20-406,-1-16 202,1 59 151,-2-8 28,3 0 0,3 0 1,6 24-276,-9-80 80,0 1 1,1-1 0,-1 0-1,1 0 1,0 0 0,2 3-81,9 3-1451,-13-10 1120,1-1-1,0 0 1,0 0-1,0 0 0,-1 0 1,1 0-1,0 0 1,0 0-1,0 0 1,0 0-1,-1-1 1,1 1-1,0 0 1,0 0-1,0-1 0,-1 1 1,1 0-1,0-1 1,0 1-1,-1-1 1,1 0 331,6-8-8052</inkml:trace>
  <inkml:trace contextRef="#ctx0" brushRef="#br0" timeOffset="350.48">670 858 10085,'0'0'784,"0"0"1665,161 0 1089,-82 0-1793,5 3-1105,1-3-192,-6 0-240,-7 0-208,-15 0 0,-16 0-144,-10-3-1121,-15-14-2096,-10-5-3858</inkml:trace>
  <inkml:trace contextRef="#ctx0" brushRef="#br0" timeOffset="676.6">950 442 9828,'0'0'2226,"0"0"-2018,0 150 3905,0-70-1631,0 2-1378,4 5-336,-1-4-207,6-4-97,1-6-240,-1-5-192,4-8 0,-1-9-32,-2-20-64,-1-14-704,-3-17-1265,-6 0-4130,0-31-5698</inkml:trace>
  <inkml:trace contextRef="#ctx0" brushRef="#br0" timeOffset="1016.77">1425 949 2017,'0'0'2140,"34"1"69,114 1 45,-132-1-1935,0-2 1,0 0-1,-1 0 1,1-2-1,0 0 1,-1-1-1,1 0 0,-1-2 1,0 1-1,-1-2 1,1 0-1,-1-1 1,-1 0-1,1-1 0,1-2-319,-9 6 116,1 0 0,-1-1 0,0 1 0,-1-1 0,1-1 0,-1 1 0,0-1 0,-1 1-1,3-7-115,-4 8 132,-1 1-1,-1 0 1,1 0-1,-1-1 1,1 1-1,-1-1 1,-1 1-1,1-1 1,0 0-1,-1 1 1,0-1-1,0 1 1,-1-1-1,1 0 1,-1 1-1,0-1 1,0 1-1,-1-1-131,1 2 60,-1 1-1,1-1 1,-1 0-1,0 1 1,0 0-1,0-1 1,0 1-1,0 0 1,-1 0-1,1 0 1,-1 0-1,1 1 1,-1-1-1,0 1 1,1-1-1,-1 1 1,-1 0-60,-53-16 527,56 17-508,-16-4 82,-1 1-1,1 1 1,-1 0-1,0 1 1,1 1 0,-1 1-1,0 1 1,1 0-1,-1 1 1,1 1 0,0 0-1,0 2 1,0 0-1,1 1 1,0 0 0,0 1-1,-14 10-100,13-6 115,0 0 1,2 1-1,-1 1 0,1 0 1,1 1-1,1 0 0,-2 4-115,9-10 82,0 0 0,1 0 0,0 1 0,0 0-1,1 0 1,0 0 0,1 1 0,0-1 0,1 1 0,0 0 0,0 0-1,1 0 1,1 0 0,0 2-82,1-7 9,0 1-1,0-1 0,1 0 1,0 0-1,0 0 1,1 0-1,-1-1 1,1 1-1,0 0 0,1-1 1,-1 0-1,1 0 1,0 0-1,1 0 1,-1-1-1,1 0 1,0 0-1,0 0 0,0 0 1,0-1-1,3 2-8,8 4-6,0-1 0,1 0 0,0-1-1,0-1 1,0 0 0,1-1-1,0-1 7,9 0-585,-1 0-1,0-2 0,1-1 0,-1-1 0,22-3 586,-23 0-2274,0-1 0,0-1 0,0-1 0,0-2 0,22-9 2274,20-14-6275</inkml:trace>
  <inkml:trace contextRef="#ctx0" brushRef="#br0" timeOffset="1366.77">2240 799 3474,'0'0'3006,"0"0"425,0 0-429,0 0-172,0 0-290,-19-17-1115,8 6-1255,5 4-108,-1 1 1,0-1-1,0 1 1,0 1-1,-1-1 1,0 1-1,-1 1-62,7 2 10,0 1-1,0 0 0,-1 1 0,1-1 1,-1 0-1,1 1 0,-1-1 1,1 1-1,-1 0 0,1 0 0,-1 0 1,1 0-1,-1 0 0,1 1 0,-1-1 1,1 1-1,-1-1 0,1 1 1,0 0-1,-1 0 0,1 0 0,0 0 1,0 1-1,0-1 0,0 0 0,0 1 1,0 0-1,0-1 0,0 1 1,0 0-1,1 0 0,-1 0-9,-11 14 97,1 0-1,1 1 0,0 0 1,1 0-1,1 1 1,-6 17-97,11-24 74,0 1 0,1-1 0,1 1 1,-1 0-1,2 0 0,-1 0 1,2 0-1,0 0 0,0 0 1,1-1-1,1 1 0,1 5-74,-2-11 18,1-1-1,1 1 1,-1-1-1,1 0 1,0 1-1,0-2 1,1 1 0,-1 0-1,1-1 1,0 1-1,0-1 1,1 0-1,-1 0 1,1-1 0,0 1-1,0-1 1,0 0-1,0-1 1,1 1-1,-1-1 1,1 0 0,1 0-18,6 2 5,0 0 0,0-1 1,1-1-1,-1 0 0,0-1 1,1-1-1,-1 0 1,1 0-1,6-2-5,-11 0-56,0-1 0,-1 1 0,0-1 0,0-1 0,0 1 0,0-1 0,0-1 0,-1 0 0,0 0 0,0 0 0,0-1 0,-1 0 0,1 0 0,-1 0 0,-1-1 0,3-3 56,8-12-686,-2 0 1,0-2-1,-1 1 0,7-22 686,-5 7-1645,-1 0 0,-3-1 0,-1-1 0,0-12 1645,4-42-7245,-2-27 7245,-4 2-4509</inkml:trace>
  <inkml:trace contextRef="#ctx0" brushRef="#br0" timeOffset="1367.77">2539 35 3265,'0'0'3741,"0"0"426,0 0 267,0 0-1384,0 0-1340,0-8-643,0 5-910,2-17 226,-1 16-132,-1 14 177,-9 337 1454,0-37-776,5 339-1690,0-691-1526,-14-20-2685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1:12.807"/>
    </inkml:context>
    <inkml:brush xml:id="br0">
      <inkml:brushProperty name="width" value="0.1" units="cm"/>
      <inkml:brushProperty name="height" value="0.1" units="cm"/>
      <inkml:brushProperty name="color" value="#333333"/>
    </inkml:brush>
  </inkml:definitions>
  <inkml:trace contextRef="#ctx0" brushRef="#br0">1 0 14967,'0'0'1777,"0"0"-1777,0 0 0,0 0 0,0 0 528,0 0-144,0 0-352,107 105-32,-98-97-1825,-9 4-5858</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1:13.140"/>
    </inkml:context>
    <inkml:brush xml:id="br0">
      <inkml:brushProperty name="width" value="0.1" units="cm"/>
      <inkml:brushProperty name="height" value="0.1" units="cm"/>
      <inkml:brushProperty name="color" value="#333333"/>
    </inkml:brush>
  </inkml:definitions>
  <inkml:trace contextRef="#ctx0" brushRef="#br0">1 0 15783,'0'0'400,"0"0"-127,0 0-241,0 0 832,0 0-528,0 0-336,110 80-1008,-79-44-5924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1:15.429"/>
    </inkml:context>
    <inkml:brush xml:id="br0">
      <inkml:brushProperty name="width" value="0.1" units="cm"/>
      <inkml:brushProperty name="height" value="0.1" units="cm"/>
      <inkml:brushProperty name="color" value="#333333"/>
    </inkml:brush>
  </inkml:definitions>
  <inkml:trace contextRef="#ctx0" brushRef="#br0">328 1090 1889,'0'0'2911,"0"0"-438,-33 11-190,-106 36-621,130-44-1415,1 1 1,0 0-1,0 0 0,0 0 0,0 1 0,1 1 0,-1-1 0,1 1 0,1 0 0,-1 1 0,-2 4-247,-1-1 476,4-4-271,1 1 0,0-1 0,0 1 0,1 0 0,0 0 0,0 0 0,0 0 0,1 1 0,0-1 1,1 1-1,0 0 0,0 0 0,0 0 0,1 0 0,1 0 0,-1 0 0,1 1 0,1 4-205,0-6 40,0 0 0,1 1 0,0-1 0,0 0 0,0-1 0,1 1 0,0 0 0,1-1 0,-1 1-1,1-1 1,0 0 0,1 0 0,-1-1 0,1 1 0,1-1 0,-1 0 0,1 0 0,-1-1 0,1 0 0,3 1-40,1 2 15,1-2 0,0 0 1,0 0-1,1-1 0,-1 0 0,1-1 0,0 0 1,1-1-16,17 2-511,-1-2 1,22-2 510,-45 0-254,-1 0 0,1-1 0,-1 1 0,1-2 0,-1 1 0,1 0 0,-1-1 0,0 0 0,0 0 0,0-1 0,0 1 0,0-1 0,0 0 0,-1-1 0,1 1 0,-1-1 254,4-4-910,0 0 0,-1-1 0,0 0 0,0 0 0,-1 0 0,0-1 0,2-6 910,18-40-4143</inkml:trace>
  <inkml:trace contextRef="#ctx0" brushRef="#br0" timeOffset="330.37">457 419 4866,'0'0'1214,"0"0"315,0 0 1611,0 0 398,0 0-1228,-4-4-1078,1-1-1119,-6-3 660,6 33-279,34 1013 3185,-29-1006-3639,-2-13-33,1 0 0,1-1 1,1 1-1,0 0 0,2-1 0,4 14-7,4-17-242,-6-15-1001,-5-11-2016,-2-25-1757,0-13-2769</inkml:trace>
  <inkml:trace contextRef="#ctx0" brushRef="#br0" timeOffset="691.42">595 1212 4674,'0'0'606,"0"0"450,36-6 316,116-20-249,-133 22-937,0-1 1,-1 0 0,1-2 0,-1 0-1,0-1 1,-1 0 0,1-2 0,-2 0-1,0-1 1,0-1 0,10-9-187,-18 14-29,2-1-71,0 0 0,-1-1 0,0 0 0,0 0 0,0-3 100,-6 9-85,-1 0 1,0 0 0,0 0 0,-1 0-1,1 0 1,-1-1 0,1 1 0,-1-1-1,0 1 1,0-1 0,-1 1 0,1-1-1,-1 0 1,0 1 0,0-1 0,0 0-1,0 1 1,0-1 0,-1 1 0,0-2 84,0 3 38,0 0 1,0 0 0,0 1-1,-1-1 1,1 0-1,-1 0 1,1 1 0,-1-1-1,0 0 1,1 1 0,-1 0-1,0-1 1,0 1 0,0 0-1,0 0 1,0 0-1,0 0 1,0 1 0,-1-1-1,1 0 1,0 1 0,0 0-1,-1-1 1,1 1-39,-63-4 2650,57 4-2113,-2 0-276,1 1 1,0 0 0,0 0 0,0 0 0,0 1-1,0 1 1,0 0 0,1 0 0,-1 0 0,1 1 0,0 0-1,0 1 1,0 0 0,1 0 0,-1 1 0,1 0-1,1 0 1,-1 0 0,1 1 0,0 0 0,0 0-1,0 2-261,-3 5 149,0 1 0,1 0-1,0 0 1,1 1 0,1 0-1,0 0 1,1 0 0,1 1-1,1 0 1,0-1 0,1 1-1,1 0 1,1 1-1,1 6-148,-2-16 44,2 0 0,-1 0 0,1-1 0,1 1 0,-1-1 0,1 1 0,0-1 0,1 0 0,0 1 0,0-1 0,1 0 0,-1-1 0,1 1 0,1-1 0,-1 0 0,1 0 0,1 0 0,-1 0 0,1-1 0,-1 0 0,2 0 0,-1-1 0,0 0 0,1 0 0,0 0 0,0-1 0,5 2-44,0 0-8,1 0 0,0-1 1,0 0-1,0-1 0,0-1 1,0 0-1,1-1 0,-1 0 1,1-1-1,5-1 8,-9 1-425,-1-1 0,0-1 0,0 0-1,-1 0 1,1-1 0,0 0 0,-1 0 0,1-1 0,-1 0 0,0-1 0,-1 0-1,1 0 1,-1-1 0,0 1 0,3-4 425,32-40-6987</inkml:trace>
  <inkml:trace contextRef="#ctx0" brushRef="#br0" timeOffset="1011.28">1296 411 11525,'0'0'4114,"0"0"-3228,0 0-521,0 26 711,13 340 2629,-11-249-3137,0 36 173,7-1-1,19 100-740,-25-235-111,-3-11-47,1 0-1,0-1 1,0 1-1,0 0 1,1 0-1,0 0 1,0-1-1,0 1 1,1-1-1,0 1 1,0-1 158,-2-23-8374,-1-22-1324</inkml:trace>
  <inkml:trace contextRef="#ctx0" brushRef="#br0" timeOffset="1361.41">1485 1175 3025,'0'0'2500,"28"3"-171,96 11-288,-109-13-1824,0-1 0,1 0 0,-1-1 1,0-1-1,0 0 0,0-1 0,0 0 0,-1-2 0,1 1 0,-1-2 0,0 0 0,-1-1 0,8-4-217,5-6 45,-1-1-1,-2-1 0,0-2 1,0 0-1,9-14-44,-26 29-24,-1 0 1,0 0-1,-1-1 0,1 1 0,-1-1 0,-1 0 1,1-1-1,-1-1 24,-2 8 8,0-1 1,-1 0-1,1 0 1,0 0 0,-1 0-1,0 0 1,1 0-1,-1 0 1,0 0-1,0 0 1,0 1 0,0-1-1,-1 0 1,1 0-1,0 0 1,-1 0-1,0 0 1,1 0 0,-1 0-1,0 1 1,0-1-1,0 0 1,0 0-1,0 1 1,0-1 0,0 1-1,-1-1 1,1 1-1,-1 0 1,1-1-1,-1 1 1,1 0 0,-1 0-1,0 0 1,0 0-9,-8-3 274,0 0 0,0 1 0,0 0 0,0 1 0,-1 0-1,1 1 1,-1 0 0,1 0 0,-1 1 0,1 1 0,-1-1 0,-3 2-274,1 0 295,0 1 1,1 0-1,-1 0 0,1 1 0,-1 1 0,1 0 0,0 1 1,1 0-1,-9 7-295,7-5 200,1 1 0,0 1 0,0 0 1,1 1-1,1 0 0,0 0 0,0 1 1,1 1-1,0 0 0,2 0 0,-1 0 1,1 1-1,1 0 0,1 0 0,0 1 1,1 0-1,0-1 0,0 11-200,1-6 229,2-1 0,1 1 0,0 0 0,1-1 0,1 1 0,3 12-229,-3-21 64,1-1 0,0 1 0,1-1 0,0 1 0,1-1 0,-1-1 0,2 1 0,-1-1 0,1 1 0,0-2 0,1 1 0,0-1 0,0 0-64,4 3-44,1-1 0,0-1-1,0 0 1,0-1-1,1 0 1,0-1-1,0-1 1,1 0 0,-1 0-1,1-2 1,0 1-1,0-2 1,1 0 0,-1-1-1,0 0 1,1-1-1,10-1 45,-20 0-259,0 1 0,0-1 0,0 0 0,0 0 0,-1 0 0,1 0 0,0-1 0,-1 0 0,0 0 0,1 0 0,-1-1 0,0 1 0,0-1-1,0 0 1,3-3 259,-1 0-1142,0-1-1,0 0 1,0 0-1,-1-1 0,0 0 1143,16-31-9343</inkml:trace>
  <inkml:trace contextRef="#ctx0" brushRef="#br0" timeOffset="1690.96">2032 1195 11157,'0'0'2193,"0"0"1057,186-34-577,-104 26-1136,0-1-401,-4 1-560,-6 5-272,-9-3-272,-9 3 16,-10 0-48,-13-5-256,-9-1-1264,-12-8-1586,-10 0-5890</inkml:trace>
  <inkml:trace contextRef="#ctx0" brushRef="#br0" timeOffset="1691.96">2359 595 17160,'0'0'1425,"0"0"-1361,13 218 1376,6-111 289,-6 4-544,-1-6-305,-6-12-448,4-8-192,-7-20-224,3-14 0,-3-14-16,1-17-528,2-12-1201,-3-8-1248,-3 0-4819</inkml:trace>
  <inkml:trace contextRef="#ctx0" brushRef="#br0" timeOffset="2010.95">2712 1243 4674,'0'0'3039,"30"-1"480,99-7-694,-114 6-2687,1-1-1,-1 0 1,0 0-1,-1-2 1,1 0-1,-1 0 1,0-2-1,0 0 1,-1 0-1,0-1 1,0-1-1,-1 0 1,0-1-1,0 0 1,-1 0-1,-1-2 1,1 1-1,-2-1 1,0-1-1,0 0 1,-2 0-1,1 0 1,-2-1-1,2-5-137,-3 8-35,-1 0-1,0-1 1,-1 0-1,-1 1 0,1-1 1,-2 0-1,0-1 1,0-8 35,-1 17 26,0 1 1,0-1-1,0 0 0,-1 1 1,1-1-1,-1 0 0,0 1 1,0-1-1,0 1 0,-1-1 1,1 1-1,-1 0 1,0 0-1,0-1 0,0 1 1,0 0-1,0 1 0,-1-1 1,1 0-1,-1 1 1,0-1-1,0 1 0,0 0 1,0 0-1,0 0 0,0 0 1,0 1-1,-1-1 0,-2 0-26,-3 0 116,0 0 0,0 1 0,-1 0 0,1 1 0,-1-1-1,1 2 1,0 0 0,-1 0 0,1 0 0,0 1 0,0 1-1,0-1 1,0 1 0,1 1 0,-1 0 0,1 0 0,0 1-1,0 0 1,0 0 0,0 1 0,1-1 0,-5 7-116,-7 7 151,0 1 1,1 1 0,1 1-1,2 0 1,0 1 0,1 1-1,-2 7-151,6-11 202,1 0 0,1 1 0,0 0-1,2 0 1,1 1 0,0-1 0,2 1-1,0 0 1,2 0 0,0 0 0,2 6-202,-1-20 63,1 1 1,0 0-1,1 0 0,0-1 1,0 1-1,1-1 1,0 0-1,0 1 1,1-2-1,0 1 0,0 0 1,1-1-1,0 1 1,6 5-64,-3-4 63,1-1 1,1 1-1,-1-2 1,2 1-1,-1-2 1,0 1 0,1-1-1,0-1 1,1 0-1,1 0-63,13 3-204,0-1 0,1-1 0,0-1 1,1-1-1,-1-1 0,1-2 0,-1-1 0,1-1 0,9-2 204,-20 0-707,0 0 1,0-1 0,0 0-1,-1-2 707,64-28-6907</inkml:trace>
  <inkml:trace contextRef="#ctx0" brushRef="#br0" timeOffset="2660.44">3504 929 9188,'0'0'4162,"30"-15"-3073,469-234 3739,-18 29-1778,25 15-3050,-112 50-192,-393 155 49,0 0 1,0-1-1,0 1 0,0-1 1,0 0-1,0 1 1,0-1-1,0 0 1,0 1-1,0-1 0,0 0 1,0 0-1,0 0 1,0-1 142,-1 2-214,0-1 1,0 1 0,1-1-1,-1 1 1,0-1 0,0 1-1,0-1 1,0 1 0,0 0 0,0-1-1,0 1 1,0-1 0,0 1-1,0-1 1,-1 1 0,1-1-1,0 1 1,0-1 0,0 1 0,-1 0-1,1-1 1,0 1 0,0-1-1,-1 1 1,1 0 0,0-1 213,-13-10-8628</inkml:trace>
  <inkml:trace contextRef="#ctx0" brushRef="#br0" timeOffset="3010.57">4920 0 9444,'0'0'6499,"0"0"-5055,32 11-735,-8-2-395,11 4 263,1-2-1,0-1 1,1-2-1,0-1 0,19-1-576,265-1 2012,-208-5-1839,-113 0-172,1 0-1,-1 0 0,1 0 0,-1 0 0,1 0 0,-1 0 0,1 1 0,-1-1 0,1 0 1,-1 0-1,0 1 0,1-1 0,-1 0 0,1 0 0,-1 1 0,0-1 0,1 0 0,-1 1 0,0-1 1,1 1-1,-1-1 0,0 0 0,0 1 0,1-1 0,-1 1 0,0-1 0,0 1 0,0-1 1,0 1-1,0-1 0,1 1 0,-1-1 0,0 1 0,0-1 0,0 1 0,0-1 0,0 1 1,-1-1-1,1 1 0,0-1 0,0 0 0,0 1 0,0-1 0,0 1 0,-1 0 0,1 6 1,-1 11 9,-1 0 0,-1 1 0,0-1 0,-1 0 0,-1-1 1,-1 1-1,-6 14-10,-13 22-970,-25 39 970,-9 3-3442,-1-9-4767</inkml:trace>
  <inkml:trace contextRef="#ctx0" brushRef="#br0" timeOffset="3440.77">3860 1778 10421,'0'0'1769,"0"0"-275,39 36 1259,261 241 1273,-131-135-2071,6-8 1,171 99-1956,129 82 579,-472-314-1767,-4-2 217,-11-6-604,-27-20-3394,-10-9-7247</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1:26.039"/>
    </inkml:context>
    <inkml:brush xml:id="br0">
      <inkml:brushProperty name="width" value="0.1" units="cm"/>
      <inkml:brushProperty name="height" value="0.1" units="cm"/>
      <inkml:brushProperty name="color" value="#333333"/>
    </inkml:brush>
  </inkml:definitions>
  <inkml:trace contextRef="#ctx0" brushRef="#br0">419 1 10869,'0'0'2118,"0"0"-1477,0 0 290,0 0 1056,0 0-525,23 1 232,-17 5-1477,-1-1-1,0 1 0,0 0 1,0 1-1,-1-1 0,0 1 1,0 0-1,0 0 0,1 6-216,4 5 278,41 93 487,-4 1-1,17 76-764,7 15 93,-69-199-12,0-1-1,0 0 1,0 1-1,0 0 0,0-1 1,-1 1-1,0-1 0,1 4-80,-28-1 1102,-174 37-520,80-30-473,57-7-153,0 3 0,-16 6 44,60-9-732,0 1 0,0 1-1,0 0 1,1 2 0,0 0-1,-6 6 733,-8 3-5432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1:27.050"/>
    </inkml:context>
    <inkml:brush xml:id="br0">
      <inkml:brushProperty name="width" value="0.1" units="cm"/>
      <inkml:brushProperty name="height" value="0.1" units="cm"/>
      <inkml:brushProperty name="color" value="#333333"/>
    </inkml:brush>
  </inkml:definitions>
  <inkml:trace contextRef="#ctx0" brushRef="#br0">567 867 11525,'0'0'790,"0"0"547,-24-27 1168,-79-83-571,95 102-1722,0 0-1,-1 1 1,0 0 0,0 0 0,0 1-1,-1 0 1,0 1 0,0 0 0,0 1-1,-1 0 1,-4-1-212,3 1 155,-7-2 26,0 1 0,0 1 0,-1 1 0,1 1 0,-1 0 0,1 2 1,-1 0-1,1 1 0,-14 3-181,28-3 18,1 0 1,0 1 0,0 0-1,0-1 1,0 1-1,0 1 1,0-1-1,1 1 1,-1-1 0,1 1-1,-1 0 1,1 0-1,0 0 1,0 1-1,1-1 1,-1 1 0,1-1-1,-1 1 1,1 0-1,1 0 1,-1 0-1,0 0 1,1 1 0,-1 3-19,-4 13-2,2 0 1,0 1 0,2-1 0,-1 11 1,3-30 4,-1 14-5,-3 27 61,2-1 1,2 1-1,1 0 0,5 21-60,-4-58-14,-1 1-1,2 0 0,-1-1 0,1 0 0,-1 1 0,2-1 0,-1 0 0,1 0 0,0-1 0,0 1 0,0-1 0,1 0 0,0 0 0,0-1 0,0 1 0,1-1 0,-1 0 0,1 0 0,0-1 0,0 0 0,0 0 0,1 0 0,-1-1 0,1 0 0,-1 0 0,1-1 0,0 0 0,0 0 0,0 0 0,0-1 1,-1 0-1,1 0 0,0-1 0,0 0 0,0 0 0,-1 0 0,1-1 0,0 0 0,-1-1 0,0 1 0,5-4 15,3-2-297,0-1 1,-1 0 0,0-1-1,-1-1 1,0 0-1,-1 0 1,0-2-1,6-8 297,8-14-2512,-1-1 0,15-29 2512,14-44-6925</inkml:trace>
  <inkml:trace contextRef="#ctx0" brushRef="#br0" timeOffset="349.85">551 105 6931,'0'0'4746,"0"0"-1830,0 0-795,0 0-536,0 0-710,0 31-157,0 345 1536,1-162-1254,-2 240-106,1-438-937,0-9-17,0 0 1,0 0 0,0 0 0,-1 0 0,0 0 0,0 0 0,-1 0 0,0-1-1,0 1 1,-2 3 59,4-10-105,-3 3-734,0-15-2563,3-33-2686,0-20-4466</inkml:trace>
  <inkml:trace contextRef="#ctx0" brushRef="#br0" timeOffset="690.02">724 638 3506,'0'0'3777,"0"0"-2032,0 0 1873,35 152-449,-32-81-1072,0 3-832,-3 2-369,0-14-143,0-11-225,0-14-208,0-20-224,0-8-96,0-9-144,0-3-704,0-45-1490,0-26-3984,0-19-4435</inkml:trace>
  <inkml:trace contextRef="#ctx0" brushRef="#br0" timeOffset="691.02">759 337 1441,'0'0'10436,"0"0"-9843,0 0-353,0 0 2417,0 0-960,0 0-1153,100 173-544,-62-136-32,9-9-2001,13-8-3201,13-14-1777</inkml:trace>
  <inkml:trace contextRef="#ctx0" brushRef="#br0" timeOffset="1019.54">1445 555 512,'0'0'4178,"0"0"350,0 0 1258,0 0-1480,0 0-2113,-27 0-1272,12 0-817,-8-1 22,1 1 1,-1 0-1,0 2 1,1 1-1,0 1 1,0 1-1,-14 5-126,27-7 40,-21 7 143,0 1 0,1 2-1,1 1 1,-7 5-183,33-18 4,1-1 0,0 1 0,-1 0 0,1 0-1,0 0 1,0 0 0,-1 0 0,1 0-1,0 1 1,0-1 0,0 0 0,0 0 0,1 1-1,-1-1 1,0 1 0,0-1 0,1 1 0,-1-1-1,1 1 1,0-1 0,-1 1 0,1-1 0,0 1-1,0 0 1,0-1 0,0 1 0,0-1-1,0 1 1,0-1 0,1 1 0,-1 0 0,1-1-1,-1 1 1,1 0-4,1 3-13,1-1 0,0 1 1,0-1-1,0 0 0,0 0 0,0 0 0,1-1 0,0 1 0,0-1 0,1 1 13,22 15-26,2-2 1,0-1-1,1-1 0,1-2 0,6 2 26,11 4-183,25 16 183,-68-33-8,-1 1-1,0-1 1,0 1 0,0 0-1,0 0 1,-1 0-1,1 1 1,-1-1 0,0 1-1,1 0 1,-2 0-1,1 0 1,0 0 0,-1 1-1,0-1 1,0 2 8,-1-2-1,0 0 1,0 0-1,-1 0 1,1 0-1,-1 0 1,0 0-1,0 0 1,-1 0 0,1 0-1,-1 0 1,0 0-1,0 0 1,0 0-1,-1-1 1,1 1-1,-1 0 1,0-1-1,0 1 1,0-1-1,-2 3 1,-7 8 22,0 0 0,-1-1 0,-1-1 0,0 0 0,-1-1 0,0 0 0,-1 0-22,-36 22 17,-24 10-17,53-30-245,0-1 0,-1-2 0,-1 0-1,0-1 1,0-1 0,-1-2 0,0 0 0,-14 0 245,36-5-276,1-1 0,0 0 0,-1 0 0,1 0 1,-1 0-1,1 0 0,-1 0 0,1-1 0,-1 1 0,1-1 0,0 1 0,-2-2 276,3 1-646,-1 0-1,1-1 1,-1 1-1,1-1 1,0 1-1,-1-1 1,1 0-1,0 1 1,0-1-1,0 0 0,0 0 1,1 0 646</inkml:trace>
  <inkml:trace contextRef="#ctx0" brushRef="#br0" timeOffset="1349.54">1473 77 11125,'0'0'3874,"0"0"-2924,0 0-628,0 0 887,0 0-227,8 31-40,-3-10-757,9 31 328,-3 1-1,-2 0 1,0 19-513,10 691 1395,-19-759-1421,-1 6-827,0-15-4428,0-30-3365</inkml:trace>
  <inkml:trace contextRef="#ctx0" brushRef="#br0" timeOffset="1690.15">1963 318 2209,'0'0'6942,"0"0"-3879,0 0-1420,-31 25 64,-108 82-583,116-90-845,-1-1 1,-1 0 0,0-2-1,-1-1 1,0-1 0,-23 6-280,42-15-141,-11 4 2151,18-7-1975,-1 1 0,1-1 0,0 1 1,0-1-1,-1 1 0,1-1 0,0 1 0,0-1 0,0 1 0,0-1 0,0 1 0,0-1 1,0 1-1,-1-1 0,2 0 0,-1 1 0,0-1 0,0 1 0,0-1 0,0 1 1,0-1-1,0 1 0,0-1 0,1 1 0,-1-1 0,0 1 0,0-1 0,1 1 0,-1-1 1,0 0-1,0 1 0,1-1 0,-1 0 0,1 1 0,-1-1 0,0 0 0,1 1 0,-1-1 1,1 0-36,21 20 481,1 0 0,1-2 0,6 3-481,34 26 931,6 13-349,-42-34-551,1-1 0,2-2 1,0-1-1,3 0-31,-28-19-222,0 0 1,0-1-1,0 1 1,0-1-1,1-1 1,4 2 221,23-1-4322,1-2-7702</inkml:trace>
  <inkml:trace contextRef="#ctx0" brushRef="#br0" timeOffset="2020.11">2055 584 21322,'0'0'224,"0"0"-224,0 0 0,0 0 320,0 0-256,204-20-64,-132 0-1809,-5 3-6547</inkml:trace>
  <inkml:trace contextRef="#ctx0" brushRef="#br0" timeOffset="2590.25">2769 1 10789,'0'0'5354,"0"0"-3291,0 0-700,0 0 280,0 0-551,-4 6-564,0 4-489,0 0 0,1 0-1,0 0 1,0 0 0,1 0 0,1 0 0,0 1 0,0-1 0,1 1-1,0 1-38,2 41 592,7 28-592,-4-33 284,9 215 1124,-12 63-1408,-2-205-42,-2-85 378,1-22-2057,1 1-5548,0-22-3744</inkml:trace>
  <inkml:trace contextRef="#ctx0" brushRef="#br0" timeOffset="3020.33">3470 521 2209,'0'0'2473,"0"0"-277,0 0 530,-12-25 222,12 25-2948,-18-39 1977,-20-30-1977,36 66 101,0-1 1,0 1-1,-1 0 0,0-1 0,0 1 0,0 0 0,0 1 0,0-1 1,0 0-1,-1 1 0,0 0 0,1 0 0,-1 0 0,0 0 0,0 1 1,0-1-1,0 1 0,0 0 0,0 0 0,0 0 0,0 1 0,0 0 1,-1-1-1,0 2-101,-6-2 278,0 0-63,-1 0 1,0 1 0,1 0-1,-1 1 1,1 0 0,-1 1-1,1 0 1,-3 1-216,8 0 66,0-1 0,-1 1 1,1 1-1,0-1 0,0 1 0,1 0 0,-1 0 0,1 0 1,0 1-1,0 0 0,0 0 0,1 0 0,0 1 0,-2 2-66,-5 11 146,0 1 0,1 0-1,1 1 1,1 0 0,0 0-1,2 0 1,1 1 0,0 0-1,2 1 1,0 2-146,-1 36 429,2-1 1,2 1 0,4 8-430,-3-58 27,0 0 1,1-1-1,0 1 0,1-1 1,0 0-1,0 0 1,3 5-28,-5-13-1,0 0-1,0 1 1,0-1 0,0 0 0,1 0 0,-1 0 0,1 0 0,0 0 0,-1 0 0,1 0-1,0 0 1,0-1 0,0 1 0,0-1 0,0 1 0,1-1 0,-1 0 0,0 0-1,1 0 1,-1 0 0,0 0 0,1 0 0,-1-1 0,1 1 0,-1-1 0,1 0 0,0 0-1,-1 0 1,1 0 0,-1 0 0,3-1 1,-1 0-7,0 0 1,-1 0-1,1-1 1,-1 1-1,1-1 0,-1 0 1,1 0-1,-1 0 1,0 0-1,0 0 1,0-1-1,0 0 0,0 0 7,30-42-131,-25 33 79,36-61-1519,15-37 1571,-24 42-990,3 1 0,10-9 990,-28 56-22,-20 19 14,1 1 0,-1 0 0,0-1 0,1 1 0,-1 0 0,1-1 0,-1 1 0,1 0 0,-1-1 0,1 1 0,-1 0 0,1 0 0,-1-1-1,1 1 1,-1 0 0,1 0 0,-1 0 0,1 0 0,-1 0 0,1 0 0,-1 0 0,1 0 0,-1 0 0,1 0 0,-1 0 0,1 0 0,-1 0 0,1 0 0,-1 1 0,1-1 0,-1 0-1,1 0 1,-1 1 0,1-1 0,-1 0 0,1 0 0,-1 1 0,1-1 0,-1 1 0,0-1 0,1 0 0,-1 1 0,0-1 0,1 1 0,-1-1 0,0 1 0,0-1 0,1 1 0,-1 0 7,3 13 101,0 1-1,-1 0 0,-1 0 1,0 0-1,-1-1 0,-1 1 0,0 2-99,0 25 226,1 79 360,0-73-2962,0-72-3550,3-27-3894</inkml:trace>
  <inkml:trace contextRef="#ctx0" brushRef="#br0" timeOffset="3350.21">3470 521 4274</inkml:trace>
  <inkml:trace contextRef="#ctx0" brushRef="#br0" timeOffset="3690.64">3470 521 4274,'35'-17'1226,"1"1"1,1 1-1,32-8-1226,-68 23 60,0 0 0,1-1 0,-1 1 0,0 0 0,0 0 0,1 0 0,-1 0 0,0 0 0,1 0 0,-1 0 0,0 0 0,0 1 0,1-1 0,-1 0 0,0 1 0,0-1 0,0 1 0,1-1 0,-1 1 0,0 0 0,0 0 0,0-1 0,0 1 0,0 0 0,0 0 0,0 0 0,0 0-60,0 2 181,0 0-1,0 0 0,0 0 1,0 0-1,-1 0 1,1 1-1,-1-1 1,1 0-1,-1 3-180,4 93 4165,-3-41-2584,2 1 0,4-1 1,1 0-1,14 44-1581,-20-95 108,0 0-1,0 0 1,1-1-1,0 1 0,1-1 1,1 4-108,-3-8 18,-1 0 1,1-1 0,-1 1-1,1 0 1,0-1-1,-1 0 1,1 1 0,0-1-1,0 0 1,0 0-1,0 0 1,0 0 0,0 0-1,0 0 1,0-1-1,1 1 1,-1-1 0,0 1-1,0-1 1,1 0-1,1 0-18,-2 0 8,0 0 0,0 0 0,0-1 0,0 1 0,0 0 0,0-1 0,0 1 0,-1-1 0,1 0-1,0 0 1,0 0 0,0 0 0,-1 0 0,1 0 0,0 0 0,-1 0 0,1-1 0,0 0-8,20-32 76,-16 23-57,38-74-646,20-59 627,-44 94-300,-3-2-1,-1 0 0,4-38 301,-16 63 134,-4 26 20,0 18 193,-3 35-385,-2 0 0,-6 17 38,-5 51-25,6 30 27,6-67 60,-4 0-1,-3 0 0,-8 19-61,16-89 45,0 0 0,-1-1 0,0 1 0,-1-1 0,-1 0 0,0 0-1,0-1 1,-1 0 0,-1 0 0,0 0 0,0-1 0,-1 0 0,0-1 0,-1 0-1,0-1 1,0 1 0,-1-2 0,0 0 0,-1 0 0,1-1 0,-1 0-1,0-1 1,-1-1 0,1 1 0,-1-2 0,0 0 0,-11 1-45,0 0-25,0-1 0,0-2 1,0 0-1,0-1 0,-1-2 25,18 2-165,0-1 0,0 0-1,0 0 1,0-1 0,0 0 0,1 0 0,-1-1-1,1 0 1,-1 0 0,1 0 0,0-1 0,0 0-1,1 0 1,-1 0 0,1-1 0,0 0-1,0 0 1,-4-6 165,4 3-1286,0 0 0,0-1 1,1 0-1,0 0 0,0-3 1286,-11-42-13612</inkml:trace>
  <inkml:trace contextRef="#ctx0" brushRef="#br0" timeOffset="4219.65">3769 977 8580,'0'0'2630,"0"0"-1928,38 4 104,4 0-165,47 4 3115,57-4-3756,-104-4 662,1-2 1,-1-2 0,5-2-663,-25 2 172,-1-2 0,0 0 1,0-1-1,-1-1 1,0-1-1,19-11-172,-15 6 185,-1-1-1,-1-2 1,0 0 0,-1-1-1,15-18-184,-23 22 30,-1 0 1,-1 0-1,-1-1 0,0 0 0,-1-1 1,0 0-1,-1-1 0,-1 0 0,1-5-30,-6 13 40,0 0-1,0 0 0,-1 0 0,0 0 1,-1-1-1,0 1 0,-1-7-39,1 13 19,-1 1-1,0 0 0,0 0 0,0 0 1,0 0-1,0-1 0,-1 1 0,1 1 1,0-1-1,-1 0 0,0 0 1,1 0-1,-1 1 0,0-1 0,0 1 1,0 0-1,0-1 0,0 1 0,0 0 1,0 0-1,0 0 0,-1 0 1,1 1-1,-1-1-18,-12-4 79,0 1 1,0 0-1,-5 1-79,16 2 12,-27-3 92,0 2 1,0 1 0,-8 1-105,9 0 59,24 1-40,-1-1 0,1 1 0,0-1 0,-1 2 0,1-1 1,0 1-1,0 0 0,0 0 0,0 1 0,0-1 0,0 1 0,1 1 0,-1-1 0,1 1 0,-3 2-19,1 1 35,-1 1-1,1 0 0,0 0 0,1 1 0,0 0 1,0 0-1,1 0 0,0 1 0,0 0-34,-5 16 94,2 0-1,0 0 1,1 0-1,2 1 1,1 0-1,1 0 1,1 1-94,1-8 92,0 0 0,1-1 0,1 1 0,1 0 1,1 0-1,3 7-92,-4-19 24,1 0 1,0 0-1,0-1 1,1 1-1,0-1 1,0 0-1,0 0 0,1-1 1,0 1-1,1-1 1,-1 0-1,1 0 1,1-1-1,-1 0 1,1 0-1,3 2-24,-1-2 3,0 0-1,0-1 0,1-1 1,-1 1-1,1-1 1,0-1-1,0 0 1,0 0-1,0-1 1,1 0-1,-1-1 1,0 0-1,0-1 0,1 0 1,-1 0-1,0-1 1,0 0-1,-1-1 1,1 0-1,0-1 1,-1 0-1,0-1 1,0 1-1,0-2 0,5-3-2,41-37-506,-2-2 0,-3-2 0,-1-2-1,-2-3 507,46-50-715,-92 104 715,22-18-80,-22 19 74,0-1-1,-1 1 0,1 0 0,0 0 0,-1 0 0,1 0 1,0 0-1,-1 0 0,1 0 0,0 0 0,0 0 1,-1 0-1,1 0 0,0 1 0,-1-1 0,1 0 0,0 0 1,-1 1-1,1-1 0,-1 0 0,1 1 0,0-1 0,-1 1 1,1-1-1,-1 1 0,1-1 0,-1 1 0,1-1 1,-1 1-1,0-1 0,1 1 0,-1 0 0,0-1 0,1 1 1,-1 0-1,0-1 0,0 1 0,1 0 0,-1-1 0,0 1 1,0 0-1,0-1 0,0 1 7,7 24 94,-1-1-1,-1 1 1,-1 1-1,-2-1 1,0 2-94,-2 133 829,-1-73 489,1-87-1062,2-5-24,8-29-84,3 2 0,0-1 0,2 2 0,13-21-148,10-8-3,38-49 3,-58 86-143,1 0 0,1 1-1,10-7 144,-20 20-709,2 0 0,-1 0 0,1 1 1,0 1-1,1 0 0,0 0 0,0 2 0,1-1 709,12-3-6211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1:33.399"/>
    </inkml:context>
    <inkml:brush xml:id="br0">
      <inkml:brushProperty name="width" value="0.1" units="cm"/>
      <inkml:brushProperty name="height" value="0.1" units="cm"/>
      <inkml:brushProperty name="color" value="#333333"/>
    </inkml:brush>
  </inkml:definitions>
  <inkml:trace contextRef="#ctx0" brushRef="#br0">79 371 12005,'0'0'2431,"0"0"-1804,0 0 99,0 0 1133,0 0-482,-7-1-713,-20-3-408,26 4-253,1 0-1,0 0 1,-1 1 0,1-1-1,-1 0 1,1 0 0,-1 0-1,1 0 1,-1 0 0,1 1-1,0-1 1,-1 0 0,1 0-1,-1 1 1,1-1 0,0 0-1,-1 1 1,1-1 0,0 0-1,-1 1 1,1-1 0,0 0-1,0 1 1,-1-1 0,1 1-1,0-1 1,0 1 0,0-1-1,-1 0 1,1 1 0,0-1-1,0 1 1,0-1 0,0 1-1,0-1 1,0 1-1,0-1 1,0 1 0,0-1-1,0 1 1,1-1 0,-1 1-3,-1 3 19,-18 166 677,8 1 0,7 86-696,4-251 17,0 4 31,0 0 0,1 1 0,0-1 0,1 0 0,1 5-48,-3-13 1,1 0 0,-1 0 0,1 0-1,0 0 1,-1 0 0,1-1 0,0 1-1,0 0 1,0 0 0,1-1 0,-1 1-1,0-1 1,0 1 0,1-1 0,-1 0-1,1 1 1,0-1 0,-1 0 0,1 0-1,0 0 1,0 0 0,-1 0 0,1-1-1,0 1 1,0-1 0,0 1 0,0-1-1,0 1 1,0-1 0,0 0 0,0 0-1,1-1-7,0 1 0,-1-1 0,1 0 0,-1 0 1,1 0-1,-1 0 0,1 0 0,-1 0 0,1-1 1,-1 1-1,0-1 0,0 0 0,0 0 0,0 0 0,0 0 1,0 0-1,-1 0 0,1 0 0,0-1 7,32-54-131,-26 42 61,13-25-141,-1-2 0,-2 0 0,-2-1 0,-1-1 0,-3 0 0,-1-1 0,-3 0 0,-2 0 0,-1-1 0,-2-37 211,-2 130 289,2 1 0,1-1 0,3-1 0,2 1 0,2-1 0,8 17-289,-16-56 27,0 1 0,1-1 0,0 0 0,1 0 0,0 0 0,0-1 0,0 0 0,5 5-27,-8-10-93,-1 1 0,1-1 0,0 1 0,0-1 0,0 0 0,0 0 0,0 0 0,1 0 0,-1 0-1,0 0 1,0 0 0,1-1 0,-1 1 0,2-1 93,-2 0-259,0 0 0,0 0 0,-1-1 0,1 1 0,0-1 0,0 1 0,0-1 0,-1 1 0,1-1 0,0 0 0,-1 0 0,1 0 0,-1 0 0,1 0 0,-1-1 0,1 1 0,-1 0 0,0-1 0,1 1 0,0-2 259,18-34-7956</inkml:trace>
  <inkml:trace contextRef="#ctx0" brushRef="#br0" timeOffset="320.37">611 388 3794,'0'0'7539,"0"0"-6130,0 0-1233,0 0 2593,18 241-592,-5-125-928,0 14-465,-4 3-384,-3-6-176,1-13-64,-4-29-112,0-32-48,0-30-32,0-17-160,-3-6-1072,0-29-2258,0-33-5138</inkml:trace>
  <inkml:trace contextRef="#ctx0" brushRef="#br0" timeOffset="669.74">611 365 11125,'0'0'208,"0"0"368,0 0 2306,204 60-1522,-160-23 49,-12 11-433,-10 6-191,-16 14-145,-6 2 32,-13 4-287,-31-3-273,-9-18-112,2-16-192,7-20-593,7-17-960,15-14-2801,9-34-4562</inkml:trace>
  <inkml:trace contextRef="#ctx0" brushRef="#br0" timeOffset="670.74">1045 394 5827,'0'0'4706,"0"0"-3970,0 0 1553,59 147 1185,-40-59-1617,3 14-945,-3 11-288,-3 9-304,-4-1-159,-5-10-97,-1-26-64,0-32 0,1-30-48,-4-23-433,-3-9-1808,0-50-4242,0-20-3441</inkml:trace>
  <inkml:trace contextRef="#ctx0" brushRef="#br0" timeOffset="999.91">1133 320 9364,'0'0'3250,"0"0"-2818,0 0 480,185 45 1842,-131-2-1410,-7 5-399,-16 6-177,-12 2-240,-16 4 193,-3 2-17,-9 0-368,-32-8-224,-6-14-112,0-20-384,0-15-849,6-5-1408,3-8-5250</inkml:trace>
  <inkml:trace contextRef="#ctx0" brushRef="#br0" timeOffset="1419.91">1645 702 2017,'0'0'1382,"33"-14"-368,111-51 7,-127 55-925,0 0-1,-1 0 1,0-2-1,0 0 1,-1-1-1,-1 0 0,3-4-95,1-2 26,64-66-89,-72 72 41,0 1 0,-1-1 0,0 0 0,-1-1 0,-1 0 0,1-4 22,-1-11 315,-8 11 3143,-1 17-3181,1 1 0,-1-1 1,1 1-1,0-1 0,-1 1 1,0-1-1,1 1 0,-1 0 0,1-1 1,-1 1-1,1 0 0,-1 0 1,1 1-1,-1-1 0,0 0 0,0 1-277,-3-1 673,-8-1-322,0 2 1,0-1-1,0 2 1,0 0-1,0 0 1,0 1-1,1 1 1,-1 0-1,1 1 1,0 0-1,1 0 1,-10 7-352,-2 3 234,1 0-1,1 1 1,0 1 0,1 2 0,1-1 0,1 2-1,-4 6-233,12-12 134,0-1 1,1 1-1,1 1 0,1-1 0,0 1 0,0 1 1,2-1-1,0 1 0,1 0 0,0 1 0,1-1 1,1 6-135,0-7 86,1 1 0,1-1 1,1 0-1,0 0 0,1 0 1,0 0-1,3 9-86,-3-18 9,0-1 1,1 0-1,-1 1 0,1-1 1,0 0-1,0 0 0,0-1 1,1 1-1,-1-1 0,1 0 1,1 0-1,-1 0 0,0 0 1,1-1-1,0 1 0,0-1 1,0 0-1,0-1 0,0 1 1,0-1-1,4 1-9,0-1-28,-1 1 0,1-1 1,-1-1-1,1 0 0,0 0 0,-1 0 0,1-1 1,0-1-1,0 1 0,-1-1 0,1-1 0,-1 0 1,1 0-1,-1-1 0,0 1 0,0-2 1,0 1-1,0-1 0,0-1 0,-1 1 0,0-1 1,1-1 27,19-16-518,-2-2 0,-1 0 1,0-1-1,-2-2 0,1-3 518,29-32-1466,-46 54 1272,1 1 1,0 1-1,0-1 1,0 1-1,1 1 1,0-1-1,0 1 1,0 1-1,1-1 194,-7 4-19,1 0 0,-1 1 1,1-1-1,-1 0 0,1 1 0,-1-1 0,1 1 0,-1 0 0,1 0 1,0 0-1,-1 0 0,1 0 0,-1 0 0,1 1 0,-1-1 1,1 1-1,-1 0 0,1 0 0,-1 0 0,0 0 0,1 0 1,-1 1-1,0-1 0,0 0 0,0 1 0,0 0 0,0 0 1,0-1-1,0 1 0,-1 0 0,1 0 0,-1 1 0,1-1 1,-1 0-1,1 2 19,5 9 98,-1 0 1,0 1 0,-1 0 0,0 0-1,-1 0 1,-1 1 0,0-1-1,-1 8-98,2 29 3487,-2 43-3487,-2-78 779,0-15 219,0-6-198,-3-85-45,0-36-700,4 108-74,0-1-1,2 1 1,0 0-1,1 0 1,6-15 19,6-9-1140,3 1 0,1 1 0,10-13 1140,4-3-4824</inkml:trace>
  <inkml:trace contextRef="#ctx0" brushRef="#br0" timeOffset="2170.21">2891 0 4146,'0'0'5330,"0"0"-2801,0 0-645,0 0 637,0 0-915,2 18-768,13 103 378,33 370 2586,-38-167-2687,-10-324-1283,0-3-392,-1-18-1571,-1 0 0,-4-16 2131,-2-24-5574,7 20-397</inkml:trace>
  <inkml:trace contextRef="#ctx0" brushRef="#br0" timeOffset="2629.8">3696 283 592,'0'0'2351,"0"0"357,0 0 640,0 0-451,-29-11-939,-97-37-469,120 46-1350,0 0 0,0 0-1,-1 1 1,1 0 0,-1 0 0,1 0-1,-1 1 1,1 0 0,-1 0 0,0 1 0,1 0-1,-1 0 1,1 0 0,0 1 0,-1 0-1,1 0 1,0 1 0,0-1 0,0 1 0,0 1-1,1-1 1,0 1 0,-4 3-139,-1 3 123,0 0 0,1 1 0,0 1 0,0-1 0,2 1-1,-1 1 1,2 0 0,-5 9-123,2 2 227,0-1-1,2 1 1,1 0-1,0 0 1,2 1-1,-1 22-226,2 13 608,2 0 0,4 15-608,-3-69 28,1 1 1,0-1 0,0 1-1,0-1 1,1 1 0,0-1-1,0 0 1,0 0 0,3 4-29,-4-8 0,1 0 1,-1 0 0,1 0-1,-1 0 1,1 0 0,0 0-1,-1-1 1,1 1 0,0-1-1,0 1 1,0-1 0,0 0 0,1 1-1,-1-1 1,0 0 0,0-1-1,1 1 1,-1 0 0,1-1-1,-1 1 1,0-1 0,1 0-1,-1 0 1,1 0 0,1 0-1,-2 0-10,0 0 1,1 0-1,-1-1 1,0 1 0,0-1-1,0 0 1,0 1-1,0-1 1,0 0 0,0 0-1,0 0 1,0-1 0,0 1-1,0 0 1,-1-1-1,2 0 10,21-32-243,-20 26 178,75-137-1951,-40 70-4546,47-69 6562,-83 140-65,1-1-1,-1 0 0,1 1 1,0 0-1,0 0 0,3-2 66,-7 6 0,1-1 0,-1 1 0,1 0-1,-1-1 1,0 1 0,1 0 0,-1 0-1,1 0 1,-1-1 0,1 1 0,-1 0-1,1 0 1,-1 0 0,1 0 0,-1 0-1,1 0 1,-1 0 0,1 0 0,-1 0-1,1 0 1,-1 0 0,1 0 0,-1 1-1,1-1 1,-1 0 0,1 0 0,0 1 0,0 0 14,0 0 0,0 0 0,-1 0 1,1 1-1,0-1 0,0 0 1,-1 1-1,1-1 0,-1 0 0,1 1 1,-1-1-1,1 1 0,-1-1 0,0 1 1,0 0-15,5 51 1513,-2 0 0,-2 0 1,-4 10-1514,1 29 563,4-82-950,3-18-4172,4-28-2708</inkml:trace>
  <inkml:trace contextRef="#ctx0" brushRef="#br0" timeOffset="3049.84">3835 264 6227,'0'0'3399,"5"33"-3,40 218 1948,-44-247-5275,6 29 762,1 0 0,7 17-831,-12-42 111,0-1 0,0 0-1,0 0 1,1 0-1,0 0 1,0 0 0,1-1-1,0 0 1,0 0-1,0 0 1,1-1 0,0 1-1,4 2-110,-8-6 10,1-1 0,-1 0 1,0 0-1,0 0 0,1 0 0,-1 0 0,0-1 0,1 1 0,-1-1 0,1 1 1,-1-1-1,0 0 0,1 0 0,-1 0 0,1 0 0,-1-1 0,1 1 0,-1-1 1,0 1-1,1-1 0,-1 0 0,0 0 0,1 0 0,-1 0 0,0 0 0,0 0 1,0-1-1,0 1 0,0-1 0,0 0 0,0 0-10,6-6 12,0-1 1,0 0-1,-1-1 0,0 0 1,4-9-13,-9 16 6,36-63-507,-2-2 1,-3-1 0,-4-2 0,12-45 500,-33 96-44,-6 26 209,-8 35 5,-19 70-1,11-58 117,2 1 0,2 13-286,-4 169 516,13-154 10,-4 1 0,-4-1 1,-9 33-527,15-100 76,-1 0 1,-1 0 0,0-1-1,-1 0 1,0 0 0,-2 0-1,-5 8-76,8-15 21,-1 1 0,0-2 0,0 1 0,0-1 0,-1 0 0,0 0 0,0 0 0,0-1-1,-1 0 1,0-1 0,0 0 0,0 0 0,-7 2-21,1-1-124,-1-1 0,1 0 0,-1-1 0,0-1 0,0 0 0,-1-1 0,1-1 0,0 0 0,0-1 0,0 0 0,-5-3 124,8 2-470,1-1 0,0 0 0,0-1 0,0-1 0,0 0 1,1 0-1,0-1 0,0 0 0,0-1 0,1 0 0,0 0 0,0-1 0,1 0 1,-5-7 469,-37-51-8770</inkml:trace>
  <inkml:trace contextRef="#ctx0" brushRef="#br0" timeOffset="3629.94">4322 776 6819,'0'0'779,"35"-21"-2,114-72 1581,-89 54 1034,48-42-3392,-79 55 617,-1 0 0,-1-2-1,11-17-616,-32 37 117,1 0-1,-2-1 0,1 1 1,-1-1-1,-1-1 0,0 1 1,0-1-1,-1 0 0,0 1 1,0-1-1,-1-1 1,-1 1-1,1 0 0,-2 0 1,1-1-1,-2 1 0,1 0 1,-2-2-117,2 9 29,0 1 0,-1-1 0,0 1 0,0-1 1,1 1-1,-1-1 0,-1 1 0,1-1 0,0 1 1,-1 0-1,1 0 0,-1 0 0,1 0 0,-1 0 1,0 0-1,0 0 0,0 0 0,-2 0-29,-1-2 83,0 2 0,0-1 0,0 1-1,0-1 1,-1 1 0,1 1 0,0-1-1,-1 1 1,-2 0-83,0-1 107,1 2 0,-1-1 0,0 1 0,0 0-1,1 0 1,-1 1 0,0 0 0,1 1 0,-1-1 0,1 2 0,-1-1-1,1 1 1,0 0 0,-4 2-107,-1 5 60,0-1 0,0 2 0,1 0 0,1 0-1,0 1 1,0 1 0,1-1 0,1 1 0,-1 1-60,-3 7 148,1 1 1,1 1-1,1-1 0,1 1 1,-2 12-149,5-14 74,1-1 1,0 0 0,2 1 0,0 0-1,2-1 1,0 1 0,4 19-75,-4-33 13,1-1 0,1 1 1,-1-1-1,1 0 0,0 1 1,1-1-1,-1 0 0,1 0 1,0 0-1,1-1 0,-1 1 1,1-1-1,0 0 0,1 0 1,-1 0-1,1-1 0,0 1 1,0-1-1,1 0 0,-1 0 1,1-1-1,-1 0 1,1 0-1,0 0 0,1-1 1,0 1-14,2-1-59,0 0 1,0 0 0,0 0 0,0-1 0,1-1 0,-1 1 0,0-2 0,0 1 0,1-1 0,-1-1 0,0 1 0,0-2 0,0 1 0,-1-1 0,1 0 0,0-1 0,-1 0-1,0-1 1,5-2 58,12-12-394,0-1 0,-2-1-1,0-1 1,-1 0 0,2-6 394,3-3-417,2 2 0,12-9 417,-37 35-85,-1 1-1,1-1 1,0 0-1,0 1 1,1 0-1,-1 0 1,0 0-1,1 1 1,1-1 85,-5 2-22,1-1 1,-1 1 0,1 0 0,-1 0 0,1 0 0,-1 0 0,0 0 0,1 0 0,-1 0 0,1 0 0,-1 1 0,1-1 0,-1 0 0,0 1 0,1 0 0,-1-1 0,0 1 0,1 0-1,-1-1 1,0 1 0,0 0 0,0 0 0,0 0 0,0 0 0,0 0 0,0 0 0,0 0 0,0 1 0,0-1 0,-1 0 0,1 0 0,0 1 21,3 8 67,0 1 0,-1-1 1,0 1-1,0 0 0,-1 0 0,-1 0 1,0 0-1,0 0-67,-2 100 1293,-1-51 371,3-74-1324,1 1 1,0-1-1,1 0 0,0 0 1,1 1-1,0 0 1,1 0-1,4-5-340,17-36-301,16-20 301,-4 7 67,-24 41-389,38-75-1609,-19 33-4233,-7 6-8286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1:40.081"/>
    </inkml:context>
    <inkml:brush xml:id="br0">
      <inkml:brushProperty name="width" value="0.1" units="cm"/>
      <inkml:brushProperty name="height" value="0.1" units="cm"/>
      <inkml:brushProperty name="color" value="#333333"/>
    </inkml:brush>
  </inkml:definitions>
  <inkml:trace contextRef="#ctx0" brushRef="#br0">8 1589 8148,'0'0'1955,"0"0"-802,0 0 1472,0 0-77,0 0-1118,0 0-680,-5-2-34,5 2-711,0 0 0,0 0-1,0 0 1,0 0 0,-1 0-1,1 0 1,0 0 0,0 0 0,0-1-1,0 1 1,0 0 0,0 0-1,0 0 1,0 0 0,0 0-1,-1 0 1,1 0 0,0 0 0,0 0-1,0 0 1,0 0 0,0 0-1,0 0 1,0 0 0,0 0-1,0 0 1,0 0 0,0-1 0,0 1-1,0 0 1,0 0 0,0 0-1,0 0 1,0 0 0,0 0-1,0 0 1,0 0 0,0 0 0,0-1-1,0 1 1,0 0 0,0 0-1,0 0 1,0 0 0,0 0-1,0 0 1,0 0 0,0 0 0,0 0-1,0-1 1,0 1 0,0 0-1,0 0 1,0 0 0,0 0-1,0 0 1,0 0 0,0 0 0,0 0-1,0 0 1,0 0 0,0 0-1,1 0 1,-1 0 0,0 0-1,0 0 1,0-1 0,0 1 0,0 0-1,0 0-4,11-3 53,0 0-1,-1 1 0,1 0 0,0 0 1,1 1-1,-1 1 0,0 0 0,0 0-52,19 0 153,15-2 56,27-2 67,0 3 1,0 4-1,8 4-276,-62-5 18,0 1 0,-1 2 0,0-1 1,0 2-1,0 0 0,-1 1 0,0 1 0,0 1 0,-1 0 0,0 0 0,-1 2 0,0 0 1,0 1-1,-1 0 0,-1 0 0,0 2 0,-1 0 0,0 0 0,-1 1 0,-1 0 1,0 0-1,-1 1 0,-1 0 0,4 13-18,0 5 73,-2 0 0,-1 1 1,-1 0-1,-2 1 0,-1 4-73,1 181 270,-5-172-250,0-2 27,-2 0-1,-3 0 1,-1 0-1,-2-1 1,-2 0-1,-3 0 1,-3 4-47,14-42 17,-9 25 167,-1-1-1,-1-1 1,-2 0-1,-1-1 0,-1-1 1,-2 1-184,18-29-7,1-1 0,0 1 0,0-1 0,-1 0 0,1 1 0,0-1 0,-1 1 0,1-1 0,0 0 0,-1 1 0,1-1 0,0 0 0,-1 0 0,1 1 0,-1-1 0,1 0 0,-1 0 0,1 0 0,0 1 0,-1-1 1,1 0-1,-1 0 0,1 0 0,-1 0 0,1 0 0,-1 0 0,1 0 0,-1 0 0,1 0 0,-1 0 0,1 0 0,-1 0 0,1-1 0,-1 1 0,1 0 0,-1 0 0,1 0 0,0-1 0,-1 1 0,1 0 0,-1 0 0,1-1 1,0 1-1,-1 0 0,1-1 0,0 1 0,-1 0 0,1-1 0,0 1 0,0-1 0,-1 1 0,1-1 0,0 1 0,0 0 0,0-1 0,-1 1 0,1-1 0,0 1 0,0-1 7,-10-32-1029,9 30 876,-20-114-6466,13 50 365</inkml:trace>
  <inkml:trace contextRef="#ctx0" brushRef="#br0" timeOffset="620.17">30 1509 6179,'0'0'2892,"0"0"-1521,0 0 1273,0 0 408,0 0-1227,-4 1-705,-12 3-261,15-3-742,0 0 0,1 0-1,-1 0 1,0 0 0,1 0-1,-1 0 1,1 1-1,0-1 1,-1 0 0,1 0-1,0 0 1,0 1-1,0-1 1,0 0 0,0 0-1,0 0 1,0 1 0,0-1-1,1 0 1,-1 1-117,0 1 149,2 11-31,0 0 1,1-1 0,1 1-1,0-1 1,1 1 0,0-1-1,1-1 1,0 1-1,1-1 1,2 2-119,11 23 204,-11-19-100,14 30 110,2-2 1,3 0 0,1-2 0,7 6-215,-11-28 99,-10-15-1829,-14-7 1533,-1-1 0,1 1 1,-1 0-1,1 0 0,-1 0 1,1 0-1,-1 0 0,1 0 1,-1-1-1,0 1 0,1 0 0,-1 0 1,1-1-1,-1 1 0,0 0 1,1-1-1,-1 1 0,0 0 1,1-1-1,-1 1 0,0-1 1,1 1-1,-1 0 0,0-1 1,0 1-1,0-1 0,1 1 1,-1-1-1,0 1 0,0-1 197,6-30-8169</inkml:trace>
  <inkml:trace contextRef="#ctx0" brushRef="#br0" timeOffset="949">30 1515 12790,'0'0'2049,"0"0"-1921,0 0 480,0 0 1377,218-130-800,-124 107-817,3 3-160,-2 3-208,2 3-32,-6-3-512,-6-3-4339</inkml:trace>
  <inkml:trace contextRef="#ctx0" brushRef="#br0" timeOffset="3849.46">949 275 10245,'0'0'3041,"0"0"-2048,0 0 533,0 0 405,0 0-781,0 0-1095,0-1-1,0 1 1,1-1-1,-1 1 1,0-1-1,0 1 1,1-1 0,-1 1-1,0 0 1,0-1-1,1 1 1,-1-1-1,1 1 1,-1 0 0,0-1-1,1 1 1,-1 0-1,1 0 1,-1-1-1,1 1 1,-1 0 0,1 0-55,122-5 2705,57-12-2705,71-4 779,44 18-1140,-235 3-1383,-59 0-1271,-7 0-3863,-25 0-4695</inkml:trace>
  <inkml:trace contextRef="#ctx0" brushRef="#br0" timeOffset="4179.45">1081 620 2017,'0'0'9860,"0"0"-7907,258 32 32,-157-18 416,-13-3-1280,-7 6-321,-8-8-416,-10-7-336,-10-2-48,-3 0-32,-5-22-656,-1-18-753,-4-8-3249,-8 0-4114</inkml:trace>
  <inkml:trace contextRef="#ctx0" brushRef="#br0" timeOffset="4500.14">1669 49 7716,'0'0'2726,"42"26"147,144 84 105,-157-94-2394,1-2-1,0-1 1,1-2 0,0 0 0,1-3 0,4 1-584,-5-2 344,261 59 1670,-283-64-1933,0 1 0,0 0 1,0 0-1,0 1 0,0 0 0,-1 0 0,8 6-81,-15-9 20,1 0 0,-1 0 0,0 0 0,0 0 1,1 1-1,-1-1 0,0 1 0,0-1 0,0 1 0,0-1 0,-1 1 0,1 0 0,0-1 0,-1 1 0,1 0 0,-1-1 0,1 1 0,-1 2-20,0-2 19,-1 1 0,1 0-1,-1-1 1,1 1-1,-1-1 1,0 1 0,0 0-1,0-1 1,0 0 0,-1 1-1,1-1 1,-1 0-1,1 0 1,-1 0 0,0 0-1,-1 2-18,-29 26 164,-1-1-1,-1-2 0,-1-2 0,-13 6-163,-6 6 36,-91 59 17,-105 78-1304,222-149-241,13-8-2648,8-7-4728</inkml:trace>
  <inkml:trace contextRef="#ctx0" brushRef="#br0" timeOffset="6065.3">3107 1 6339,'0'0'1899,"0"0"-1365,1 24 248,10 145 1051,-8-90-1350,1 23 1213,-4-1 1,-8 53-1697,-1-104 1128,-1-1 0,-4 6-1128,8-31 473,6-24-454,0 0-1,0-1 0,0 1 1,0 0-1,-1 0 0,1 0 1,0 0-1,0 0 0,0 0 1,0 0-1,0 0 0,0 0 1,0 0-1,0 0 0,0 0 1,0 0-1,-1 0 0,1 0 1,0 0-1,0 0 0,0 0 1,0-1-1,0 1 0,0 0 1,0 0-1,0 0 0,-1 1 1,1-1-1,0 0 0,0 0 1,0 0-1,0 0 0,0 0 1,0 0-1,0 0 0,0 0 1,0 0-19,-3-24 59,2-39-503,2 24-272,1 1-1,2-1 1,1 1 0,6-13 716,-6 29-118,1 0 0,2 0 0,0 1 0,1 0-1,1 1 1,1 0 0,1 0 0,3-2 118,-14 20 36,1 0 1,0-1-1,-1 1 1,1 0-1,0 0 1,0 1-1,0-1 1,0 0-1,0 1 1,1-1-1,-1 1 1,0-1-1,1 1 1,-1 0-1,1 0 1,-1 0-1,1 1 1,0-1-1,-1 1 1,1-1-1,0 1 0,-1 0 1,1 0-1,0 0 1,0 0-1,-1 1 1,1-1-1,0 1 1,-1-1-1,1 1 1,-1 0-1,1 0 1,-1 0-1,2 1-36,4 3 219,-1-1 0,0 1 0,0 1 1,0-1-1,-1 1 0,0 0 0,0 1 0,-1-1 0,5 8-219,-1 0 200,0 1 1,-1 0-1,-1 0 0,0 1 0,-2 0 0,1 0 1,-2 1-1,1 3-200,0 13 693,-1-1 0,-1 2 1,-2 22-694,-1-53 381,0-3-170,5-11-208,-1 1 0,-1 0 0,0-1 0,1-7-3,7-25-215,4-2-133,1 1 1,3 1-1,1 0 0,2 1 0,19-25 348,-37 62-13,0 0 0,0 0 1,0 1-1,0 0 0,1 0 1,0 0-1,0 0 0,0 1 0,0 0 1,0 0-1,3-1 13,-5 3-15,0 0 1,0 0-1,0 0 0,0 0 1,0 1-1,0 0 0,0-1 1,0 1-1,1 0 0,-1 0 1,0 1-1,0-1 0,0 1 0,0-1 1,0 1-1,0 0 0,0 0 1,-1 0-1,1 1 0,0-1 1,0 1-1,-1-1 0,3 3 15,3 4 44,1 0 0,-2 0-1,1 1 1,-1 0 0,-1 0 0,0 1-1,0 0 1,-1 0 0,3 7-44,7 18 389,-2 1-1,3 13-388,-7-15 303,-2 0 0,-1 0-1,1 34-302,-3 105 532,-4-159-512,0-12-37,0-2 4,0 0 1,0 1-1,0-1 1,0 0-1,0 0 0,0 0 1,0 0-1,0 0 0,0 0 1,0 1-1,0-1 0,0 0 1,0 0-1,0 0 0,0 0 1,0 0-1,0 0 1,0 0-1,0 1 0,0-1 1,0 0-1,-1 0 0,1 0 1,0 0-1,0 0 0,0 0 1,0 0-1,0 0 0,0 0 1,0 0-1,0 1 1,0-1-1,-1 0 0,1 0 1,0 0-1,0 0 0,0 0 1,0 0-1,0 0 0,0 0 1,0 0-1,-1 0 1,1 0-1,0 0 0,0 0 1,0 0-1,0 0 0,0 0 1,0 0-1,-1 0 0,1 0 1,0 0-1,0 0 0,0 0 1,0 0-1,0 0 1,0-1-1,0 1 0,-1 0 13,-2 0-336,-22-5-2812,-8-21-5222</inkml:trace>
  <inkml:trace contextRef="#ctx0" brushRef="#br0" timeOffset="6715.46">3899 499 5635,'0'0'2313,"0"0"-304,37 0 464,120-1-494,-143 1-1833,1-1 1,-1-1-1,0 0 0,0-1 0,0 0 0,-1-1 1,1-1-1,-1 0 0,0-1 0,0 0 0,0-1 0,-1 0 1,5-6-147,-2 4 52,3-2-1,-1-1 0,0 0 0,-1-1 0,0-1 0,-1-1 0,0 0 0,-2-1 0,3-5-51,-14 19 36,0-1 1,0 0-1,0 0 0,-1 0 0,0 0 0,1-1 0,-1 1 0,-1 0 1,1 0-1,0-1 0,-1 1 0,1-1 0,-1 1 0,0 0 0,0-1 1,-1 1-1,1-1 0,-1 1 0,1 0 0,-1-1 0,0 1 0,-1-3-36,-1 2 99,1-1 1,-1 1-1,0 0 0,0-1 0,-1 2 0,1-1 0,-1 0 0,0 1 0,0-1 0,0 1 0,0 0 1,-1 0-1,1 1 0,-2-1-99,-9-6 125,-1 2 0,1 0 0,-1 0 0,0 2 1,-1 0-1,0 1 0,1 0 0,-1 2 0,0 0 1,0 0-1,-1 2 0,1 0 0,0 1-125,11 1 12,1-1 0,0 1-1,0 0 1,1 0 0,-1 0 0,0 1 0,1-1-1,-1 1 1,1 1 0,0-1 0,0 0 0,0 1-1,1 0 1,-1 0 0,1 0 0,0 0-1,0 1 1,0-1 0,1 1 0,-1-1 0,0 4-12,-8 17 35,1 0 0,1 1 1,-3 16-36,10-35 14,-7 33 155,1 0-1,3 0 1,1 1-1,1-1 1,3 1-1,4 35-168,-4-71 20,0 1 0,1-1 0,0 0 0,0 1 0,0-1 0,0 0 0,1 0 0,0 0 0,0 0 0,1 0 0,-1-1 0,1 1 1,0-1-1,0 1 0,0-1 0,1 0 0,0 0 0,0 0 0,0-1 0,0 1 0,0-1 0,1 0 0,-1 0 0,1-1 0,0 1 0,0-1 0,0 0 0,0-1 0,0 1 0,0-1 0,0 0 0,1 0 0,-1 0 0,0-1 0,1 0 0,0 0-20,3 0 3,0-1 0,0 0 0,0 0 1,0-1-1,0 0 0,0-1 0,0 1 1,-1-2-1,1 1 0,-1-1 0,0-1 0,0 0 1,-1 0-1,1 0 0,1-3-3,17-14-221,-2-2 1,0-1-1,11-16 221,-3 4-517,8-10-72,8-8-618,48-43 1207,-95 97-5,-1 1 0,0-1 1,1 1-1,-1-1 0,1 1 0,-1-1 1,1 1-1,0-1 0,-1 1 0,1-1 1,-1 1-1,1 0 0,0-1 0,-1 1 0,1 0 1,0 0-1,0-1 0,-1 1 0,1 0 1,0 0-1,-1 0 0,1 0 0,0 0 0,0 0 1,-1 0-1,1 0 0,0 0 0,-1 1 1,1-1-1,0 0 0,0 0 0,-1 0 1,1 1-1,0-1 0,-1 0 0,1 1 0,-1-1 1,1 1-1,-1-1 0,1 1 0,0-1 1,-1 1-1,1 0 5,12 31 67,-11-25-14,6 23 250,-1-1 0,-2 1 0,-1 0 0,0 11-303,-1 125 1334,-3-125-599,0-40-487,0-28 251,0 5-610,-1-37 220,3-1 1,3 1 0,7-38-110,-8 79-321,0 0-1,1 0 1,1 0 0,1 0 0,0 1 0,2 0 0,0 1 0,0 0 0,2 0 0,0 1 0,0 0 0,1 1 0,14-12 321,11-5-4773</inkml:trace>
  <inkml:trace contextRef="#ctx0" brushRef="#br0" timeOffset="7435.75">5355 402 2017,'0'0'1008,"0"0"302,6-25 1099,15-80-138,-20 101-2004,0-1 0,0 0 0,0 0-1,-1 0 1,1 0 0,-1 0 0,0 0 0,-1 0 0,1 0 0,-1 0 0,0 0 0,0 1 0,-1-1 0,1 0-1,-1 1 1,0-1 0,-1-1-267,-1 2 196,1 1-1,-1 0 1,0 0-1,0 0 0,0 0 1,0 0-1,0 1 1,-1 0-1,1 0 0,-1 0 1,0 0-1,1 1 1,-2 0-196,-6-3 178,1 1 1,-1 1-1,0 0 1,0 0-1,0 1 1,0 1-1,0 0 0,0 1 1,0 0-1,0 1 1,0 0-1,0 1 1,1 0-1,-1 1 1,1 0-1,0 1 1,0 0-1,0 1 1,-1 1-179,-7 7 138,1 0 0,1 1 0,0 1 0,1 1 1,0 0-1,2 1 0,0 1 0,-1 3-138,6-8 157,1 1 0,1-1 0,0 1 1,1 0-1,0 1 0,1 0 0,1 0 0,1 0 0,0 0 0,1 0 0,0 14-157,2-28 6,0 0 0,0 0 0,0 0 0,1 0 1,-1-1-1,0 1 0,1 0 0,-1 0 0,1 0 0,0-1 0,-1 1 1,1 0-1,0-1 0,0 1 0,0-1 0,0 1 0,1-1 1,-1 1-1,0-1 0,1 0 0,-1 0 0,0 0 0,1 0 0,0 0 1,-1 0-1,1 0 0,-1 0 0,1 0 0,0-1 0,0 1 0,0-1 1,0 1-7,8 1-5,1-1 1,-1 0 0,0-1 0,0 0 0,8-1 4,0 1 5,-6-1-56,-1-1 0,1 0 0,-1 0 0,1-1 0,-1-1 0,0 0 0,0 0 0,0-1 0,0 0 0,7-6 51,18-13-885,-2-1 0,13-12 885,9-8-1599,-52 42 1441,5-4-422,-8 7 563,-1 1-1,0-1 1,1 0 0,-1 0-1,0 0 1,0 1 0,1-1-1,-1 0 1,0 0 0,1 1-1,-1-1 1,0 0 0,0 1-1,0-1 1,1 0 0,-1 1 0,0-1-1,0 0 1,0 1 0,0-1-1,0 0 1,0 1 0,0-1-1,0 1 1,0-1 0,0 0-1,0 1 1,0-1 0,0 0-1,0 1 1,0-1 0,0 1-1,0-1 1,0 0 0,0 1 17,-7 107 812,-4 0-1,-5-1 1,-11 29-812,6-23 131,16-85 108,-1 0 0,-1 0 0,-1-1 0,-1 0-1,-2 0 1,-9 15-239,16-33 51,-1-1 0,-1 0 0,0 0 0,0-1 0,0 1 0,-1-1 0,0 0 0,-1-1 0,1 0 0,-1 0 0,0-1-1,-1 0 1,1 0 0,-1-1 0,0 0 0,0 0 0,0-1 0,-1 0 0,1-1 0,-10 1-51,-1 0-141,1-1 0,-1-1 0,1-1 1,-1-1-1,0-1 0,1 0 0,-1-2 0,1 0 0,0-1 1,0-1-1,1 0 0,-17-10 141,16 6-782,0 0 1,2-2-1,-1 0 1,1-1-1,1-1 1,1 0-1,-10-12 782,7 5-3040,0-1 0,-6-13 3040,-20-39-7643</inkml:trace>
  <inkml:trace contextRef="#ctx0" brushRef="#br0" timeOffset="7786.01">5296 660 7363,'34'-8'1889,"-3"1"-1351,10-2 395,-1-2 1,0-1-1,-1-2 1,0-2-1,0-2-933,-1-3 397,0-2 0,-2-2-1,-1-1 1,-1-1-1,-2-2 1,0-2 0,-2 0-1,-2-2 1,1-4-397,2-12 66,-29 46-33,0 0-1,-1 0 1,0-1 0,0 1 0,0-1 0,0 1 0,0-1-1,-1 1 1,0-1 0,1 1 0,-1-1 0,-1 0 0,1 1-1,-1-2-32,1 5 18,0 0 0,0 0-1,0-1 1,0 1-1,0 0 1,-1 0 0,1-1-1,0 1 1,0 0-1,0 0 1,-1 0-1,1-1 1,0 1 0,0 0-1,-1 0 1,1 0-1,0 0 1,0 0-1,-1-1 1,1 1 0,0 0-1,0 0 1,-1 0-1,1 0 1,0 0 0,-1 0-1,1 0 1,0 0-1,0 0 1,-1 0-1,1 0 1,0 0 0,0 0-1,-1 1-17,-17-2 283,0 1 1,0 2-1,0-1 0,0 2 0,0 1 1,1 0-1,-1 1 0,1 1 0,0 0 0,1 1-283,-12 7 223,1 0 0,0 2 0,1 0-1,1 2 1,-14 14-223,30-24 85,0 1 0,1 0-1,1 0 1,-1 0 0,1 1 0,1 0 0,0 0-1,0 1 1,1 0 0,1 0 0,0 0 0,0 1-1,1-1 1,0 1 0,1 0 0,1 0 0,0 0-1,0-1 1,1 1 0,1 0 0,0 0 0,0 0-1,1 0 1,1 0 0,0-1 0,0 1 0,1-1-1,5 8-84,-1-3 29,0 0 0,2 0-1,0-1 1,1-1-1,0 1 1,1-2 0,1 0-1,0 0 1,1-1 0,0-1-1,1 0 1,0-1-1,0-1 1,1 0 0,1-1-1,-1 0 1,1-2-1,0 0 1,1-1 0,0-1-1,0 0 1,17 0-29,-13-2-353,-1-2-1,1 0 1,-1-2-1,0 0 1,1-2 0,7-2 353,-13 2-870,0-2 1,-1 1 0,0-2-1,0 0 1,6-5 869,56-37-8252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03:06.119"/>
    </inkml:context>
    <inkml:brush xml:id="br0">
      <inkml:brushProperty name="width" value="0.1" units="cm"/>
      <inkml:brushProperty name="height" value="0.1" units="cm"/>
      <inkml:brushProperty name="color" value="#333333"/>
    </inkml:brush>
  </inkml:definitions>
  <inkml:trace contextRef="#ctx0" brushRef="#br0">218 2039 6339,'0'0'3148,"0"0"-2356,0 0-130,0 0 1190,0 0-476,5 5-720,57 46 3458,18 9-4114,-29-23 710,-1 2 0,-1 2-1,6 12-709,-43-40 97,-2-2 92,0 0 0,1 0 1,11 7-190,-21-18-68,-1 0 0,1 0-1,0 0 1,-1 1 0,1-1 0,0 0 0,0 0 0,-1 0 0,1 0 0,0 0 0,-1-1 0,1 1 0,0 0 0,0 0 0,-1 0 0,1-1 0,0 1 0,-1 0 0,1 0 0,0-1 0,-1 1 0,1-1 0,-1 1-1,1-1 1,-1 1 0,1-1 0,-1 1 0,1-1 0,-1 1 0,1-1 0,-1 0 0,0 1 0,1-1 0,-1 0 0,0 1 0,0-1 0,1 0 0,-1 1 0,0-1 0,0 0 0,0 1 0,0-1 68,1-2-587,11-23-5728</inkml:trace>
  <inkml:trace contextRef="#ctx0" brushRef="#br0" timeOffset="330.17">1001 1946 1681,'0'0'16247,"0"0"-14886,0 0-897,0 0 993,0 0-577,-117 150-384,76-91-272,1-2 65,5-15-177,10-5-48,9-14-16,10-9-48,0-6-16,2-2-401,-5-6-767,-10 0-1281,-9 0-6948</inkml:trace>
  <inkml:trace contextRef="#ctx0" brushRef="#br0" timeOffset="1050.24">51 2843 8948,'0'0'5899,"0"0"-3933,0 0-1056,0 0 424,0 0-369,-4 10-519,-2 10-225,0 1-1,2 0 1,0 0-1,2 0 1,-1 15-221,2 123 958,3-77-2387,-3-86 651,1 0-1,0 0 1,-1 0-1,0 0 0,0 0 1,0 0-1,-1-2 779,-4-13-3356,-3-30-5913</inkml:trace>
  <inkml:trace contextRef="#ctx0" brushRef="#br0" timeOffset="1380.42">51 2843 5426,'-35'-150'9365,"35"150"-8229,0-3-495,0 3 1103,0 0-959,0-3-737,0 3-48,7 0-352,2 0-2834,4 0-3201,2 0-2481</inkml:trace>
  <inkml:trace contextRef="#ctx0" brushRef="#br0" timeOffset="1716.71">202 2928 3906,'0'0'1614,"0"0"654,2 26 562,15 158 718,-2 13 1764,-15-219-5364,0 0 0,2 0 0,0 0 0,2 0 0,0 1-1,1 0 1,1 0 0,1 0 0,1 0 0,1 1 0,5-6 52,36-54-313,-44 72 303,0-1 0,1 2 0,0-1 0,0 1 1,1 0-1,0 0 0,9-4 10,-16 10 3,1 0 0,0 0 0,0 0 0,-1 0 0,1 0 0,0 1 0,0-1 0,0 1 0,0-1-1,0 1 1,0 0 0,0-1 0,0 1 0,0 0 0,0 1 0,0-1 0,0 0 0,0 1 0,0-1 0,0 1 0,0-1 0,0 1 0,0 0-1,-1 0 1,1 0 0,0 0 0,0 0 0,-1 0 0,1 0 0,-1 1 0,1-1 0,-1 0 0,0 1 0,1-1 0,-1 1 0,0 0 0,0 0-3,5 8 130,0-1 0,-1 1 1,0 0-1,-1 1 1,0-1-1,-1 2-130,5 18 135,-2 0 0,-2 1-1,0-1 1,-2 1 0,-2 0-1,-1 7-134,1-26-170,0-11-1919,0-1-2524</inkml:trace>
  <inkml:trace contextRef="#ctx0" brushRef="#br0" timeOffset="2227.23">1010 2718 6819,'0'0'4231,"0"0"-2833,0 0-21,0 0 416,-30 5-635,-97 15-475,117-17-552,-1-1 0,1 1 1,-1 1-1,1 0 0,0 0 1,0 1-1,1 0 0,-1 0 0,1 2 1,0-1-1,1 1 0,-3 2-131,-4 3 209,10-7-93,0-1 0,0 1-1,0 0 1,0 0-1,1 0 1,-1 1-1,2-1 1,-1 1-116,3-4-1,0 0 1,0 0 0,0 0 0,1 0-1,-1 0 1,1 0 0,-1 0-1,1 0 1,0 0 0,-1 0-1,1 0 1,0 0 0,1 0-1,-1 0 1,0 0 0,1 0-1,-1 0 1,1 0 0,-1 0-1,1 0 1,0 0 0,0 0-1,0-1 1,0 1 0,0 0-1,0 0 1,0-1 0,1 1 0,-1-1 0,10 9-3,1-1 1,0 0 0,0-1-1,0 0 1,1-1 0,0-1 0,1 0-1,0 0 1,2-1 2,31 15-9,63 31-108,-109-51 112,0 1 0,0 0 0,0-1 1,0 1-1,0 0 0,0 0 0,0 0 0,0 0 0,-1 0 1,1 0-1,0 0 0,-1 0 0,1 0 0,0 0 1,-1 1-1,0-1 0,1 0 0,-1 0 0,0 0 1,1 1-1,-1-1 0,0 0 0,0 1 0,0-1 0,0 0 1,0 1 4,-1 1 17,1 0 0,0 0 0,-1 0 0,0 0 1,1 0-1,-1 0 0,-1 0 0,1 0 0,0-1 1,-1 1-1,0 2-17,-6 4 32,1-1 1,-1 1-1,-1-1 1,1-1-1,-1 0 1,-1 0-1,1 0 1,-1-1-1,0-1 1,-1 0-1,1 0 1,-1-1 0,0 0-1,-6 0-32,6-1-484,1-1-1,-1-1 1,0 1-1,0-2 1,0 0-1,-1 0 485,-9-6-5485,4-13-3789</inkml:trace>
  <inkml:trace contextRef="#ctx0" brushRef="#br0" timeOffset="2897.92">950 3021 2097,'0'0'1222,"0"0"528,0 0 483,34-10-454,108-37-733,-121 40-808,0-1 0,0 0 0,-1-2 0,0 0 0,1-3-238,-1 1 78,-3 1 60,0 0 1,-1-1 0,8-9-139,-24 20 68,1 1 0,0-1 0,-1 0-1,1 0 1,-1 0 0,1 0 0,-1 1 0,0-1 0,1 0 0,-1 0 0,0 0 0,1 0 0,-1 0 0,0 0 0,0 0 0,0 0-1,0 0 1,0 0 0,0 0 0,0 0 0,0 0 0,0 0 0,-1 0 0,1 0 0,0 0 0,-1 0 0,1 0 0,-1 0 0,1 0 0,-1 0-1,1 1 1,-1-1 0,1 0 0,-1 0-68,-2-2 84,1 0 1,0 0-1,-1 0 0,0 1 0,0-1 0,0 1 0,0-1 0,-2 0-84,-6-3 315,0 0-1,0 1 1,-1 1-1,0 0 1,0 0-1,0 1 0,0 1 1,-1 0-1,1 0 1,-1 1-1,1 1 1,-1 0-1,1 1 0,-10 2-314,17-2 41,1 1 0,0 0 0,1 0 0,-1 1 0,0-1 0,0 1 0,1-1 0,0 1 0,0 0 0,-1 1 0,2-1 0,-1 0 0,0 1 0,1 0 0,-1 0 0,1-1 0,0 1 0,1 1 0,-1-1 0,1 0 0,-1 0 0,1 4-41,-4 9 51,2 0 0,0 0-1,1 0 1,1 0 0,1 7-51,0-10 44,0 0 1,1 0 0,0 1 0,1-1 0,1 0 0,1 4-45,-2-12 12,1-1 1,-1 1 0,1-1-1,0 0 1,0 0 0,0 0 0,1 0-1,0-1 1,0 1 0,0-1-1,1 0 1,-1 0 0,1-1-1,0 1 1,0-1 0,4 2-13,-3-2-38,-1 0 1,1 0-1,0-1 0,0 0 1,1 0-1,-1 0 0,0-1 1,0 0-1,1 0 0,-1-1 1,1 0-1,-1 0 0,1 0 1,-1-1-1,0 0 0,1 0 1,-1 0-1,0-1 0,0 0 1,0-1-1,0 1 0,0-1 1,0 0-1,-1 0 0,0-1 1,3-2 37,46-58-1328,-43 49 819,1 0 0,0 1 0,1 0 0,13-9 509,-25 21-6,0 1 1,1-1 0,0 1-1,-1 0 1,1 0 0,-1 0-1,1 0 1,0 0 0,0 0-1,0 0 1,0 0 0,0 1 0,0-1-1,0 1 1,0-1 0,0 1-1,0 0 1,0 0 0,0 0-1,0 0 1,0 0 0,0 0-1,0 1 1,0-1 0,0 1-1,0-1 1,-1 1 0,1 0 0,0 0-1,0 0 1,0 0 0,-1 0-1,1 0 1,0 0 0,-1 0-1,1 1 1,-1-1 0,0 1-1,1-1 1,-1 1 0,0 0 0,0-1-1,0 1 1,0 0 5,5 8 168,-1 1 0,-1-1 0,0 1 0,0 0-1,-1 0 1,0 0 0,-1 1-168,3 21 634,-2 1 0,-1-1 1,-1 14-635,0-75 390,3 0 1,0 1 0,1 0 0,2 0 0,2-2-391,1-5-1389,3 0 1,0 0 0,3 2 0,8-14 1388,8-5-6649</inkml:trace>
  <inkml:trace contextRef="#ctx0" brushRef="#br0" timeOffset="3498.08">1627 2970 12326,'0'0'3777,"0"0"-2864,0 0 383,0 0-207,0 0-721,0 0 272,185-39-127,-119 30-113,-3-2-144,-12 2-96,-11 4-160,-11-7-80,-10 1-592,-7-9-1249,-6-2-3522,-6-1-5554</inkml:trace>
  <inkml:trace contextRef="#ctx0" brushRef="#br0" timeOffset="3828.58">1891 2696 12118,'0'0'3297,"0"0"-2000,-10 164 1392,10-85-1184,0 1-625,0-4-240,0-11-288,10-20-272,6-16-80,-4-15-48,4-14-592,0 0-1249,-4-26-3009,1-22-6019</inkml:trace>
  <inkml:trace contextRef="#ctx0" brushRef="#br0" timeOffset="4168.41">2168 2871 4866,'0'0'4770,"0"0"-2000,0 0 191,3 176-272,-3-131-1472,0-2-481,0-12-320,0-9-288,0-10-128,0-7-16,3-5-944,-3 0-2209,0-25-3042</inkml:trace>
  <inkml:trace contextRef="#ctx0" brushRef="#br0" timeOffset="4169.41">2177 2721 15991,'0'0'3074,"0"0"-2434,0 0 336,0 0-319,0 0-657,0 0-208,22 0-1265,0 0-3153,3 0-7876</inkml:trace>
  <inkml:trace contextRef="#ctx0" brushRef="#br0" timeOffset="4498.41">2369 2936 4226,'3'21'1510,"1"-1"0,0 0 0,2 0 0,0-1 1,1 1-1,1-1 0,3 3-1510,-8-16 129,0-1 0,0 0-1,0 0 1,1 0 0,0 0 0,0-1 0,0 1 0,1-1 0,-1 0 0,1 0 0,0-1-1,0 1 1,0-1 0,0 0 0,1-1 0,0 1 0,-1-1 0,1 0 0,0-1-1,0 1 1,0-1 0,0 0 0,0-1 0,0 1 0,6-1-129,-9-1 23,1 0 1,-1 0-1,0-1 1,0 1-1,0 0 0,0-1 1,0 0-1,0 0 1,0 0-1,0 0 1,-1 0-1,1-1 0,-1 1 1,0-1-1,1 1 1,-1-1-1,0 0 1,-1 0-1,1 0 0,-1 0 1,1 0-1,-1 0 1,1-2-24,4-11 29,0 0 0,-2 0 1,1 0-1,-1-7-29,2-24 358,-2 1 1,-3-46-359,-1 84 220,0 7-132,0-1 0,-1 1 0,1 0 0,0 0 0,0 0 1,-1 0-1,1 0 0,-1 0 0,1 0 0,-1 0 0,1 0 0,-1 0 1,0 0-1,1 0 0,-1 1 0,0-1 0,0 0 0,1 0 1,-1 1-1,0-1 0,0 0 0,0 1 0,0-1 0,0 1 0,0-1 1,0 1-1,0-1 0,0 1 0,0 0 0,0 0 0,0 0 1,-1-1-1,0 1-88,-45 0 506,32 1-400,-2-2-92,0 2-1,0 0 1,-13 3-14,25-3-48,0 1-1,0-1 1,0 0-1,1 1 1,-1 0-1,1 0 1,-1 1 0,1-1-1,0 1 1,0 0-1,0 0 1,0 0-1,0 1 1,1-1 0,-1 1 48,-1 7-1361,5-5-1917,4-3-4812,15-2-749</inkml:trace>
  <inkml:trace contextRef="#ctx0" brushRef="#br0" timeOffset="4828.45">2750 2829 5875,'0'0'4775,"0"0"-669,6 29-1201,22 96-898,-24-107-1593,-1-1 0,-1 1 0,-1-1 0,0 1 1,-2 8-415,1 5 618,0-31-612,0 0 0,0 0 1,0 0-1,0 0 0,0 0 0,1-1 1,-1 1-1,0 0 0,0 0 0,0 0 0,0 0 1,0 0-1,1 0 0,-1 0 0,0 0 1,0 0-1,0 0 0,0 0 0,0 0 1,1 0-1,-1 0 0,0 0 0,0 0 1,0 1-1,0-1 0,0 0 0,1 0 0,-1 0 1,0 0-1,0 0 0,0 0 0,0 0 1,0 0-1,0 0 0,1 1 0,-1-1 1,0 0-1,0 0 0,0 0 0,0 0 1,0 0-1,0 0 0,0 1 0,0-1 0,0 0 1,0 0-1,0 0 0,0 0 0,0 1 1,0-1-7,9-17 24,2-13-30,25-53-138,-32 75 137,0 1-1,0 0 1,0 0 0,1 0-1,0 1 1,1 0 0,0 0-1,0 0 1,2-1 7,-3 4 4,0 1 0,-1 0 0,1 0 0,0 1 0,0-1 0,0 1 0,1 0 0,-1 1 0,0-1 0,0 1 0,2 0-4,2 0 45,-1 0-1,1 1 0,-1-1 0,1 2 0,-1-1 0,4 3-44,-6-2 39,-1 0-1,0 1 0,1 0 0,-1 0 0,0 0 0,0 1 0,-1 0 0,1 0 0,-1 0 1,0 0-1,0 1 0,0 0 0,-1 0 0,1 0 0,-1 0 0,-1 0 0,1 0 1,-1 1-1,1 0 0,0 5-38,2 8 17,-1 0 0,-1 0 0,-1 0 1,0 1-1,-2 18-17,0-36-309,0 0 0,0-1-1,0 1 1,-1-1 0,1 1 0,-1-1 0,1 1 0,-1-1 0,0 1-1,1-1 1,-1 1 0,0-1 0,0 0 0,0 1 0,0-1 0,-1 1 309,-15 17-8076</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1:49.779"/>
    </inkml:context>
    <inkml:brush xml:id="br0">
      <inkml:brushProperty name="width" value="0.1" units="cm"/>
      <inkml:brushProperty name="height" value="0.1" units="cm"/>
      <inkml:brushProperty name="color" value="#333333"/>
    </inkml:brush>
  </inkml:definitions>
  <inkml:trace contextRef="#ctx0" brushRef="#br0">1 504 7908,'0'0'2313,"0"0"-1428,0 0-506,6 11 139,2 7-277,-1-1 1,-1 1-1,0 1 1,-1-1-1,-1 1 0,-1 0 1,0 0-1,-1 8-241,0 66 2227,-3 0-1,-14 91-2226,10-152 1119,2 0 0,0 27-1119,3-58 126,1-1-83,10-5-6,47-42 94,-2-3 0,-3-2 0,8-14-131,-43 47-41,347-384-2910,-373 415 3422,2 1-1,-1-1 0,2 1 0,0 1 0,-2 7-470,-7 23 229,-5 27-229,14-43 150,1 0-1,1 1 0,2-1 1,1 0-1,3 28-149,-3-54-12,0-1-1,1 1 1,-1 0-1,1 0 1,-1 0-1,1 0 1,-1-1-1,1 1 0,0 0 1,0-1-1,0 1 1,0 0-1,0-1 1,0 1-1,0-1 1,1 0-1,-1 1 1,1-1-1,-1 0 1,1 0-1,-1 0 1,1 0-1,-1 0 1,1 0-1,0 0 1,1 0 12,3 1-664,0-1 0,1 0 0,-1 0 1,1-1-1,-1 1 0,6-2 664,-9 1-603,17-3-5149,-1-16-2327</inkml:trace>
  <inkml:trace contextRef="#ctx0" brushRef="#br0" timeOffset="318.6">894 430 8340,'0'0'1897,"0"0"-265,0 0 1122,0 32-233,1 355 1113,8-16-2275,0 108-944,-9-359-737,0-97-1383,0-76-1580,0-24-3379,0-18-3720</inkml:trace>
  <inkml:trace contextRef="#ctx0" brushRef="#br0" timeOffset="648.6">1067 592 6307,'0'0'2417,"0"0"-576,173 119 1456,-132-88-447,-16 0-1202,-12 0-511,-10 3-145,-3 14-463,-13 6-33,-37 5-160,-19 4-272,-7-9-48,10-15-16,19-22-576,22-17-897,25-23-3681</inkml:trace>
  <inkml:trace contextRef="#ctx0" brushRef="#br0" timeOffset="1349.35">1272 467 6387,'0'0'4466,"0"0"-3044,0 0 131,0 0 1080,0 0-966,0 0-1637,0 0-1,0 0 0,0-1 0,0 1 1,0 0-1,0 0 0,1 0 1,-1-1-1,0 1 0,0 0 1,0 0-1,0 0 0,1-1 0,-1 1 1,0 0-1,0 0 0,0 0 1,1 0-1,-1 0 0,0 0 1,0 0-1,1-1 0,-1 1 0,0 0 1,0 0-1,1 0 0,-1 0 1,0 0-1,0 0 0,1 0 1,-1 0-1,0 0 0,0 0 0,1 1 1,-1-1-1,0 0 0,0 0 1,0 0-1,1 0 0,-1 0 1,0 0-1,0 0 0,1 0 0,-1 1 1,0-1-1,0 0 0,0 0 1,0 0-1,1 1 0,-1-1 1,0 0-1,0 0 0,0 0 0,0 1 1,0-1-1,0 0 0,0 0 1,1 1-30,17 39 451,-1 2 0,-2 0 0,-2 1 0,-2 0 0,-1 1 0,-3 0 0,-1 8-451,5 88 1585,-8 89-1585,-3-204 135,8-44-53,34-128-869,-28 90 202,3 1 0,2 0 0,3 1 1,4-2 584,-26 55-7,1 1 1,0-1 0,0 1 0,0-1-1,0 1 1,0 0 0,0-1 0,0 1-1,0 0 1,1 0 0,-1 0 0,0 0-1,1 0 1,-1 0 0,1 0 6,-1 1-11,0 0 1,0-1 0,-1 1 0,1 0-1,0 0 1,0 0 0,0 0-1,0 0 1,0 0 0,0 0 0,0 0-1,0 0 1,-1 1 0,1-1-1,0 0 1,0 0 0,0 1-1,0-1 1,-1 1 0,2-1 10,1 3-26,0 0 0,0 0 0,0 0 0,0 0 0,0 0 0,0 1-1,-1-1 1,0 1 0,0 0 0,1 1 26,46 106 279,-35-74 148,2-1 1,2 0-1,13 19-427,-30-53 21,0 0-1,0 0 1,1 0-1,-1 0 1,0-1-1,1 1 1,-1 0-1,1-1 1,0 1 0,-1-1-1,1 1 1,0-1-1,0 0 1,0 0-1,0 0 1,0 0-1,0 0 1,0 0-1,0-1 1,1 1 0,-1-1-1,0 1 1,0-1-1,1 0 1,-1 0-1,0 0 1,0 0-1,1 0 1,-1-1 0,0 1-1,0-1 1,0 1-1,1-1 1,-1 0-1,0 0 1,0 0-1,0 0-20,8-9 53,-1 0 1,0 0-1,-1-1 0,0 0 0,-1-1 0,4-7-53,-1 2 39,7-11-229,-1 0 0,-1-1 0,-2-1 0,-1 0 0,-1-1 0,-2 0 1,-1-1-1,-2 0 0,-1 0 0,-1 0 0,-1-27 190,-3-46-4165,0 102 1975,0 8-2604,0 13 1350,0 16-2132</inkml:trace>
  <inkml:trace contextRef="#ctx0" brushRef="#br0" timeOffset="1679.16">2152 881 4354,'0'0'3460,"0"0"83,17 28-563,53 88-803,-66-110-1983,-1 0 0,1-1 0,0 1 0,0-1-1,0 0 1,1 0 0,-1-1 0,1 1 0,2 0-194,-4-4 52,-1 0 0,0 0 0,0 0 0,1-1 0,-1 1 0,1-1 0,-1 1 0,1-1 0,-1 0 0,0 0 0,1 0 0,-1 0 0,1 0 0,-1-1-52,15 1 70,-11-1-48,-1 0 0,0-1 1,0 1-1,0-1 0,0 0 1,0 0-1,-1-1 0,1 1 0,0-1 1,-1 0-1,0 0 0,0 0 1,0-1-1,0 0 0,0 0 1,-1 0-1,0 0 0,3-4-22,11-15 28,-2-1-1,12-24-27,-27 48 0,10-18-113,-2-1 0,0-1 0,-1 1 0,-1-1-1,-1 0 1,3-19 113,-3-6-237,-2 0 0,-2-26 237,0 69 5,-1 0-1,0 0 0,0 0 1,0 0-1,0 0 0,-1 0 1,1 0-1,-1 0 0,1 0 1,-1 0-1,1 0 0,-1 1 1,0-1-1,0 0 0,0 0 1,0 1-1,0-1 0,0 0 1,-1 1-1,1-1 0,0 1 1,-1 0-1,1-1 0,-1 1 1,0 0-1,1 0 0,-1 0 1,-1 0-5,-3-1 92,0 0 1,-1 1 0,1 0 0,-1 0-1,0 1 1,1 0 0,-7 1-93,-2-1 174,-2 1-139,0 0 0,0 2 0,0 0 0,0 1 0,1 1 0,0 0 0,0 1 0,0 1 0,0 1 0,1 0 0,1 1 0,-1 0 0,1 1 0,1 1 0,0 0-1,1 1 1,0 0 0,0 2-35,7-8-72,1 1 0,1 0 0,-1 0 0,1 0 0,1 1-1,-1-1 1,1 1 0,1-1 0,-1 1 0,1 0 0,0-1-1,1 2 73,0-2-278,-1 0-1,1 0 1,1 0-1,-1-1 1,1 1-1,1 0 0,-1 0 1,1-1-1,0 1 1,1-1-1,-1 1 1,1-1-1,4 5 279,0-2-1087,2-1 1,-1 0-1,1 0 1,0 0-1,1-1 1,-1-1-1,8 4 1087,30 14-4543</inkml:trace>
  <inkml:trace contextRef="#ctx0" brushRef="#br0" timeOffset="2320.02">2580 566 7555,'0'0'2514,"0"0"-588,0 0 1054,0 0-603,-6 28-931,-19 91-320,21-95-682,1-1 0,1 1 1,1 0-1,2 19-444,0-30 172,1 0 0,1-1-1,0 1 1,0-1 0,1 0 0,1 0 0,5 10-172,-7-15 42,0-1 1,1-1-1,0 1 1,0 0-1,1-1 1,0 0-1,0 0 1,0 0-1,0-1 1,1 1 0,-1-1-1,1-1 1,0 1-1,1-1 1,-1 0-43,-1-1-74,-1 0 1,0-1 0,1 0 0,-1 0 0,0 0-1,1-1 1,-1 1 0,1-1 0,-1 0 0,1 0-1,-1-1 1,1 1 0,-1-1 0,1 0 0,-1 0-1,0-1 1,1 1 0,-1-1 0,0 0 0,0 0-1,0 0 1,0-1 0,3-2 73,42-43-3724,-30 27 640,13-9-5627</inkml:trace>
  <inkml:trace contextRef="#ctx0" brushRef="#br0" timeOffset="2730">2942 428 5875,'0'0'637,"0"0"753,3 34 1494,22 214 1862,6-16 342,-33-266-4405,1 1 1,2-1-1,1 0 0,2 1 0,3-14-683,-4 29-38,1-1-1,1 1 0,0 0 1,1 0-1,1 1 0,1 0 0,1 0 1,0 1-1,1 0 0,0 0 1,10-9 38,-17 22-42,0 1 0,0-1 0,1 1 0,-1 0 0,1 0 0,-1 0 0,1 0 1,0 1-1,-1-1 0,1 1 0,0 0 0,0 0 0,0 0 0,2 1 42,60-1-2289,-37 2 192,5 0-2628,-5 4-3009</inkml:trace>
  <inkml:trace contextRef="#ctx0" brushRef="#br0" timeOffset="3070.02">3712 651 2865,'0'0'3469,"0"0"-2466,0 0 408,0 0 574,-11-24-270,-6-11-258,-18-29-1457,34 61 66,-1 1 0,1 0 1,-1 0-1,0 0 0,1 0 0,-1 0 0,0 0 1,0 0-1,0 1 0,-1-1 0,1 1 0,0-1 0,-1 1 1,1 0-1,0 0 0,-1 0 0,1 0 0,-1 0 1,0 1-1,1-1 0,-1 1 0,0 0 0,1 0 1,-1 0-1,0 0 0,1 0 0,-1 0 0,1 1 0,-1-1-66,-11 1 447,7 0-295,0-1 0,0 1-1,1 1 1,-1-1 0,0 1-1,0 0 1,1 0 0,-1 1-1,1 0 1,0 0-1,0 1 1,0 0 0,0 0-1,1 0 1,0 0 0,0 1-1,0 0 1,0 0-1,0 0 1,1 1 0,0 0-1,1 0 1,-1 0 0,1 0-152,-5 8 232,2 1 0,-1 0 1,2 1-1,0-1 1,1 1-1,0 0 0,2 0 1,0 0-1,0 16-232,1-10 117,0-1-1,2 1 1,1-1-1,1 1 1,0-1-1,3 4-116,-5-20 6,1 0 0,-1 0 0,1 0-1,1 0 1,-1 0 0,1-1 0,0 1 0,0-1 0,0 0-1,0 1 1,1-1 0,0-1 0,0 1 0,0 0 0,0-1-1,0 0 1,1 0 0,0 0 0,-1-1 0,1 0-1,0 0 1,0 0 0,0 0 0,0-1 0,1 0 0,-1 0-1,4 1-5,-4-2-24,0 1 0,1-1 0,-1 0-1,0 0 1,1-1 0,-1 1 0,0-1-1,1 0 1,-1-1 0,0 1 0,0-1-1,0 0 1,0 0 0,0-1 0,-1 0-1,1 1 1,-1-1 0,0-1 0,1 1 24,7-10-295,0 0 0,-1 0 0,0-1 0,-1 0 0,3-6 295,-12 18-31,26-42-2238,-2-2 0,-2 0-1,-2-1 1,-1-2 0,-2-5 2269,17-59-5752</inkml:trace>
  <inkml:trace contextRef="#ctx0" brushRef="#br0" timeOffset="3400.47">3945 0 512,'0'0'7099,"0"0"-1787,0 0-1145,0 0-1720,0 0-1233,-3 13-534,-16 94 248,4 1-1,5 0 1,4 40-928,6 268 1395,0-416-1702,0-4-635,0-26-2287,0 8-2129,0-9-10415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1:58.610"/>
    </inkml:context>
    <inkml:brush xml:id="br0">
      <inkml:brushProperty name="width" value="0.1" units="cm"/>
      <inkml:brushProperty name="height" value="0.1" units="cm"/>
      <inkml:brushProperty name="color" value="#333333"/>
    </inkml:brush>
  </inkml:definitions>
  <inkml:trace contextRef="#ctx0" brushRef="#br0">0 550 12470,'0'0'3449,"0"0"-2395,0 0-374,0 0 710,0 0-349,11 1-502,135 20 907,-73-9 443,67 3-1889,-22-13-622,-117-2 508,0 0-1,0 0 1,0-1-1,0 1 1,1 0-1,-1-1 1,0 1 0,0 0-1,0-1 1,0 0-1,0 1 1,0-1-1,0 1 1,0-1 0,0 0-1,-1 0 1,1 0-1,0 0 1,0 1-1,-1-1 1,1 0 0,0 0-1,-1-1 115,11-27-4243,-7-1-2390</inkml:trace>
  <inkml:trace contextRef="#ctx0" brushRef="#br0" timeOffset="329.5">334 247 7283,'0'0'3303,"0"0"-1030,0 0 897,0 0-628,0 0-1256,-11 11-792,4-3-484,0 0 0,1 0 0,0 0 0,1 1 0,-1 0 0,2 0 0,-1 1 0,1-1 1,1 1-1,-1 0 0,2 0 0,-1 0 0,2 0 0,-1 2-10,-16 175 526,9 0-1,8 5-525,5-173-1300,-3-18 1136,-1-1 0,1 0 0,-1 1 0,1-1 0,-1 0 0,1 1 0,-1-1 0,1 0 0,-1 0 0,1 0 0,-1 1 0,1-1 0,-1 0 0,1 0 0,-1 0 0,1 0 0,0 0 0,-1 0 0,1 0 0,-1 0 0,1 0 0,-1 0 0,1 0 0,-1-1 0,1 1 0,-1 0 0,1 0 0,-1-1 0,1 1 0,-1 0 0,1 0 0,-1-1 0,1 1 0,-1-1 0,1 1 164,17-17-7140</inkml:trace>
  <inkml:trace contextRef="#ctx0" brushRef="#br0" timeOffset="679.68">522 448 1040,'0'0'2868,"0"0"-1651,0 0 757,5 25 892,1 3-2092,2 13 1064,-1 0 0,1 43-1838,-7 102 3531,-1-106-1137,0-78-2026,0-2 14,0-6 26,-1-48-254,0 15-61,1 0 0,1 1-1,3-1 1,1 1 0,2-3-93,-4 30-87,-1 1-1,2 0 1,-1 0 0,1 1-1,1-1 1,0 1-1,0 0 1,1 0 0,0 0-1,0 1 1,1 0 0,0 0-1,1 0 1,0 1-1,0 1 1,0-1 0,1 1-1,0 1 1,0-1 0,0 1-1,3 0 88,-6 3-902,1-1 0,0 1 0,0 1 0,0 0 0,0 0 0,0 0-1,1 0 903,23 1-6475</inkml:trace>
  <inkml:trace contextRef="#ctx0" brushRef="#br0" timeOffset="1080.03">1189 511 1072,'0'0'2210,"0"0"124,0 0-461,-31-14-139,-99-41-27,124 52-1502,0 1-1,0 0 1,0 0 0,-1 0-1,1 1 1,0-1-1,-1 2 1,1-1-1,-1 1 1,0 0-1,-2 0-204,-8 1 629,13 0-552,-1-1 0,1 1 0,0 0 0,0 0 0,0 0 1,0 1-1,0-1 0,0 1 0,1 0 0,-1 0 0,0 1 0,1-1 0,0 1 0,-1-1 1,1 1-1,0 0 0,0 0 0,1 0 0,-1 1 0,1-1 0,-1 1 0,1-1 0,0 1 0,-1 3-77,-4 10 102,0 0 0,0 1-1,2 0 1,0 0-1,1 2-101,-4 36 959,2 1 0,2-1 0,5 52-959,-1-59 640,0-46-613,0-1 1,0 1-1,0 0 1,0-1-1,0 1 1,1-1-1,-1 1 1,1-1 0,-1 1-1,1-1 1,0 0-1,0 1 1,0-1-1,1 0 1,-1 0-1,2 2-27,-1-2 6,-1-1 0,1 0 1,0 0-1,0 0 0,0-1 0,0 1 0,0 0 0,0-1 0,0 1 0,0-1 1,0 0-1,0 0 0,0 1 0,0-1 0,0-1 0,0 1 0,0 0 0,0 0 0,0-1 1,1 0-7,2 0 0,-1 0 0,0 0 0,0-1-1,0 0 1,-1 0 0,1 0 0,0 0 0,-1-1 0,1 1 0,-1-1 0,0 0 0,0 0 0,0 0 0,1-2 0,37-53-80,-31 42 14,16-26-575,-1-2 0,-2 0 0,-3-2 1,-1 0-1,9-38 641,-27 82 189,3 7 716,4 36-494,-2 1 1,-2-1 0,-1 1 0,-3-1 0,-1 10-412,2 71 411,-1-98-375,0-17-56,-1-1 0,1 0 0,0 1 0,1-1 0,0 0 0,0 1 0,0-1 0,1 0 0,0 0 0,0 0 0,2 4 20,-4-10-89,0 0 0,0 0 1,0 1-1,0-1 0,0 0 0,1 0 0,-1 1 1,0-1-1,0 0 0,0 0 0,1 1 0,-1-1 1,0 0-1,0 0 0,1 0 0,-1 0 0,0 0 1,0 1-1,1-1 0,-1 0 0,0 0 0,1 0 1,-1 0-1,0 0 0,0 0 0,1 0 0,-1 0 1,0 0-1,1 0 0,-1 0 0,0 0 0,0 0 1,1 0-1,-1 0 0,0 0 0,1 0 0,-1-1 1,0 1-1,0 0 0,1 0 0,-1 0 1,0 0-1,0 0 0,1-1 0,-1 1 0,0 0 1,0 0-1,0-1 0,1 1 0,-1 0 0,0 0 1,0-1-1,0 1 89,7-21-6622</inkml:trace>
  <inkml:trace contextRef="#ctx0" brushRef="#br0" timeOffset="1449.54">1258 604 2977,'0'0'3925,"1"28"-1193,5 173 2857,-10-45 1131,5-188-6693,0 1 1,2 0-1,2-1 0,0 1 0,6-15-27,-5 28-82,0-1 0,2 1 0,0 0 0,1 1 0,0 0 0,1 1-1,1-1 1,1 2 0,8-8 82,-16 18-20,0 1-1,1 0 0,0 0 0,0 0 0,0 0 0,0 1 1,1 0-1,-1 0 0,1 1 0,0-1 0,-1 1 0,1 0 1,0 1-1,0-1 0,1 1 0,-1 1 0,2-1 21,-3 1-12,-1 0-1,1 0 1,0 1 0,-1-1-1,1 1 1,-1 1-1,1-1 1,-1 0 0,1 1-1,-1 0 1,0 0-1,0 0 1,0 1 0,0-1-1,0 1 1,-1 0-1,1 0 1,-1 0 0,1 1-1,-1-1 1,0 1-1,0 0 13,3 6 42,0 1-1,0 0 0,-1 0 0,0 1 1,-1 0-1,0-1 0,-1 1 0,0 1 0,-1-1 1,0 6-42,1 25 168,-2 1 1,-2 16-169,-1 6-371,2-66-1760,0 0-3237,0 0-3439</inkml:trace>
  <inkml:trace contextRef="#ctx0" brushRef="#br0" timeOffset="1819.71">1960 604 13190,'0'0'2086,"0"0"-490,0 0 410,-29-15-659,-91-43-680,114 55-641,0 0 0,0 1 0,-1 0 0,1 0 1,-1 0-1,1 1 0,-1 0 0,1 1 0,-1-1 0,0 1 0,1 0 0,-5 1-26,-6 1 42,14-2-40,1 0 1,-1 0-1,0 0 0,1 0 0,-1 1 1,1-1-1,-1 1 0,1 0 1,-1 0-1,1 0 0,-1 0 0,1 0 1,0 0-1,0 1 0,-1-1 1,1 1-1,0-1 0,0 1 0,1 0 1,-3 2-3,2 0-17,0 0-1,0 0 1,1 0 0,-1 0 0,1 0 0,0 0 0,0 0 0,1 1-1,-1-1 1,1 0 0,0 0 0,0 4 17,1-3-4,-1-1 0,1 1 0,0-1 0,0 0 0,1 0 0,-1 0 0,1 0 0,0 0 0,0 0 0,0 0 0,1 0 0,-1-1 0,1 1 0,0-1 0,0 0 0,0 0 0,1 0 0,1 1 4,12 10-16,2 0-1,-1-2 1,7 2 16,-3-1-20,14 9 12,-15-10 5,-1 0 0,0 2-1,-1 0 1,0 1 0,-2 1 0,8 8 3,-22-19-6,1 0 1,-1 0-1,0 1 1,0-1-1,-1 1 1,1-1-1,-1 1 1,-1 0-1,1 0 1,0 4 5,-2-6 3,1 1 1,0-1-1,-1 0 1,0 1-1,0-1 1,0 1-1,-1-1 1,0 1-1,1-1 1,-1 0-1,-1 1 1,1-1-1,-1 0 1,0 0-1,0 1-3,-1-1 11,-1 1 0,0-1 0,0 1 0,-1-1 0,1-1 0,-1 1 0,0-1 0,0 1-1,0-1 1,0-1 0,0 1 0,-1-1 0,1 0 0,-6 1-11,-3 1-146,0-1-1,0 0 1,0-1 0,0-1-1,-12 0 147,26-1 0,-2 1-169,-1-1-1,0 0 0,1 0 1,-1-1-1,0 1 1,1 0-1,-1-1 0,1 0 1,-1 0-1,0 1 0,1-1 1,-1-1 169,0-1-639,0 1 0,0-1 0,0 0 0,1-1 0,-1 1 0,1 0 0,0-1 0,-1-1 639</inkml:trace>
  <inkml:trace contextRef="#ctx0" brushRef="#br0" timeOffset="2330.23">2822 92 3714,'0'0'2361,"0"0"184,0 0 1001,0 0-313,0 0-1067,-23-16-901,-75-46-659,95 60-557,0 0 1,-1 0-1,1 1 1,-1-1-1,0 1 1,1 0 0,-1 0-1,0 0 1,0 1-1,0-1 1,0 1 0,1 0-1,-1 0 1,0 1-1,0-1 1,0 1-1,0-1 1,1 1 0,-1 0-1,0 1 1,0-1-50,-3 3 111,1 0 0,0 1 0,0-1 0,0 1-1,0 0 1,1 0 0,0 1 0,-1 0-111,4-3 24,-11 13 83,1 0-1,1 1 0,1 0 1,0 0-1,1 2 0,1-1 1,0 1-1,2 0 0,-1 2-106,-9 42 248,3 0-1,1 10-247,-4 72 460,7 1 0,8 88-460,1-160 19,0-69-283,3 36 751,-3-40-651,0 0 0,0 0 1,0 0-1,0 0 0,0 1 0,0-1 1,1 0-1,-1 0 0,1 0 0,-1 0 1,0 0-1,1-1 0,0 1 0,-1 0 1,1 0-1,-1 0 0,1 0 1,0 0-1,0-1 0,-1 1 0,1 0 1,0-1-1,0 1 0,0-1 0,0 1 1,0-1-1,0 1 0,0-1 0,0 1 1,0-1-1,0 0 164,2-3-4933,-3-14-3105</inkml:trace>
  <inkml:trace contextRef="#ctx0" brushRef="#br0" timeOffset="2980.24">2095 723 3986,'0'0'3980,"34"-16"-2176,-1 1-1234,20-10 513,1 2 1,1 3-1,15-2-1083,-5 3 128,1 2 0,0 4 0,1 3 0,0 2 1,6 3-129,-71 28 733,-4-5-258,0-1 1,0 1-1,-2-1 0,-2 7-475,1-5 441,1 0-1,1 0 1,0 12-441,2-24 118,1 0-4,-1-1 1,1 1-1,1 0 1,-1-1-1,1 1 1,0-1 0,1 3-115,-1-7 19,0-1 0,0 1 0,0 0 0,0 0 0,0-1 0,0 1 0,0-1 0,1 1 0,-1-1 0,0 1 0,1-1 0,-1 0 0,1 0 0,0 0 0,-1 0 0,1 0 0,0 0 0,0 0 0,0 0 0,0-1 0,-1 1 0,1-1 0,0 1 0,0-1 0,2 0-19,2 1 22,-1 0 0,1-1-1,0 1 1,0-1 0,-1-1-1,1 1 1,0-1-1,-1 0 1,1 0 0,-1-1-1,1 0 1,-1 1 0,0-2-1,1 1 1,-1-1 0,-1 0-1,1 0 1,0 0 0,-1-1-1,1 1 1,-1-1 0,0 0-1,0 0 1,0-1-1,-1 1 1,0-1 0,0 0-1,0 0 1,0 0 0,-1 0-1,0 0 1,0-1 0,0 1-1,-1-1 1,1-2-22,1-3 23,-1-1 0,-1 1 0,0 0 0,0 0 0,-1 0 0,-1-1 0,0 1 1,0 0-1,-1 0 0,-1 0 0,0 0 0,0 0 0,-5-9-23,5 13 38,0 1 0,0 0 0,0 1 0,-1-1 0,0 1 0,0-1 0,-1 1 0,1 1 0,-1-1 0,0 0 0,0 1 0,-1 0 0,1 1 0,-1-1 0,0 1 0,0 0 0,0 0 0,0 1 0,-1-1 0,1 2 0,-1-1 0,1 1 0,-6-1-38,62 4-894,-19-2 717,0 1 0,0 2-1,0 1 1,4 2 177,-28-4-5,1-1-1,-1 1 1,1 1-1,-1-1 1,0 1-1,0 1 1,0-1-1,0 1 1,-1 1-1,1-1 1,-1 1-1,0 0 1,-1 0-1,1 1 1,-1 0-1,0 0 0,0 0 1,-1 0-1,3 6 6,-1 2 37,-1 0-1,-1 0 1,0 1-1,-1-1 0,-1 1 1,0 0-1,-1 14-36,-1 21 783,-4 32-783,-2-38 300,2-30 398,3-23 1210,2-9-1781,1 0 0,1 0 1,0 0-1,1 0 1,1 0-1,1 1 1,1 0-1,6-13-127,6-7-31,1 1 0,2 0-1,12-12 32,-21 30-409,2 1 0,0 0 0,1 0 0,5-1 409,-6 5-3445,0 1 0,17-9 3445,-2 3-11203</inkml:trace>
  <inkml:trace contextRef="#ctx0" brushRef="#br0" timeOffset="3850.06">3473 477 9780,'0'0'2479,"0"0"-1153,0 0 584,0 0-427,0 4-928,0 47-128,0 24 1332,-4 17-1759,2-68 373,-1 0 0,-1-1 0,-2 1 0,0-1 0,-1-1 0,-2 1-373,9-23 12,0 0 0,0 0 0,0 0 0,0 0 0,0 0 0,0 0 0,0 0 0,0 0 0,0 0 0,0-1 0,0 1 0,0 0 1,0 0-1,0 0 0,0 0 0,0 0 0,0 0 0,0 0 0,0 0 0,0 0 0,0-1 0,0 1 0,0 0 0,0 0 0,0 0 0,0 0 0,0 0 0,0 0 1,0 0-1,0 0 0,0 0 0,-1 0 0,1 0 0,0 0 0,0 0 0,0 0 0,0 0 0,0 0 0,0-1 0,0 1 0,0 0 0,0 0 0,-1 0 0,1 0 1,0 0-1,0 0 0,0 0 0,0 0 0,0 0 0,0 0 0,0 0 0,0 1 0,0-1 0,-1 0 0,1 0 0,0 0 0,0 0-12,-2-19 41,0-21-465,3 24 192,0 1 1,1 0-1,0 0 1,1 0-1,1 0 1,0 0-1,1 0 1,2 0 231,4-9-496,1 0-1,1 0 1,2 1 0,3-3 496,-14 20-70,1 0-1,0 1 0,0 0 0,0 0 1,1 0-1,0 1 0,2-2 71,-7 5-19,1-1 0,0 1-1,0 0 1,0 0 0,-1 0-1,1 0 1,0 1 0,0-1 0,0 0-1,0 1 1,1-1 0,-1 1-1,0 0 1,0 0 0,0 0 0,0 0-1,0 0 1,0 0 0,0 1 0,0-1-1,0 1 1,0-1 0,0 1-1,0 0 1,0-1 0,0 1 0,0 0-1,0 1 20,2 1 28,-1 1-1,1 0 0,-1 0 0,0 1 1,0-1-1,0 1 0,-1-1 0,0 1 1,1 0-1,-2 0 0,1 0 0,-1 0-27,16 67 803,-17-71-794,4 23 403,-2-1 0,-1 22-412,-1-24 384,1 1 1,1-1-1,3 13-384,-5-34 6,0 0-1,1 0 1,-1 0-1,0 1 0,0-1 1,1 0-1,-1 0 0,0 0 1,0 1-1,0-1 1,1 0-1,-1 0 0,0 0 1,1 0-1,-1 0 0,0 1 1,0-1-1,1 0 1,-1 0-1,0 0 0,1 0 1,-1 0-1,0 0 1,1 0-1,-1 0 0,0 0 1,0 0-1,1 0 0,-1 0 1,0-1-1,1 1 1,-1 0-1,0 0 0,0 0 1,1 0-1,-1 0 0,0-1 1,0 1-1,1 0 1,-1 0-1,0 0 0,0-1 1,0 1-1,1 0 1,-1 0-6,14-13-10,5-19-388,13-28 398,14-27-1707,-32 64 948,3-6-1389,2 1 1,4-3 2147,-19 26-190,0-1 0,1 1 0,0 0 0,0 0 0,0 1 0,0-1 0,1 1 0,0 0 0,0 1 0,0-1 0,0 1 0,7-2 190,-11 4-1,0 1 0,0-1 0,0 1 0,0 0 0,0-1 0,0 1 0,0 0 0,0 0 1,0 0-1,0 1 0,0-1 0,0 0 0,0 1 0,0-1 0,0 1 0,0 0 1,0 0-1,-1 0 0,1 0 0,0 0 0,0 0 0,-1 0 0,1 0 0,-1 1 0,1-1 1,-1 1-1,1-1 0,-1 1 0,0-1 0,0 1 0,0 0 0,0 0 0,0 0 1,3 7 302,0 0 0,-1 0 0,0 1 0,-1-1 0,0 1-1,0 3-301,-1-4 398,5 41 1042,-2 1 0,-2-1 0,-3 13-1440,0-7 1085,1-55-1239,1-21-5030,5-14-2262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2:10.921"/>
    </inkml:context>
    <inkml:brush xml:id="br0">
      <inkml:brushProperty name="width" value="0.1" units="cm"/>
      <inkml:brushProperty name="height" value="0.1" units="cm"/>
      <inkml:brushProperty name="color" value="#333333"/>
    </inkml:brush>
  </inkml:definitions>
  <inkml:trace contextRef="#ctx0" brushRef="#br0">266 459 1281,'0'0'635,"0"0"-195,0 0 43,0 0 149,0 0 251,0 0 168,-4-3-229,2 1-402,-12-9-427,9-1 3617,5 12-3284,0 0-145,0 0-32,0-15 1417,1-21-1065,1 23-445,-2 0 1,0 1-1,0-1 0,-1 0 0,-2-7-56,2 17 82,0 0 0,0 1 1,0-1-1,-1 0 0,1 1 0,-1 0 0,1-1 0,-1 1 1,0 0-1,0 0 0,0 0 0,0 0 0,0 0 0,0 0 1,-1 1-1,1-1 0,-1 1 0,1-1 0,-1 1 0,1 0 1,-1 0-1,-1 0-82,-5-1 282,1-1 0,-1 2 0,0-1 0,0 1 0,0 1 0,-5-1-282,12 2 2,-1-1 0,1 1-1,0 0 1,-1 0 0,1 0-1,0 0 1,0 0-1,0 0 1,0 0 0,0 1-1,0-1 1,0 1 0,0-1-1,0 1 1,1 0 0,-1 0-1,1 0 1,-1 0 0,1 0-1,-1 1-1,-26 50-51,23-41 37,-5 7 88,2 1 0,1 0 0,0 0 0,1 1 0,2-1 0,0 1 0,1 1 0,1-1 0,1 0 0,0 1 0,3 14-74,-1-34 2,0-1 0,0 0 0,0 0 0,0 0 0,0 0 0,0 0 0,0 0 0,0 0 0,0 0 0,0-1 0,1 1 1,-1 0-1,0-1 0,0 1 0,1-1 0,-1 1 0,1-1 0,-1 0 0,0 0 0,1 1 0,-1-1 0,1 0 0,-1 0 0,0 0 0,1 0 0,-1-1 0,1 1 0,-1 0-2,4 0 23,0-1-1,-1 1 0,1-1 1,0 1-1,-1-1 1,1-1-1,-1 1 0,1-1 1,-1 1-23,3-4-10,0 0-1,-1-1 1,0 0 0,0 0 0,0 0 0,-1 0 0,0-1-1,0 0 1,0-2 10,37-73-1116,-31 58-166,1 0-1,8-9 1283,-20 32-16,0 1 0,0 0 0,0 0 0,0 0 0,0 0 0,0 0 0,0 0 0,1 0 0,-1 0 0,0-1 0,0 1 0,0 0 0,0 0 0,0 0 0,1 0 0,-1 0 0,0 0 0,0 0 0,0 0 1,0 0-1,0 0 0,1 0 0,-1 0 0,0 0 0,0 0 0,0 0 0,0 0 0,1 0 0,-1 0 0,0 0 0,0 0 0,0 0 0,0 0 0,0 0 0,1 0 0,-1 1 0,0-1 0,0 0 0,0 0 0,0 0 0,0 0 0,0 0 0,0 0 0,1 0 0,-1 1 0,0-1 0,0 0 0,0 0 16,7 12-130,3 13 318,11 49 886,-17-54-939,1 0 0,1-1-1,1 0 1,1 0-1,0-1 1,1 1 0,4 4-135,6-3-439,-3-15-5765,-9-5-1843</inkml:trace>
  <inkml:trace contextRef="#ctx0" brushRef="#br0" timeOffset="348.71">345 292 7523,'0'0'2562,"0"0"-882,0 0 2034,163 0-1537,-116 0-1537,1 0-255,-4 0-385,-7 0 0,-5-8-801,-7-12-2768,-9 0-4787</inkml:trace>
  <inkml:trace contextRef="#ctx0" brushRef="#br0" timeOffset="679.33">603 1 8372,'0'0'2337,"0"0"-192,-29 184 1793,17-111-1969,-1-2-817,4-3-336,5-3-255,4-8-433,0-9-96,0-11-32,0-12-32,7-8-576,5-11-1345,7-6-3410,-3-6-4577</inkml:trace>
  <inkml:trace contextRef="#ctx0" brushRef="#br0" timeOffset="680.33">854 306 4386,'0'0'4034,"0"0"-2145,3 145 688,-3-94 528,0-6-1744,0-8-689,0-6-480,3-11-192,1-12-48,2-5-1152,-6-3-3154,0 0-3666</inkml:trace>
  <inkml:trace contextRef="#ctx0" brushRef="#br0" timeOffset="1018.28">914 80 9861,'0'0'4642,"0"0"-4450,0 0 1216,0 0 49,0 0-1457,0 0-288,53-6-240,-31 6-4915</inkml:trace>
  <inkml:trace contextRef="#ctx0" brushRef="#br0" timeOffset="1364.54">914 80 5907,'174'176'741,"-142"-133"53,-24-20 469,-2 26 2500,-1-11 640,9 36-4403,-11-63 195,0-1 0,0 0-1,1 0 1,0-1 0,1 1 0,0-1 0,0 0 0,1 0 0,3 2-195,-8-8 20,1-1 0,0 0 1,1 1-1,-1-1 0,0 0 1,1-1-1,-1 1 1,1 0-1,-1-1 0,1 1 1,0-1-1,0 0 0,0 0 1,0 0-1,-1 0 1,1-1-1,0 1 0,0-1 1,1 1-1,-1-1 1,0 0-1,0 0 0,0-1 1,0 1-1,0-1 0,0 1 1,0-1-1,0 0 1,-1 0-1,3-1-20,2-2-3,0 1 0,-1-1 0,1-1 0,-1 1 0,0-1 0,0 0 0,-1-1 0,1 1 0,-1-1 0,0 0 0,-1-1 3,3-5-27,0 0-1,-1-1 0,0 1 0,-1-1 1,-1-1-1,0 1 0,-1-1 0,-1 1 1,0-1-1,0 0 0,-1 0 0,-1 0 1,-1 0-1,0 0 0,-2-11 28,2 20 66,-1-1 0,0 1 0,0 0-1,0 0 1,0 0 0,-1 0 0,1 0 0,-1 1-1,-1-1 1,1 1 0,-1 0 0,1-1-1,-1 2 1,-1-1 0,1 0 0,0 1 0,-1 0-1,1 0 1,-1 0 0,0 1 0,0-1 0,0 1-1,-4-1-65,0 0 73,-1 0 0,1 0-1,-1 1 1,0 1-1,1-1 1,-1 1 0,0 1-1,0 0 1,0 0 0,0 1-1,0 0 1,0 1-1,0 0-72,5 0 7,1 0 0,-1 0 0,1 0 0,0 0 0,0 1-1,0 0 1,0 0 0,0 0 0,0 0 0,1 0 0,-1 1-1,-1 3-6,3-5-189,0 0-1,0 1 1,1-1-1,0 1 1,-1-1-1,1 1 1,0 0-1,0-1 1,0 1-1,0 0 1,1 0-1,-1 0 1,1-1-1,0 1 1,-1 0-1,1 0 1,1 0-1,-1 0 1,0 0-1,1 0 1,-1-1-1,1 1 1,0 1 189,12 16-6147</inkml:trace>
  <inkml:trace contextRef="#ctx0" brushRef="#br0" timeOffset="1694.4">1615 292 6499,'0'0'1806,"0"0"1011,0 0 710,1 27-992,5 154 10,-16-83 622,11-102-3121,-1 0 0,1-1-1,0 1 1,0-1 0,1 1 0,-1 0 0,1 0 0,0 0 0,0 0 0,0 0 0,2-1-46,32-44 74,-26 38-48,17-23-83,28-25 57,-45 49-31,2 0-1,-1 0 1,2 1-1,-1 1 1,1 0-1,0 0 1,3 0 31,-13 7-13,0 0-1,-1-1 1,1 1 0,0 0-1,0 0 1,0 1 0,0-1-1,0 1 1,0-1 0,0 1-1,0 0 1,1 0-1,-1 0 1,0 1 0,0-1-1,0 1 1,0 0 0,0 0-1,0 0 1,-1 0 0,1 0-1,0 0 1,0 1 0,-1-1-1,1 1 1,-1 0 0,1 0-1,-1 0 1,0 0 0,0 0-1,0 1 1,0-1 0,0 1-1,0-1 1,-1 1 0,1 0-1,0 1 14,4 10 21,0 1-1,-1 0 1,0 0-1,-1 0 1,-1 0-1,1 13-20,2 39 251,-2 1 0,-4 24-251,0-66 10,0-22-101,0-1-1,0 0 0,0 1 0,-1-1 0,0 1 1,1-1-1,-1 0 0,0 0 0,-1 1 1,1-1-1,-1 0 0,0 1 92,-18 17-6185,4-8-8165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0:51.051"/>
    </inkml:context>
    <inkml:brush xml:id="br0">
      <inkml:brushProperty name="width" value="0.1" units="cm"/>
      <inkml:brushProperty name="height" value="0.1" units="cm"/>
      <inkml:brushProperty name="color" value="#333333"/>
    </inkml:brush>
  </inkml:definitions>
  <inkml:trace contextRef="#ctx0" brushRef="#br0">2112 963 992,'0'0'3349,"0"0"-1906,0 0-40,0 0 758,0 0-48,0 0-749,8 2 2445,-9-1 2656,-19-3-6400,-1-1 0,1 0 0,0-1 1,0-1-1,0-1 0,-11-6-65,9 4 30,0 1-1,-1 0 1,1 2-1,-1 1 0,-13-1-29,24 5 10,-63 0 83,69 0-91,1 1 1,-1 0-1,1 0 0,-1 1 1,1-1-1,0 1 0,0 0 1,0 1-1,0-1 0,0 1 1,-4 3-3,-5 5-8,0 2 0,1-1 0,0 2 0,1-1 0,0 2 0,1 0 0,1 0 0,0 1 0,2 0 0,-1 0-1,2 1 1,0 0 0,1 1 0,1-1 0,1 1 0,0 0 0,1 1 0,1-1 0,1 8 8,-2 13 6,3 0-1,1 0 1,2 2-6,-1-28 2,0 1 0,1-1 0,1 0 0,0 0 0,1 0 0,0-1 0,1 0 1,0 0-1,1 0 0,4 5-2,-4-6-20,1 0-1,1 0 1,0-1 0,0 0-1,1-1 1,0 0 0,1 0 0,0-1-1,0 0 1,1-1 0,0-1 0,0 0-1,1 0 1,-1-1 0,1-1-1,0 0 1,0-1 0,1 0 0,-1-1-1,3 0 21,1-1-473,0 0 1,0-1-1,0 0 0,17-4 473,-28 3-333,0-1 0,1 1 0,-1-1 0,0-1 0,0 1 0,0-1 0,-1 0 1,1 0-1,0-1 0,-1 0 0,0 0 0,0 0 0,0 0 0,1-3 333,32-43-5285,-6-8-2457</inkml:trace>
  <inkml:trace contextRef="#ctx0" brushRef="#br0" timeOffset="380.16">2124 0 7283,'0'0'3311,"0"0"-1080,0 0 252,0 0-156,0 0-937,0 15-739,0-4-619,22 759 3164,47-79-2233,-68-650-9444,-1-46 1787</inkml:trace>
  <inkml:trace contextRef="#ctx0" brushRef="#br0" timeOffset="835.83">2275 1051 7523,'0'0'761,"0"0"-268,0 0 1113,0 0 673,35 9-657,110 31-830,-128-36-708,-1-1-1,0 0 0,1-2 1,0 1-1,0-2 0,5-1-83,-8-1 49,-1 0-1,1-1 0,-1-1 1,0 0-1,7-4-48,0 0 53,0-1 1,-1 0-1,-1-1 0,0-1 1,0-1-1,-1 0 1,3-5-54,-13 11-32,0-1 1,0 1 0,-1-1 0,0 0 0,-1-1 0,0 1 0,0-1 0,0 0 0,-1-1 0,0 1 0,-1-1 0,0 1-1,0-1 1,-1 0 0,0 0 0,0 0 0,-1-6 31,0 7 4,-1-1 1,0 1-1,0-1 0,-1 0 1,0 1-1,-1-1 0,0 1-4,1 5 15,0 0 0,0 0-1,-1 0 1,1 1 0,-1-1-1,0 0 1,0 1-1,0-1 1,0 1 0,0-1-1,-1 1 1,1 0 0,0 0-1,-1 0 1,0 1-1,0-1 1,1 1 0,-1-1-1,0 1 1,0 0-15,-5-2 119,0 0 0,-1 0-1,1 1 1,0 1 0,-1-1 0,1 1-1,-1 1 1,1-1 0,-1 2 0,1-1 0,-1 1-1,1 0 1,0 1 0,-1 0 0,1 0-1,0 1 1,0 0 0,0 0 0,0 1 0,1 0-1,0 1 1,0-1 0,0 1-119,-9 9 212,2 0 0,0 0-1,0 2 1,2-1 0,0 2 0,0 0 0,2 0 0,0 1 0,1 0-1,1 1 1,-5 15-212,6-9 265,0 1 0,1 0 0,2 1 0,0-1 0,2 1 0,1 0 0,1-1 0,4 22-265,-2-37 34,0 0-1,1 0 1,1 0 0,-1 0 0,2-1 0,0 0-1,0 0 1,1 0 0,0 0 0,0-1-1,1 0 1,0-1 0,1 1 0,0-1 0,0-1-1,1 1 1,0-1 0,3 1-34,1 1-79,0-1-1,1 0 1,0-1 0,0 0-1,1-1 1,0 0 0,0-2-1,1 1 1,-1-2-1,1 0 1,-1-1 0,13 0 79,-23-2-212,0-1 0,0 1 0,0-1 0,-1 0 0,1 0 1,0 0-1,0-1 0,-1 0 0,1 0 0,-1 0 0,1 0 0,-1-1 1,0 0-1,0 0 0,0 0 0,0 0 0,-1 0 0,1-1 0,2-3 212,2-5-1192,1 0-1,-2-1 1,0 0-1,0 0 0,-1-1 1,0-3 1192,18-55-7817</inkml:trace>
  <inkml:trace contextRef="#ctx0" brushRef="#br0" timeOffset="1169.45">3109 343 6147,'0'0'5826,"0"0"-3243,0 0-662,0 0 136,0 0-699,0 32-638,-3 234 657,-1 197 1017,5-317-2099,1-94-394,2 0 1,2 0-1,3-1 0,2 0 0,2 0 1,4 2 98,-13-35-2815,-4-17-272,0-6-2937,0-21-2758</inkml:trace>
  <inkml:trace contextRef="#ctx0" brushRef="#br0" timeOffset="1569.53">3502 1195 960,'0'0'2063,"29"-4"180,96-17-7,-108 18-1754,1-1 0,-1-1 1,0 0-1,-1-1 0,1-1 0,-1-1 0,-1 0 0,1-1 0,-1-1 0,0-1-481,-9 7 169,13-9 174,-2 0 1,0-1-1,0 0 0,-2-1 1,14-17-345,-23 25 114,0-1 0,-1 0 0,0 0 0,0 0 0,-1-1 0,0 1 0,0-1 0,-1 0 0,0-1 0,0 1 0,-1 0 0,-1-1 1,0 1-1,1-7-114,-2 9 87,0 0 104,0 0 0,-1-1-1,1 1 1,-1 0-1,0 0 1,-1-1-191,1 6 69,0-1 1,0 1-1,0-1 0,-1 1 0,1 0 1,-1 0-1,1 0 0,-1 0 1,0 0-1,1 0 0,-1 0 0,0 0 1,0 1-1,-1-1 0,1 1 0,0-1 1,0 1-1,-3-1-69,-9-3 305,-1 1 0,1 1 0,-1 0-1,0 0 1,0 2 0,0 0 0,0 1 0,0 0 0,-8 2-305,-1-1 231,8 0-93,0 1 1,0 1 0,0 0-1,1 1 1,-1 1 0,1 0-1,0 1 1,0 1-1,1 0 1,0 1 0,0 1-1,0 0 1,2 1 0,-1 0-1,1 1 1,-7 8-139,4-4 94,2 1 1,0 0-1,1 1 0,1 0 1,0 1-1,1 0 1,1 1-1,1 0 0,1 0 1,0 1-1,1-1 1,-2 21-95,3 8 185,2-1 0,2 22-185,1-60 17,0 1-1,0-1 1,1 0-1,1 0 0,-1 0 1,1 0-1,1 0 0,-1 0 1,2 0-1,-1-1 0,1 1 1,1-1-1,-1 0 0,1 0 1,1-1-1,-1 1 0,1-1 1,0 0-1,1-1 1,0 0-1,0 0 0,0 0 1,2 0-17,10 6 0,1-1 0,0 0 0,0-2 0,1 0 0,0-2 0,1 0 0,-1-1 0,1-1 0,20 1 0,31 2-593,1-4 1,25-3 592,-75-2-655,1-1 0,-1-1 0,0-1 0,0-1 0,0-1 0,-1-1 0,1-1 0,-2-1 0,1-1 0,6-5 655,57-34-6552</inkml:trace>
  <inkml:trace contextRef="#ctx0" brushRef="#br0" timeOffset="1898.77">4251 1082 8724,'0'0'9828,"0"0"-9411,0 0-273,0 0 496,0 0 929,163 5-577,-90-5-576,-7-11-256,-7-6-128,-15 6-32,-9 2 0,-10 1-336,-9 2-832,-10-2-481,-6-1-592,0-5-1569,0-6-1760</inkml:trace>
  <inkml:trace contextRef="#ctx0" brushRef="#br0" timeOffset="2228.75">4487 615 11525,'0'0'3074,"0"0"-1265,0 0 95,-4 195 33,4-96-432,0 6-433,0-1-319,0 1-177,10 6-192,-1-12-160,-2-12-160,-1-19-64,0-22-32,-3-24-320,1-10-960,-1-12-1282,-3-26-2016,0-36-6211</inkml:trace>
  <inkml:trace contextRef="#ctx0" brushRef="#br0" timeOffset="2568.59">4795 1212 1409,'0'0'3206,"33"-3"-76,113-13-702,-130 13-2097,-1 0 1,1-2-1,-1 1 1,-1-2 0,1 0-1,-1-1 1,0 0-1,0-1 1,-1-1-1,0 0 1,0-1 0,10-10-332,-1 2 193,-2 2 39,0-2-1,0-1 0,-2 0 0,-1-1 1,12-17-232,-22 27 101,0-1 1,-1-1 0,0 1-1,-1-1 1,0 0 0,0 0 0,-2 0-1,1-1 1,-2 1 0,0-1 0,0 0-1,-1-10-101,0 7 285,-1 10-64,0 0 0,0 0 0,0 0 0,-1 0 0,0-1 0,0 1 0,-1-2-221,1 6 62,0 0-1,1 1 1,-1-1-1,0 1 1,0-1-1,-1 1 1,1-1-1,0 1 1,0 0-1,-1-1 1,1 1-1,-1 0 1,1 0-1,-1 0 1,1 0-1,-1 0 1,0 1-1,1-1 1,-1 0-1,0 1 1,0-1-1,0 1 1,1 0-1,-1-1 1,0 1-1,-2 0-61,-3 0 132,0 0-1,0 0 1,0 1 0,-1 0-1,1 1 1,0-1 0,0 1-1,0 1 1,1-1-1,-1 1 1,1 0 0,-1 1-1,1-1 1,0 1 0,0 1-1,-3 2-131,-12 11 178,1 1 0,1 2 0,-12 14-178,24-26 49,-20 22 276,2 1 0,2 1 0,1 1 0,-7 16-325,22-37 123,1 0 0,0 0 1,1 1-1,0-1 0,2 1 1,-1 0-1,2 0 0,0 1 0,0-1 1,2 0-1,-1 1 0,2-1 1,0 0-1,2 8-123,-1-14 14,1-1 1,0 1-1,0-1 1,1 0 0,0 0-1,0 0 1,1 0-1,0-1 1,0 1-1,1-1 1,-1-1-1,1 1 1,0-1 0,1 0-1,-1 0 1,1-1-1,0 0 1,4 2-15,10 5-227,1-1 1,1-1 0,-1-1-1,1-1 1,17 3 226,-3-5-2058,0 0 0,0-3 1,30-1 2057,30-1-9605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5:28.561"/>
    </inkml:context>
    <inkml:brush xml:id="br0">
      <inkml:brushProperty name="width" value="0.1" units="cm"/>
      <inkml:brushProperty name="height" value="0.1" units="cm"/>
      <inkml:brushProperty name="color" value="#333333"/>
    </inkml:brush>
  </inkml:definitions>
  <inkml:trace contextRef="#ctx0" brushRef="#br0">37 1 14807,'0'0'704,"0"0"-216,0 0 539,0 0-85,0 0-510,19 0-277,8 1 39,0 1 1,1 1-1,-1 2 0,5 1-194,-24-4 74,0 0 0,0 0 0,0 1 0,-1 0 0,1 0 0,-1 0 0,0 1 0,0 1 0,0-1 0,0 1 0,-1 0 0,0 0 0,0 1 0,0 0 0,-1 0 0,0 0 0,0 1 0,0-1-1,1 5-73,-4-3 57,0 0 0,0 0 0,-1 1 0,0-1 0,0 1 0,-1-1 0,0 1-1,0-1 1,-1 1 0,0-1 0,-1 1 0,0-1 0,0 0 0,-1 0-1,0 0 1,-2 4-57,-7 10 61,-1-1 0,0 0-1,-2-1 1,0-1-1,-8 8-60,-14 11 56,-2-1-1,-1-2-55,26-22 143,-1-1 1,0-1 0,-1 0-1,0-1 1,-1-1 0,-1 1-145,57-8 343,38-1-404,-14 1-4,0-3 1,0-3-1,16-5 66,-45 0-1520,-33 8 1157,1 1-1,-1-1 1,0 0 0,0 0-1,1 1 1,-1-1 0,0 0-1,0 0 1,0 0-1,0 0 1,0-1 0,0 1-1,-1 0 1,1 0 0,0 0-1,-1-1 1,1 1-1,-1 0 1,1-1 0,-1 1-1,1-2 364,0-14-9708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5:32.030"/>
    </inkml:context>
    <inkml:brush xml:id="br0">
      <inkml:brushProperty name="width" value="0.1" units="cm"/>
      <inkml:brushProperty name="height" value="0.1" units="cm"/>
      <inkml:brushProperty name="color" value="#333333"/>
    </inkml:brush>
  </inkml:definitions>
  <inkml:trace contextRef="#ctx0" brushRef="#br0">67 1399 2897,'0'0'3701,"0"0"-2901,0 0-328,0 0 1177,0 0 453,4 0-482,11 0-612,-12 0-333,5 0 2969,14 0-2883,9-1-688,1-2 1,-1-1-1,0-1 1,0-2-1,27-10-73,39-17 369,12-10-369,-81 32 8,29-16 19,-2-2 1,-1-3-1,-2-2 0,29-27-27,10-4 19,-80 58-5,-1 0-1,-1 0 1,1-1-1,-2-1 1,1 1-1,-1-1 0,-1 0 1,0-1-1,0 0 1,-1 0-1,5-12-13,-5 6 20,0 0-1,-1-1 1,-1 1-1,-1-1 1,0 0-1,-2 0 1,0 0-1,-1-3-19,1-5 18,0 15-5,-1-1-1,0 1 1,-1-1-1,0 1 1,0 0 0,-1 0-1,-1-1 1,0 2-1,-4-10-12,-87-166 86,77 157 11,-1 1 1,-1 1-1,-1 1 1,-2 0 0,-7-5-98,11 15 202,-1 1 1,0 1-1,-1 0 1,0 2-1,-11-4-202,-111-49 489,100 47-432,16 7-41,-1 1 1,0 1-1,-1 1 1,1 2-1,-1 1 1,-1 1 0,1 1-1,0 2 1,-1 0-1,0 2-16,24 0-8,1 0 0,0 0-1,0 1 1,-1-1 0,1 1-1,0 0 1,1 0 0,-1 0 0,0 1-1,1-1 1,-1 1 0,1 0-1,0 0 1,0 0 0,0 1-1,-1 0 9,-9 12-46,0 1-1,-7 15 47,17-28-3,-15 27-14,2 1 1,1 1-1,1 0 1,2 1-1,1 0 1,1 1-1,3 0 1,0 0-1,3 1 1,1 0-1,1 14 17,1-20-2,-1 6-14,1 1 1,2-1-1,1 0 1,2 0-1,8 33 16,3-12-3,-4-13-12,2-1 0,12 26 15,-19-55-4,1 0 0,0-1 0,1 1 0,1-2 0,0 1 0,0-2 0,1 1 0,1-1 0,9 8 4,-6-8-8,0 0 0,1-1 1,0-1-1,1-1 0,0 0 0,0 0 1,0-2-1,16 4 8,-5-3-105,1-2 1,-1-1 0,1-1-1,-1-2 1,9-1 104,-26 0-1897,-4 0-2340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5:36.086"/>
    </inkml:context>
    <inkml:brush xml:id="br0">
      <inkml:brushProperty name="width" value="0.1" units="cm"/>
      <inkml:brushProperty name="height" value="0.1" units="cm"/>
      <inkml:brushProperty name="color" value="#333333"/>
    </inkml:brush>
  </inkml:definitions>
  <inkml:trace contextRef="#ctx0" brushRef="#br0">457 461 8724,'0'0'4858,"0"0"-3326,0 0 418,0 0-152,0 0-902,-2 0-541,-2 0-339,19 0-3,0 0 0,0 1 1,-1 1-1,1 0 0,-1 1 0,1 1 0,-1 0 0,0 1 0,0 0 1,-1 1-1,1 1 0,-2 0 0,9 6-13,-19-11 17,0 1 1,0-1-1,0 0 1,0 1-1,-1-1 1,1 1-1,-1 0 1,1-1-1,-1 1 1,0 0-1,0 0 1,-1 0-1,1 0 0,-1 0 1,1 0-1,-1 0 1,0 0-1,0 0 1,0 0-1,0 0 1,-1 0-1,1 0-17,-1 1 41,1 1 1,-1-1-1,0 1 0,-1-1 0,1 1 1,-1-1-1,0 0 0,0 0 0,0 0 1,-1 0-1,1 0 0,-1 0 0,-2 1-41,-12 9 48,0-1-1,-1-1 1,-1-1-1,0-1 0,0 0 1,-1-2-1,0 0 0,-7 1-47,-48 21 494,74-30-171,1 0-150,0 0-224,10 0-357,15 0 337,-1 1 0,1 1 0,16 4 71,-34-5-3,-1 1-1,0-1 1,1 1-1,-1 0 1,0 0-1,0 1 1,0 0-1,-1 0 1,1 0-1,-1 1 1,1 0-1,-1 0 1,0 0-1,-1 1 1,1 0-1,-1-1 1,1 3 3,-4-6 2,0 1 1,0 0-1,0-1 0,-1 1 1,1 0-1,-1 0 0,1 0 1,-1-1-1,1 1 0,-1 0 1,0 0-1,0 0 0,0 0 1,0 0-1,0-1 0,-1 1 1,1 0-1,0 0 1,-1 0-1,0 0 0,1-1 1,-1 1-1,0 0 0,0-1 1,0 1-1,0 0 0,0-1 1,0 0-1,-1 2-2,-4 4 40,-1-1 0,1 0 1,-1 0-1,-1 0 0,-3 2-40,5-4 6,-4 4-1,-1 0 0,-1-1 1,1 0-1,-1-1 0,0 0 1,0-1-1,-1 0 0,0-1 1,1-1-1,-1 0 0,-1 0 1,1-1-1,0-1 0,-4 0-4,0-2-189,0 2 1,0 0 0,0 1 0,0 0 0,1 2-1,-2 0 188,18-4 12,-1 1 0,1-1-1,0 0 1,0 0 0,-1 0-1,1 0 1,0 1 0,0-1-1,0 0 1,0 0 0,-1 1-1,1-1 1,0 0 0,0 0-1,0 1 1,0-1 0,0 0-1,0 0 1,0 1 0,0-1-1,0 0 1,0 1 0,-1-1-1,1 0 1,1 0 0,-1 1-1,0-1 1,0 0 0,0 1-1,0-1 1,0 0 0,0 0-1,0 1 1,0-1 0,0 0-1,0 0 1,1 1 0,-1-1-1,0 0 1,0 0 0,0 1-1,1-1 1,-1 0-12,9 13-206,3-1 239,-1 0-1,2-1 0,-1-1 0,2 0 0,-1-1 0,1 0 0,1-2 0,-1 1 0,1-1 0,1-1 0,10 2-32,-2-1 29,0-2 1,1 0-1,-1-2 0,1 0 0,-1-2 1,1-1-1,14-2-29,-29 0 10,1 0 0,0 0 0,0-2 0,-1 1 0,0-1 0,1 0 0,-2-1 0,1-1 0,0 1 0,-1-1 0,0-1 0,-1 0 0,1 0 0,1-3-10,19-20 1,-1-1 0,-1-1 0,0-5-1,-23 33-2,26-37-70,-1-1 0,-2-1 0,18-39 72,-35 60-60,-1 0-1,-1-1 1,-1 0-1,-1 0 1,-1-1-1,-1 0 1,-1 0 0,-1 0-1,-1-4 61,0 11-15,-1 0 0,-1 0 0,-1 0 0,0 0 0,-1 1 0,-1-1 0,0 1 0,-1 0 0,-1 0 0,-1 0 0,0 1 0,-1 0 0,-7-10 15,-1 4 21,0 0 0,-1 1-1,-2 1 1,0 0 0,0 2-1,-2 0 1,0 1 0,-1 1-1,-1 2 1,0 0 0,-17-7-21,8 7 166,0 1 1,-1 2 0,-1 1-1,1 2 1,-1 1 0,-1 1-1,1 2 1,-23 1-167,47 2 19,-3-1 5,1 1-1,-1 0 1,1 1-1,-1 0 1,1 1-1,0 0 1,0 1-1,0 0 1,0 1-1,0 0 1,1 1 0,-1 1-24,-5 5-1,0 2 1,1-1-1,0 2 1,1 0 0,0 1-1,2 1 1,0 0 0,0 0-1,2 2 1,0-1 0,0 4 0,-10 19 5,2 2 0,2 1 0,1 0 0,-3 24-5,10-29 32,1 0 1,2 0 0,2 1 0,2 0-1,1 0 1,2 0 0,4 25-33,-1-45 12,0 1 0,2-1 1,0 0-1,1 0 0,1 0 0,0-1 0,2-1 0,0 1 1,1-1-1,0-1 0,12 12-12,-7-9 4,2-1 0,0 0 0,0-1 0,2-1 0,0-1 0,1-1 1,1 0-1,0-2 0,4 1-4,-8-6 0,0 0 1,1-2-1,0-1 1,0 0 0,0-1-1,0-1 1,8-1-1,39 0-6059,29-5 6059,-86 4-882,37-5-9837</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1:30.400"/>
    </inkml:context>
    <inkml:brush xml:id="br0">
      <inkml:brushProperty name="width" value="0.1" units="cm"/>
      <inkml:brushProperty name="height" value="0.1" units="cm"/>
      <inkml:brushProperty name="color" value="#333333"/>
    </inkml:brush>
  </inkml:definitions>
  <inkml:trace contextRef="#ctx0" brushRef="#br0">3470 521 4274</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1:30.400"/>
    </inkml:context>
    <inkml:brush xml:id="br0">
      <inkml:brushProperty name="width" value="0.1" units="cm"/>
      <inkml:brushProperty name="height" value="0.1" units="cm"/>
      <inkml:brushProperty name="color" value="#333333"/>
    </inkml:brush>
  </inkml:definitions>
  <inkml:trace contextRef="#ctx0" brushRef="#br0">3470 521 4274</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51:30.400"/>
    </inkml:context>
    <inkml:brush xml:id="br0">
      <inkml:brushProperty name="width" value="0.1" units="cm"/>
      <inkml:brushProperty name="height" value="0.1" units="cm"/>
      <inkml:brushProperty name="color" value="#333333"/>
    </inkml:brush>
  </inkml:definitions>
  <inkml:trace contextRef="#ctx0" brushRef="#br0">3470 521 4274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04:36.518"/>
    </inkml:context>
    <inkml:brush xml:id="br0">
      <inkml:brushProperty name="width" value="0.1" units="cm"/>
      <inkml:brushProperty name="height" value="0.1" units="cm"/>
      <inkml:brushProperty name="color" value="#333333"/>
    </inkml:brush>
  </inkml:definitions>
  <inkml:trace contextRef="#ctx0" brushRef="#br0">498 35 8068,'0'0'1355,"0"0"-328,0 0 1324,0 0-161,0 0-982,0 0-1089,0 0-1,0 1 0,0-1 1,0 0-1,0 0 0,0 1 1,0-1-1,0 0 0,0 0 1,0 1-1,0-1 0,0 0 1,0 0-1,0 0 0,0 1 0,0-1 1,0 0-1,0 0 0,-1 1 1,1-1-1,0 0 0,0 0 1,0 0-1,0 1 0,0-1 1,-1 0-1,1 0 0,0 0 1,0 0-1,0 1 0,0-1 0,-1 0 1,1 0-1,0 0 0,0 0 1,-1 0-1,1 0 0,0 0 1,0 0-1,0 0 0,-1 1 1,1-1-1,0 0 0,0 0 1,-1 0-1,1 0-118,-49-18 169,40 13-161,0 2-1,-1-1 1,1 1-1,-1 0 1,0 1-1,1 0 1,-1 1-1,-4 0-7,9 1 10,-1 0-1,0 0 1,0 0-1,0 1 1,0 0-1,-5 2-9,9-2 2,-1 0 1,1 0-1,0 1 1,-1-1-1,1 1 1,0 0-1,0-1 1,0 1-1,0 0 0,0 0 1,1 0-1,-1 1 1,1-1-1,-1 0 1,0 2-3,-6 11-20,2 0 0,-1 0 0,2 0 0,0 0 0,1 1 0,1 0 1,0 0-1,0 14 20,0 28 19,4 51-19,0-8 129,-2-78-102,0 36 244,-7 33-271,6-75 36,-1 1-1,-1-1 1,0 0-1,-2-1 1,0 1-1,0-1 1,-6 8-36,11-22-39,-1-1-1,1 1 1,-1 0-1,0-1 1,0 1 0,1-1-1,-1 0 1,0 0-1,0 1 1,0-1 0,-1 0-1,1-1 1,0 1-1,0 0 1,0-1-1,-1 1 1,1-1 0,0 0-1,-1 1 1,1-1-1,-1-1 40,-3 2-610,-1-1 0,1-1 0,-1 1 0,1-1 0,-1 0 0,1-1 0,-3-1 610,3 1-889,1 0 1,0-1-1,0 0 1,0 0 0,0-1-1,-3-2 889,-30-31-7078</inkml:trace>
  <inkml:trace contextRef="#ctx0" brushRef="#br0" timeOffset="329.82">76 372 4194,'0'0'1985,"0"0"480,170-3 448,-107 3-912,-6 0-1120,-10 0-721,-3 0-160,-10 0-320,-5 0-2802,-7 0-2721</inkml:trace>
  <inkml:trace contextRef="#ctx0" brushRef="#br0" timeOffset="669.92">743 213 8948,'0'0'2428,"0"0"-1097,0 0 337,0 0-567,0 0-724,0 6-284,-13 304 4077,13-309-4166,1 0 0,-1 0 0,0 0 0,0 0 0,1 0 0,-1 1 0,0-1 0,1 0 1,-1 0-1,1 0 0,-1-1 0,1 1 0,0 0 0,-1 0 0,1 0 0,0 0 0,0 0 0,0-1 0,0 1 0,-1 0 0,1-1 0,0 1 1,0-1-1,0 1 0,0-1 0,0 1 0,0-1 0,0 0 0,1 1 0,-1-1 0,0 0 0,0 0 0,0 0 0,0 0 0,1 0-4,2 0 4,0 0 0,-1 0 0,1 0 0,0-1 1,-1 1-1,1-1 0,-1 0 0,1 0 0,-1 0 0,1 0 0,1-2-4,10-9-128,0 0 1,-1-1 0,-1-1 0,0 0 0,-1-1 0,0 0 0,-1-1 127,-1 2-218,37-56-1075,-33 46 748,2 1 1,0 1 0,7-6 544,-23 28 111,1 0 1,-1 1-1,0-1 1,1 0-1,-1 1 1,0-1 0,1 0-1,-1 1 1,0-1-1,1 1 1,-1-1-1,0 0 1,0 1-1,0-1 1,1 1-1,-1-1 1,0 1 0,0-1-1,0 0 1,0 1-1,0-1 1,0 1-1,0-1 1,0 1-1,0-1 1,0 1-1,0-1 1,0 1 0,0-1-1,0 1 1,-1-1-1,1 1-111,1 25-262,-1-25 442,0 187-893,1-177-3323,4-7-4712</inkml:trace>
  <inkml:trace contextRef="#ctx0" brushRef="#br0" timeOffset="999.93">1262 134 8372,'0'0'4210,"0"0"-3106,0 0 1553,0 0-207,0 195-1538,0-130-192,0 1-175,0-7-273,0-11-64,0-14-208,9-11-80,4-9-240,3-11-1265,-1-3-1873,1-3-3825</inkml:trace>
  <inkml:trace contextRef="#ctx0" brushRef="#br0" timeOffset="1340.12">1677 32 8228,'0'0'6160,"0"0"-3642,0 0-1250,0 0 119,0 29-197,0 192 232,-1-30-228,-1-1-2930,3-209-1206,1-15-2765</inkml:trace>
  <inkml:trace contextRef="#ctx0" brushRef="#br0" timeOffset="2520.82">595 1071 6499,'0'0'2100,"0"0"-228,0 0 786,0 0-655,0 0-925,-1 6 4666,-1 25-5485,2-29-245,0 29 60,0 0 0,3-1-1,0 1 1,3 6-74,3 23 25,-2 0-1,-3 0 1,-3 1 0,-4 28-25,1 17-3,2 201-10,0-306 26,0-1 3,0 0 0,0 0-13,0 0-139,0-4-504,3-52-5462,1 14-5367</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1:44.390"/>
    </inkml:context>
    <inkml:brush xml:id="br0">
      <inkml:brushProperty name="width" value="0.1" units="cm"/>
      <inkml:brushProperty name="height" value="0.1" units="cm"/>
      <inkml:brushProperty name="color" value="#333333"/>
    </inkml:brush>
  </inkml:definitions>
  <inkml:trace contextRef="#ctx0" brushRef="#br0">148 39 64,'0'0'1385,"0"0"309,0 0-158,0 0-463,0 0-609,0 0-224,-9 0 243,-39 0 522,-42 0 5930,95 1-6960,1 0 0,0 0-1,-1 0 1,1 1 0,-1 0 0,4 2 25,16 4-33,36 4-688,0-3 0,1-2 1,47-2 720,5 1-616,406 6-519,-417-12 776,-92 1 290,-1 0 0,0 1 0,0 0 0,0 0 0,0 2-1,0-1 1,4 3 69,-4-2 12,0 0-1,0-1 0,1 0 0,-1 0 0,1-1 1,0-1-1,5 0-11,336 13 603,-206-9 722,7-7-1325,-9 0 772,86 16-337,-62-12-653,180-5 260,-285-3 5,22-7-47,37-4 123,36 8 118,92 10-241,-86 1-70,123 7 134,-270-9-70,331 5-84,232 4-1110,-383 3 1552,-56-12-393,-63-1-94,23 5 135,-92-3-51,0 1 1,1 0 0,-1 1 0,8 3 50,27 7 73,2-8-21,0-2 0,0-2 0,18-3-52,10 1-55,-66 0 56,1-1-1,-1 0 1,0 0-1,0-1 1,0 0-1,0 0 1,0-1 0,1 0-1,26-12 104,9 2 227,0 1-1,1 2 0,1 3 0,-1 1 1,37 0-331,139-1 219,-208 7-174,-1-1 1,1 0 0,-1-1 0,0 0 0,10-5-46,27-6 168,-5 7 100,0 2 1,1 2-1,38 2-268,-41 2 174,1-2-1,-1-2 1,1-2-1,20-6-173,-12 1 4,-1 3 0,41 0-4,-63 5 30,66-4-438,70 5 408,-145 3-531,-1 1 1,0 0-1,8 4 531,-7-2-3,0-1 0,0 0 0,3-2 3,75 6 44,130 5 752,-106-14-344,135 2-103,-218 2 73,-1 2 0,14 5-422,47 5 898,-24-10 343,23-4-1241,-92-1-11,3 3-2195,-6-1-1223,-2-1-1541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1:53.368"/>
    </inkml:context>
    <inkml:brush xml:id="br0">
      <inkml:brushProperty name="width" value="0.1" units="cm"/>
      <inkml:brushProperty name="height" value="0.1" units="cm"/>
      <inkml:brushProperty name="color" value="#333333"/>
    </inkml:brush>
  </inkml:definitions>
  <inkml:trace contextRef="#ctx0" brushRef="#br0">274 97 4194,'0'0'2420,"0"0"-1639,0 0 303,0 0 748,0 0-250,0 0-581,-3-2-371,-15-12 925,31 15 1151,22-3-3000,-21 1 560,50-6 77,0-3-1,0-2 0,32-13-342,-27 7-55,-32 13-1030,-15 4-5402,-20 1-636</inkml:trace>
  <inkml:trace contextRef="#ctx0" brushRef="#br0" timeOffset="330.03">406 131 2817,'0'0'187,"0"0"208,-2 29 1078,-2 8-947,-2 19 462,3 1 0,3 1-988,3 441 5184,-3-496-5090,0 1 1,0-1-1,0 0 1,-1 1-1,1-1 0,-1 0 1,0 1-1,0-1 1,0 0-1,0 0 1,-1 0-1,1 0 0,-1 0 1,0 0-1,0 0 1,0 0-1,0-1 1,0 1-1,-1-1 1,1 0-1,-1 1 0,1-1 1,-1 0-1,0 0 1,0-1-1,0 1 1,0-1-1,0 1 0,0-1 1,0 0-1,-1 0 1,1-1-95,-13 3-17,1 0 0,-1-2 1,0 0-1,0-1 0,0 0 1,-3-2 16,6 2-134,3-1-345,-1 0 0,1-1 0,0 0 1,0-1-1,0 0 0,0-1 0,1 0 1,-1 0-1,1-1 0,0 0 0,0 0 1,1-1-1,-1-1 0,1 1 0,1-1 1,-1-1-1,1 1 0,0-1 0,1 0 1,-3-6 478,-9-22-3882</inkml:trace>
  <inkml:trace contextRef="#ctx0" brushRef="#br0" timeOffset="800.71">617 380 32,'0'0'2342,"0"0"-277,0 0-464,0 26-112,-1 10-863,-1 33 51,2 9 2553,1-78-3195,-1 1 0,1-1 0,0 1 0,0-1 0,0 1 0,-1-1 0,1 0 0,0 1 0,0-1 1,0 0-1,0 0 0,0 0 0,0 1 0,-1-1 0,1 0 0,0 0 0,0 0 0,0 0 1,0-1-1,0 1 0,0 0 0,0 0-35,24-3 244,-19 0-167,1 0 1,-1 0-1,0 0 1,0-1-1,0 1 1,-1-1-1,1-1 1,-1 1-1,0-1 1,1-1-78,47-59-136,-30 37-303,43-62-1631,-63 87 2056,-2 10 73,-1 241 2865,0-247-2971,0-1-1,-1 0 0,1 0 1,0 1-1,0-1 1,0 0-1,0 0 0,0 1 1,0-1-1,0 0 1,0 0-1,0 0 0,0 1 1,0-1-1,0 0 1,1 0-1,-1 1 0,0-1 1,0 0-1,0 0 1,0 1-1,0-1 0,0 0 1,0 0-1,1 0 1,-1 0-1,0 1 0,0-1 1,0 0-1,0 0 1,1 0-1,-1 0 0,0 0 1,0 1-1,0-1 1,1 0-1,-1 0 0,0 0 1,0 0-1,1 0 1,-1 0-1,0 0 0,0 0 1,1 0-1,-1 0 1,0 0-1,0 0 0,0 0 1,1 0-1,-1 0 1,0 0-1,0 0 0,1 0 1,-1 0-1,0 0 48,1 0-103,13 0-4374</inkml:trace>
  <inkml:trace contextRef="#ctx0" brushRef="#br0" timeOffset="1130.54">1164 307 7171,'0'0'2569,"0"0"-1437,0 0 618,0 0 120,0 0-816,-25 18-766,-75 58-312,97-74 2,1 0 0,0 0-1,0 0 1,0 0 0,0 0 0,0 1 0,0-1-1,1 0 1,-1 1 0,1 0 0,-1 0 22,2-2-7,0-1 0,0 1 0,0 0 0,0 0 0,-1 0 1,1-1-1,0 1 0,0 0 0,0 0 0,1-1 0,-1 1 0,0 0 0,0 0 1,0 0-1,0-1 0,1 1 0,-1 0 0,0-1 0,1 1 0,-1 0 0,1-1 1,-1 1-1,1 0 7,1 1-16,1 0 1,0 0-1,-1 0 1,1-1-1,0 1 1,0-1-1,0 0 1,0 0-1,0 0 1,0 0-1,0 0 16,3 1-33,24 7-159,1 0 0,1-2 0,3-1 192,58 14-413,-89-19 354,1 0 0,-1 1 1,0-1-1,-1 1 1,1 0-1,0 0 0,0 1 1,-1-1-1,3 3 59,-5-5-12,-1 1-1,1 0 1,-1-1-1,1 1 1,-1 0-1,1 0 1,-1-1-1,1 1 1,-1 0 0,0 0-1,1 0 1,-1-1-1,0 1 1,0 0-1,1 0 1,-1 0-1,0 0 1,0 0-1,0 0 1,0 0 12,-1 0 24,1 1 0,-1-1-1,1 1 1,-1-1 0,0 1 0,0-1 0,1 0 0,-1 0 0,0 1-1,0-1 1,0 0 0,0 0 0,0 0 0,-1 0 0,1 0 0,-1 0-24,-9 7 3,-1-1 0,0 0 0,-1-1 1,0 0-1,0-1 0,0 0 0,-12 2-3,0-1-1412,1-1 0,-1-2-1,-1 0 1,0-1 1412,-17-2-5856</inkml:trace>
  <inkml:trace contextRef="#ctx0" brushRef="#br0" timeOffset="1470.57">1306 561 912,'0'0'1617,"0"0"160,164-20-128,-120 12-1137,-4-1-512,-5-2-240,-10 0-3010</inkml:trace>
  <inkml:trace contextRef="#ctx0" brushRef="#br0" timeOffset="1810.77">1532 374 4514,'0'0'1905,"0"0"-608,-18 165 1920,14-109-352,4-8-1216,0-8-656,0-12-529,0-11-176,0-8-256,0-6-32,4-3-560,5 0-2674,-3-32-2913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2:03.146"/>
    </inkml:context>
    <inkml:brush xml:id="br0">
      <inkml:brushProperty name="width" value="0.1" units="cm"/>
      <inkml:brushProperty name="height" value="0.1" units="cm"/>
      <inkml:brushProperty name="color" value="#333333"/>
    </inkml:brush>
  </inkml:definitions>
  <inkml:trace contextRef="#ctx0" brushRef="#br0">413 193 7764,'0'0'3553,"0"0"-1560,0 0 787,0 0-606,0 0-1269,-16-3-358,-8-2-445,-1 1 1,1 1 0,-15 1-103,29 2-8,0 0 0,0 1 1,0 0-1,1 0 0,-1 1 1,0 0-1,1 1 0,0 0 1,-1 1-1,1 0 0,0 0 1,-1 2 7,7-4-17,0 0 0,0 0 0,0 0 0,0 0 1,1 1-1,-1 0 0,1-1 0,0 1 0,-1 0 0,1 0 1,1 0-1,-1 0 0,0 1 17,2-3-15,-1 1 1,1 0-1,-1 0 1,1 0 0,0-1-1,0 1 1,0 0-1,0 0 1,0 0-1,0 0 1,1-1-1,-1 1 1,0 0-1,1 0 1,0-1-1,-1 1 1,1 0 0,0-1-1,0 1 1,0-1-1,0 1 1,0-1-1,0 1 1,0-1-1,1 0 1,0 1 14,11 10-1,0-1 0,1-1 0,0 0 1,0-1-1,4 1 1,-7-5 9,0 1-1,0 1 1,0 0 0,-1 1-1,0 0 1,-1 0 0,0 1-1,0 0 1,-1 1 0,7 9-9,-13-16 25,0-1 1,-1 1 0,1 0 0,-1 0 0,0-1 0,0 1 0,0 0 0,0 0 0,0 0 0,-1 0 0,1 0 0,-1 0 0,0 0 0,0 0-1,0 0 1,0 0 0,0 0 0,-1 0 0,1 0 0,-1 0 0,0 0 0,0 0 0,0 0 0,0 0 0,-1-1 0,1 1 0,-1 0 0,0-1 0,1 0-1,-1 1 1,0-1 0,-1 0 0,1 0 0,-2 2-26,-4 1 27,1 0 1,-1 0-1,0-1 0,0 0 1,0 0-1,0-1 0,-1 0 1,1-1-1,-1 0 0,0 0 0,-4 0-27,-18 1-1176,0-2-1,0 0 1,-22-4 1176,48 3-792,-1-1 1,1 0-1,0 0 0,0 0 1,0-1-1,-1 0 1,0 0 791,-27-23-8714</inkml:trace>
  <inkml:trace contextRef="#ctx0" brushRef="#br0" timeOffset="340">432 363 4674,'0'0'2961,"0"0"-1376,217-6 1873,-161 1-1505,-15-1-1345,-6-2-336,-10-4-272,-3-2 0,-6-3-1296,-7-6-2866,-3 4-3026</inkml:trace>
  <inkml:trace contextRef="#ctx0" brushRef="#br0" timeOffset="672.77">693 88 8180,'0'0'1203,"0"0"579,-2 25 1278,-6 152 496,5 129-1252,3-256-3081,13-55-5565,2-21 1686,1-17-1317</inkml:trace>
  <inkml:trace contextRef="#ctx0" brushRef="#br0" timeOffset="1005.25">866 363 3378,'0'0'3326,"0"0"-1258,3 26 338,12 82 126,-15-105-2441,0-1 0,1 0 0,-1 0 0,1 1 0,-1-1 0,1 0-1,0 0 1,0 0 0,0 0 0,0 0 0,0 0 0,1 0 0,-1 0 0,0-1 0,1 1-1,-1 0 1,1-1 0,0 1 0,0-1 0,0 1-91,0-1 51,1 0 0,-1-1 0,0 0 0,0 1 0,0-1 0,0 0 0,0 0 0,0 0 0,1 0 0,-1 0 0,0-1 0,0 1 0,1-1-51,7 0 176,-5 0-82,0 0-1,0 0 1,0-1-1,0 0 1,0 1-1,-1-2 1,1 1-1,-1-1 1,1 1-1,-1-1 1,0 0-1,0-1 1,0 1-1,0-1 1,-1 0-1,1 0-93,12-15 214,0-1-1,9-16-213,-18 25 20,-1 2-16,0 1 0,-1-1-1,0 0 1,-1-1 0,0 1 0,0-1 0,-1 0 0,-1 0 0,0 0 0,0 0 0,0 0-1,-2-1 1,1-5-4,-1 14 8,0 1 0,0-1 0,0 0-1,-1 1 1,1-1 0,0 1 0,-1-1-1,1 0 1,-1 1 0,1-1 0,-1 1-1,0 0 1,0-1 0,0 1 0,0 0-1,0-1 1,0 1 0,0 0 0,0 0-1,0 0 1,0 0 0,-1 0 0,1 0-1,0 0 1,-1 0 0,1 0 0,-1 1 0,1-1-1,-1 1 1,1-1 0,-1 1 0,-1-1-8,-6 0 33,0 0 0,-1 0 0,1 0 0,-1 2 0,-4-1-33,-7 1 67,12-1-178,0 1 1,1 0 0,-1 0 0,1 0 0,-1 1 0,1 1 0,0-1-1,0 2 1,0-1 0,0 1 0,0 0 0,1 0 0,0 1 0,-6 5 110,12-10-1521,1 0-664,4 0-168,30-1 1417,-1-1 1,0-2-1,28-7 936,-41 7 170,1 1-1,-1 0 0,0 2 1,1 1-1,-1 0 1,7 2-170,-24-1 100,1 0-1,0 0 1,-1 1 0,0-1 0,1 1 0,-1 0 0,0 0 0,0 0 0,0 0 0,0 0 0,0 1 0,0-1-1,-1 1 1,1 0 0,-1 0 0,0 0 0,0 0 0,0 0 0,0 0 0,0 1 0,-1-1 0,1 1 0,-1-1-1,0 1 1,0 1-100,3 9 485,0 1 0,-1 1 0,-1-1 0,0 0 0,0 10-485,-2 142 3193,0-162-2887,0-4-242,1 0 0,-1-1-1,0 1 1,0 0 0,0-1-1,0 1 1,0 0 0,0-1-1,0 1 1,-1-1 0,1 1-1,0 0 1,0-1 0,0 1-1,-1 0 1,1-1 0,0 1-1,-1-1 1,1 1 0,-1 0-64,1-1 635,0 0-83,0-5 32,-1-41-47,0 17-487,1 0-1,2-1 1,2-14-50,-2 35-25,0-1 1,0 1-1,1 0 0,0 0 1,1 1-1,0-1 1,0 1-1,1-1 0,0 1 1,0 1-1,1-1 0,0 1 1,1-1 24,5-5-91,1 2 0,0-1 1,0 2-1,12-7 91,-23 16-1299,0 6-7605,-3-2 8489,1 14-5180</inkml:trace>
  <inkml:trace contextRef="#ctx0" brushRef="#br0" timeOffset="1355.24">1473 434 1809,'0'0'3127,"0"0"250,0 0-221,29 3-840,96 7-619,-115-9-1570,-1-1 1,0 0 0,1 0-1,-1-1 1,0-1-1,0 1 1,0-1 0,0-1-1,0 0 1,0 0 0,-1-1-1,1 0 1,-1 0-1,0-1 1,1-1-128,3-4 65,0-1 0,0 0 0,-1 0 0,-1-1 0,0 0 0,-1-1 0,1-2-65,-5 8-7,-1 0 0,0-1 0,0 0 0,-1 0 0,2-6 7,-3 10-55,-1 0 0,0 0 0,0 0 0,-1 0 0,1 0 0,-1 0 0,0 0 0,0 0 0,0 0 0,-1 0 0,1 0 0,-1 0 0,-1-2 55,1 5-14,1 0-1,-1 0 0,0 0 1,0 0-1,0 0 0,0 0 1,0 0-1,0 0 1,0 0-1,0 1 0,0-1 1,-1 0-1,1 1 1,0-1-1,0 1 0,-1-1 1,1 1-1,0 0 1,-1 0-1,1-1 0,0 1 1,-1 0-1,0 0 15,-38 0-139,27 0 153,2 1 32,0-1-1,0 2 1,0 0 0,0 0 0,1 0 0,-1 2 0,1-1 0,-1 1 0,1 1 0,0 0 0,1 0 0,-1 1 0,-4 4-46,8-5 122,-1 0 0,1 0 1,0 1-1,1 0 0,-1 1 1,1-1-1,0 1 0,1 0 1,0 0-1,0 0 0,0 1 0,1-1 1,0 1-1,1 0 0,-1 0 1,2 0-1,-1 0 0,0 6-122,1-1 120,-1 6 45,1 0 0,0-1 0,2 1 0,0 0 0,1-1 0,1 5-165,-2-20-9,1 0 0,0 1-1,0-1 1,0 0 0,0 0 0,0 0-1,0-1 1,1 1 0,0 0 0,-1-1 0,1 0-1,0 0 1,0 0 0,0 0 0,0 0-1,1 0 1,-1-1 0,0 1 0,1-1 0,-1 0-1,1 0 1,-1-1 0,1 1 0,0-1-1,2 1 10,11 0-461,-1 0 0,1-1-1,0 0 1,-1-2 0,3 0 461,8-4-2592,-1-1 0,0-1 0,0-1 0,13-7 2592,-12 5-2454,27-12-2463</inkml:trace>
  <inkml:trace contextRef="#ctx0" brushRef="#br0" timeOffset="1750.86">2168 346 3105,'0'0'3375,"0"0"-203,0 0-677,0 0-713,0 0-216,-23-14-432,2 1-950,0 0 0,-1 2 0,-11-4-184,30 14 14,0 0 0,1 0 1,-1 1-1,0-1 0,1 1 0,-1-1 0,0 1 0,0 0 1,0 1-1,1-1 0,-1 0 0,0 1 0,0-1 0,1 1 0,-1 0 1,1 0-1,-1 0 0,0 0 0,1 0 0,-2 2-14,-1 1 63,0 0 0,0 0 0,1 1 1,-1-1-1,1 1 0,-3 5-63,5-7 51,-3 3 76,1 0 0,0 1 0,1 0 0,-1 0 1,1 0-1,1 0 0,-1 0 0,1 1 0,1-1 1,-1 4-128,0 7 262,0 0 1,2 0-1,1 15-262,-1-30 22,0 0 0,0 0 0,1-1 0,-1 1-1,1 0 1,0 0 0,0-1 0,0 1 0,0-1 0,1 1 0,-1-1-1,0 1 1,1-1 0,0 0 0,0 0 0,-1 0 0,1 0 0,0 0-1,1 0 1,-1 0 0,0-1 0,0 1 0,1-1 0,-1 1 0,1-1-1,-1 0 1,1 0 0,0 0 0,1 0-22,6 1 26,1 0 1,-1 0-1,1-1 1,0-1-1,-1 1 1,1-2-1,3 0-26,-7 0-48,1-1 0,0 0 0,-1-1 0,0 1-1,1-2 1,-1 1 0,0-1 0,-1 0 0,1 0 0,-1-1-1,1 1 1,-1-2 0,-1 1 0,1-1 0,-1 1 0,4-7 48,7-8-952,-1-1 0,-2 0 0,0-1 0,7-17 952,-5 5-1727,-1-1 0,-3 0-1,0 0 1,-3-1 0,0-4 1727,-2 3 260,-2 0 0,-1-35-260,-3 69 3314,0 3-81,0 21 52,-11 240-100,0 10-1312,11-269-1961,-1-2-321,0 0 0,0 0 0,0 0 0,0 0 0,0 0 0,0 0 0,0 0 0,0 0 0,0 0 1,0 0-1,-1-1 0,1 1 0,0 0 0,0-1 0,0 1 0,1 0 0,-1-1 0,-1 0 409,-16-15-11933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1:59.969"/>
    </inkml:context>
    <inkml:brush xml:id="br0">
      <inkml:brushProperty name="width" value="0.1" units="cm"/>
      <inkml:brushProperty name="height" value="0.1" units="cm"/>
      <inkml:brushProperty name="color" value="#333333"/>
    </inkml:brush>
  </inkml:definitions>
  <inkml:trace contextRef="#ctx0" brushRef="#br0">48 136 5475,'0'0'1067,"0"0"-667,0 0 408,0 0 401,0 0-649,0-6-307,0-10-76,0 4 3267,-13 15-45,8 5-3422,0 1 0,1 0 0,0 1 0,1-1 0,0 1 0,1 0 0,-1-1 0,2 1 0,0 0 0,0 3 23,-1 29 24,3 39-24,1-23 240,-3-33-84,0-18-72,0 0 0,0 0-1,1 0 1,0 0 0,1-1 0,0 1 0,0 0-1,0 0 1,2 2-84,-3-8 91,1-1-46,0-1 1,0 1 0,-1 0-1,1-1 1,0 1 0,0-1-1,-1 1 1,1-1-1,0 1 1,-1-1 0,1 0-1,0 1 1,-1-1 0,1 0-1,-1 1 1,1-1-1,-1 0 1,0 0 0,1 0-1,-1 1 1,0-1-1,1-1-45,8-24-111,-6 17 153,18-51-2135,3 2 0,21-38 2093,-45 95-24,1 1 0,-1-1 0,1 1 0,-1 0 1,1-1-1,-1 1 0,1 0 0,-1-1 0,1 1 0,-1 0 1,1 0-1,0 0 0,-1-1 0,1 1 0,-1 0 0,1 0 1,0 0-1,-1 0 0,1 0 0,-1 0 0,1 0 1,0 0-1,-1 0 0,1 0 0,-1 1 0,1-1 0,0 0 1,-1 0-1,1 0 0,-1 1 0,1-1 0,-1 0 0,1 1 1,-1-1-1,1 0 0,-1 1 0,1-1 0,-1 1 1,0-1-1,1 1 0,-1-1 0,1 1 0,-1 0 24,9 11 89,0 2 1,-1-1-1,-1 1 0,5 13-89,-8-16 179,1 0 1,1 0-1,0 0 0,0 0 1,1-1-1,0 0 0,1 0 1,0-1-1,0 0 1,4 2-180,-10-9 25,0-1 0,0 0 0,0 1 0,0-1 0,0 0 0,0 0 0,0 0 0,0 0 0,0 0 0,0-1 0,1 1 1,-1-1-1,0 1 0,1-1 0,-1 0 0,0 0 0,1 0 0,-1 0 0,0 0 0,1 0 0,-1-1 0,0 1 0,0-1 1,1 0-1,-1 0 0,0 0 0,0 0 0,0 0 0,0 0 0,0 0 0,0-1 0,0 1 0,0-1 0,-1 1 0,1-1 1,0 0-1,-1 1 0,0-1 0,1 0 0,-1-1-25,8-10 72,-1-1 0,-1 1 0,0-1-1,-1-1 1,3-10-72,-3 10-47,3-10-302,-1 1 1,-1-1-1,-2 0 1,1-8 348,-3 5-2357,-1 1 1,-1-9 2356,2 35-5397,1 1 525</inkml:trace>
  <inkml:trace contextRef="#ctx0" brushRef="#br0" timeOffset="330">507 167 1040,'0'0'2258,"0"0"-1,0 0-128,0 0-481,0 0-111,0 0-465,25 162-271,-25-126-193,0-4 0,0-7-351,4-8-257,-4-11 0,3-6-593,0 0-2496,-3-9-2130</inkml:trace>
  <inkml:trace contextRef="#ctx0" brushRef="#br0" timeOffset="331">507 167 752,'123'-107'2674,"-104"115"-2434,0 9-112,-7-3-128,-2 0-577</inkml:trace>
  <inkml:trace contextRef="#ctx0" brushRef="#br0" timeOffset="660">715 264 7139,'0'0'3650,"0"0"-3618,0 0 2401,0 0-144,0 0-928,0 0-561,176 5-624,-132-5-96,0 0-80,-3 0-992,-7-11-2594,-2 0-3921</inkml:trace>
  <inkml:trace contextRef="#ctx0" brushRef="#br0" timeOffset="1011">904 130 6179,'0'0'3730,"0"0"-3730,0 0 1792,-51 159 946,45-117-2034,3-2-480,3-3-208,0-9-16,0-8-16,0-6-352,6-11-1249,7-3-2625,-1 0-864</inkml:trace>
  <inkml:trace contextRef="#ctx0" brushRef="#br0" timeOffset="1350.93">1080 0 3906,'0'0'1206,"0"0"835,0 0 731,7 31-409,23 101-474,-24-101-1039,-1 0 0,-2 1-1,-1 0 1,-1-1 0,-3 20-850,0 15 1100,45-139-993,-31 52-304,2 2 1,0 0-1,1 1 1,13-13 196,-22 26-70,0-1 0,0 1 0,0 0 0,0 0-1,1 1 1,0 0 0,0 0 0,0 1 0,0-1 0,1 2 0,-1-1 0,1 1 0,0 0 0,0 1 0,-1-1-1,6 1 71,-11 1-33,1 1 0,0-1 0,0 0-1,0 1 1,0 0 0,0-1-1,0 1 1,0 0 0,-1 0 0,1 1-1,0-1 1,-1 1 0,1-1-1,-1 1 1,1 0 0,-1 0 0,0 0-1,1 1 34,1 2-1,0 0-1,0 1 0,-1-1 0,0 1 0,0-1 0,0 1 0,-1 0 1,2 6 1,1 9 122,0 1 0,-2 0 0,0 0 0,-1 18-122,-2-27-178,2 26 461,-2-37-450,1-1 0,-1 1 0,0-1-1,1 0 1,-1 1 0,1-1 0,0 0 0,-1 0-1,1 1 1,0-1 0,0 0 0,-1 0 0,1 0-1,0 0 1,0 0 0,0 0 0,1 0 0,-1 0-1,0-1 1,0 1 0,0 0 0,1 0 0,0-1 167,16 2-8225</inkml:trace>
  <inkml:trace contextRef="#ctx0" brushRef="#br0" timeOffset="1680.84">1746 232 13158,'0'0'4418,"0"0"-4386,0 0 0,0 0 640,0 0-480,0 0 465,186 0-289,-126 0-288,-10 0-32,-12 0-48,-10-2 0,-3-7-256,-6-5-1329,-6-6-3729,-13-5-4291</inkml:trace>
  <inkml:trace contextRef="#ctx0" brushRef="#br0" timeOffset="1681.84">2030 139 6227,'0'0'2465,"0"0"-1553,-32 170 1810,20-116 159,2-1-1680,4-7-673,3-15-304,3-11-224,0-12-16,0-8-224,0 0-1297,0-23-1744,15-22-705</inkml:trace>
  <inkml:trace contextRef="#ctx0" brushRef="#br0" timeOffset="2095.99">2269 12 4386,'0'0'1486,"0"29"1030,0 186 3230,-4-130-1775,-9 46-3971,11-112 325,3-91-575,-2 45-1656,1-1 1,1 0-1,5-26 1906,-5 46-356,1 1-1,-1-1 1,1 1 0,1 0 0,0 0-1,0 0 1,0 0 0,1 1-1,0-1 1,0 1 0,0 0-1,1 0 1,0 1 0,0-1-1,1 1 1,-1 0 0,3-1 356,-6 5 59,0-1 0,0 1 0,0-1 0,1 1 0,-1 0 0,0 0 0,1 0 0,-1 0 0,1 0 0,-1 0 0,1 1 0,-1-1 0,1 1 0,0 0 0,-1 0 0,1 0 0,0 0 0,-1 0 0,1 1 0,-1-1 0,1 1 0,-1-1 0,2 2-59,-1-1 218,0 1 1,0 0-1,-1 0 0,1 0 1,0 1-1,-1-1 0,0 0 1,0 1-1,0 0 0,0-1 1,0 1-1,0 0 0,-1 0 1,1 0-1,-1 0 0,0 0 1,1 2-219,7 28 793,-2 1 1,-1 0 0,-1 0-1,-2 1 1,-2-1 0,-1 5-794,0-37-1956,0-2-3017,0 0-3182</inkml:trace>
  <inkml:trace contextRef="#ctx0" brushRef="#br0" timeOffset="2425.99">2699 297 1937,'0'0'1280,"0"0"423,0 0-132,30-19-613,91-66-382,-115 81-548,0-1 1,0 1-1,-1-1 0,1-1 1,-1 1-1,0-1 0,-1 0 1,1 0-1,-1 0 1,0-1-29,-2 3 30,-1-1 1,0 1 0,0-1 0,0 1 0,0-1 0,-1 0 0,1 1 0,-1-1 0,-1-4-31,1 0 84,0 8-11,0 0 0,-1 0 0,1-1 1,-1 1-1,1 0 0,-1 0 1,0 0-1,1 0 0,-1 0 0,0 0 1,0 0-1,0 0 0,0 0 1,0 0-1,0 0 0,0 0 0,0 1 1,0-1-1,0 0 0,0 1 1,0-1-1,-1 1 0,1 0 0,0-1 1,0 1-1,-1 0 0,1-1 1,0 1-1,0 0 0,-1 0 0,1 0 1,0 0-1,-1 0 0,1 1 1,0-1-74,-7 0 289,1 0 1,0 1 0,0 0 0,0 0-1,-1 1 1,-1 0-290,0 2 242,0 0 0,0 1 0,0 0 0,1 0 1,0 1-1,0 0 0,1 1 0,-3 2-242,-5 5 703,2 1 1,0 1-1,-8 11-703,15-17 230,0 0 0,0 1-1,1-1 1,0 1 0,1 0 0,0 1 0,1-1-1,0 1 1,1-1 0,0 1 0,1 0-1,1 0 1,-1 0 0,2-1 0,0 1-1,1 5-229,-1-12 27,0-1 0,0 0 0,0 1 0,1-1 0,0 0 0,0 0 0,0 0 0,0 0-1,1 0 1,0-1 0,-1 1 0,1-1 0,1 1 0,-1-1 0,0 0 0,1 0 0,-1-1-1,1 1 1,0-1 0,0 0 0,0 0 0,0 0 0,0 0 0,2 0-27,7 2-278,1 0-1,0-1 1,0 0 0,0-1 0,0-1 0,0 0 0,4-1 278,38 0-4637</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2:11.230"/>
    </inkml:context>
    <inkml:brush xml:id="br0">
      <inkml:brushProperty name="width" value="0.1" units="cm"/>
      <inkml:brushProperty name="height" value="0.1" units="cm"/>
      <inkml:brushProperty name="color" value="#333333"/>
    </inkml:brush>
  </inkml:definitions>
  <inkml:trace contextRef="#ctx0" brushRef="#br0">806 1 10277,'0'0'1392,"0"0"-629,-1 24 1476,-7 167 1552,3-90-2208,-5 0 0,-4-1 0,-11 29-1583,22-91-827,3-37-678,0-1-1030,2-4-1981,11-15-1677</inkml:trace>
  <inkml:trace contextRef="#ctx0" brushRef="#br0" timeOffset="560.79">1227 258 1072,'0'0'2634,"0"0"-220,0 0-266,0 0-54,0 0-181,-14-7-379,-46-21-256,56 26-1195,1 1 1,-1 0-1,0-1 1,1 2-1,-1-1 1,0 0-1,0 1 1,0 0-1,0-1 1,1 2-1,-1-1 1,0 0-1,0 1 1,0 0-1,1-1 1,-1 2-1,0-1 1,1 0-1,-1 1 1,1-1-1,-1 1 1,1 0-1,0 0 1,0 1-1,-1-1-83,-4 6 105,0 1 0,0 0 0,0 0 0,1 1-1,0 0 1,-3 8-105,3-7 243,-6 11 37,1-1 1,2 1-1,0 1 1,2 0 0,0 0-1,1 1 1,2 0-1,0 0 1,2 0 0,0 0-1,2 25-280,1-49 2,0 0 1,0 0-1,1 1 0,-1-1 0,0 0 0,1 0 0,-1 0 0,0 0 1,1 0-1,-1 0 0,0 0 0,1 0 0,-1 0 0,0 0 0,1 0 0,-1 0 1,0 0-1,1 0 0,-1 0 0,0 0 0,0 0 0,1 0 0,-1-1 1,0 1-1,1 0 0,-1 0 0,0 0 0,0-1 0,1 1 0,-1 0-2,10-6 37,0-1 0,-1 0 0,0-1 0,0 0-1,-1 0 1,0 0 0,0-1 0,5-8-37,9-10-55,19-20-278,-22 22-176,2 2-1,0 1 0,22-17 510,-42 38-17,0 0-1,0 0 1,0 0 0,0 0-1,1 0 1,-1 0-1,0 0 1,1 0 0,-1 0-1,1 1 1,-1-1-1,1 1 1,-1-1 0,1 1-1,-1 0 1,1-1-1,0 1 1,-1 0 0,1 0-1,-1 0 1,1 0-1,0 0 1,-1 1-1,1-1 1,-1 0 0,1 1-1,-1-1 1,1 1-1,-1-1 1,1 1 0,-1 0-1,0 0 1,1 0-1,-1 0 1,0 0 0,0 0-1,1 0 1,-1 0-1,0 0 1,0 0-1,0 1 1,0-1 0,-1 0-1,1 1 1,0-1-1,0 1 18,3 7-21,0 1-1,0 1 1,-1-1-1,0 0 1,0 1-1,-1 1 22,-1-8 39,8 59 364,4 17 96,-7-66-57,-1-9-1553,-1-6-4778,-4-4-1103</inkml:trace>
  <inkml:trace contextRef="#ctx0" brushRef="#br0" timeOffset="898.93">1278 397 1601,'0'0'4626,"0"0"-1969,0 0 1441,0 0-1953,173-6-1553,-129 3-160,-7-2-240,-2-4-192,-4-8-224,-5 0-2545,-8-3-3442</inkml:trace>
  <inkml:trace contextRef="#ctx0" brushRef="#br0" timeOffset="1228.76">1573 213 7908,'0'0'1504,"0"0"1586,-31 173 479,21-114-1872,1-5-913,6-9-175,3-8-385,0-9-224,0-11 0,0-6-336,0-11-2161,16 0-3778,6-8-2849</inkml:trace>
  <inkml:trace contextRef="#ctx0" brushRef="#br0" timeOffset="1229.76">1768 425 2497,'0'0'2529,"0"0"-1760,0 0 1776,0 0-432,0 150-769,0-124-703,0-4-641,-3-8-176,0-11-2306,3-3-2432</inkml:trace>
  <inkml:trace contextRef="#ctx0" brushRef="#br0" timeOffset="1558.67">1834 210 6467,'0'0'2257,"0"0"-2257,0 0 0,0 0-352,0 0-3234</inkml:trace>
  <inkml:trace contextRef="#ctx0" brushRef="#br0" timeOffset="1559.67">1966 558 2497,'0'0'2126,"0"0"-327,0 0-215,0 0-575,0 0-182,15 5 29,-6-2-670,-3 0-95,0-1 0,0 0-1,0 0 1,0-1-1,6 2-90,-9-3 38,-1 0-1,0 0 0,1 0 0,-1 0 1,0-1-1,0 1 0,0 0 1,1-1-1,-1 1 0,0-1 0,0 0 1,0 0-1,0 0 0,0 0 1,0 0-1,0 0 0,0-1 0,0 1 1,-1-1-1,1 1 0,-1-1 1,1 0-38,9-13 214,-1 0 1,0-1-1,-1 0 1,-1-1-1,0 1 1,-1-2 0,-1 1-1,-1-1 1,-1 0-1,0 0 1,-1 0-1,-1-1 1,-1 1 0,0-2-215,-6 19 343,0 0 0,1 0 0,-1 1-1,0-1 1,0 1 0,1 0 0,-1 1 0,0-1 0,0 1-343,-1 0-131,-1 1 1,1 0-1,0 0 0,0 0 0,0 1 0,0 0 0,0 0 0,0 1 0,1 0 0,0 0 1,0 0-1,-2 2 131,-2 2-719,1 0 0,0 1 1,0 0-1,1 0 0,0 1 1,-2 4 718,7-9-6779</inkml:trace>
  <inkml:trace contextRef="#ctx0" brushRef="#br0" timeOffset="1929">2287 332 2737,'0'0'2479,"0"0"527,0 0-116,1 26-489,-1-7-1781,2 77 933,-2-11 2853,0-85-3961,0 0-122,4-22 275,2 8-648,0 1 1,2 0-1,-1 0 1,2 0 0,0 1-1,0 1 1,1 0-1,0 0 1,1 1-1,0 0 1,1 1-1,0 0 1,1 1 0,-1 0-1,6-2 50,-9 7-30,-1 0-1,1 1 1,-1 0 0,1 0-1,1 0 31,-7 2-20,0-1-1,0 1 1,0-1 0,0 1-1,-1 0 1,1 0-1,0 1 1,0-1 0,0 1-1,0-1 1,-1 1-1,1 0 1,0 0-1,-1 0 1,1 0 0,0 0-1,1 2 21,-1 0-7,-1 0-1,0 0 1,0 0-1,-1 1 0,1-1 1,-1 0-1,1 1 1,-1-1-1,0 1 0,0-1 1,-1 1-1,1 2 8,3 51 127,-3-48-80,-1 8 16,1-1 46,0 0 0,-2 0 1,0 0-1,-2 9-109,2-20-13,0 0 0,-1 0 0,1 0 0,-1 0 0,0 0 0,-1-1 0,1 1-1,-1-1 1,0 1 0,0-1 0,-1 0 0,1 0 0,-1 0 0,0 0 0,-3 1 13,-27 16-2298,9-13-2770,-6-4-7498</inkml:trace>
  <inkml:trace contextRef="#ctx0" brushRef="#br0" timeOffset="9932.23">1 258 544,'0'0'1502,"0"0"344,0 0-368,0 0-533,0 0-217,0 0-82,0 0-14,0 0-85,0 0-101,0 0-108,0 0-111,0 0-117,6 21 154,-2-15-198,-1-1 1,0 1-1,-1 0 1,0 0-1,1 0 0,-2 1 1,1-1-1,-1 0 1,0 1-1,0 4-66,-1 70 565,-1-43-204,1-8-7,1 7 202,-2-1 0,-2 0 0,-3 14-556,7-73 1840,4-44-2453,8 11-1356,2 1 0,6-11 1969,-12 41-84,1 1 0,2 1-1,0 0 1,1 0 0,17-20 84,-28 41 139,0-1 1,1 1 0,-1-1-1,1 1 1,-1 0-1,1 0 1,0 1-1,0-1 1,0 0-1,0 1 1,1 0 0,-1-1-1,0 1 1,0 1-1,1-1 1,-1 0-1,1 1-139,10-1 176,-1 0 0,1 1 0,10 2-176,8-1-1518,-25-1-2417</inkml:trace>
  <inkml:trace contextRef="#ctx0" brushRef="#br0" timeOffset="10391.35">277 434 192,'0'0'2353,"0"0"-1376,0 0 557,0 0 389,0 0-357,25 3-515,9 2-751,-7 0 19,0-2 0,0 0 0,25-3-319,-37 0 16,-1-1-1,0-1 1,0 0-1,0-1 1,0-1 0,0 0-1,-1-1 1,0 0 0,0-1-1,0 0 1,0-1-1,-1-1 1,0 0 0,7-7-16,-17 13-152,1-1 0,-1 1 0,0-1 0,0 0 0,0 0 0,0 0 0,-1 0 0,1 0 0,-1 0 0,0 0 0,0-1 0,0 1 0,0 0 0,0-1 1,-1 1 151,0 1-101,1 0 1,-1 0-1,0 0 1,0 1-1,0-1 1,-1 0-1,1 0 1,0 0-1,-1 1 1,1-1-1,-1 0 1,1 0-1,-1 1 1,0-1-1,0 0 1,0 1-1,0-1 1,0 1-1,0-1 1,0 1-1,-1 0 1,1-1-1,0 1 1,-1 0-1,1 0 1,-1 0-1,1 0 1,-1 0 100,-13-5 253,0 1 0,-1 1 0,0 0-1,1 1 1,-1 1 0,0 0 0,0 1 0,0 1 0,-14 1-253,14-1 648,8 1-338,0 0 0,0 1 1,0 0-1,0 0 0,1 0 1,-1 1-1,1 1 0,-1-1 1,1 1-1,0 0 0,1 1 1,-1 0-1,1 0 0,0 0 1,0 1-1,0-1 0,1 1 1,0 1-1,-4 4-310,-2 5 465,0-1 0,2 2 0,-1 0-1,2 0 1,0 0 0,2 1 0,-1 0 0,2 1-465,2-1 395,0 0 1,1 0-1,1-1 0,1 1 1,1 12-396,0-26 19,0 1 0,0-1 0,1 0 1,-1 0-1,1 0 0,0 0 0,0 0 1,0 0-1,0 0 0,1 0 0,-1-1 0,1 1 1,0-1-1,0 0 0,0 0 0,1 0 1,-1 0-1,1-1 0,0 1 0,-1-1 1,1 0-1,0 0 0,0 0 0,1-1-19,12 6 48,0-1-1,0 0 1,0-1-1,1-1 1,8 0-48,19 0-1257,0-1 0,20-3 1257,-36 0-1323,32 0-4845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2:22.710"/>
    </inkml:context>
    <inkml:brush xml:id="br0">
      <inkml:brushProperty name="width" value="0.1" units="cm"/>
      <inkml:brushProperty name="height" value="0.1" units="cm"/>
      <inkml:brushProperty name="color" value="#333333"/>
    </inkml:brush>
  </inkml:definitions>
  <inkml:trace contextRef="#ctx0" brushRef="#br0">374 410 6547,'0'0'1980,"0"0"-1191,0 0 745,0 0 542,0 0-974,1-7-409,5-24 544,-6 30-1078,0-1 1,1 0 0,-1 1-1,0-1 1,0 0-1,0 0 1,0 1-1,0-1 1,0 0-1,0 1 1,-1-1 0,1 0-1,0 1 1,-1-1-1,0 1 1,1-1-1,-1 1 1,0-1-1,0 1 1,0-1 0,0 1-1,0 0 1,0-1-160,-9-1 107,0 1 0,0 0 0,-1 0 0,1 1 0,0 0 1,-1 1-1,1 0 0,-8 2-107,-13-1 18,14-2-31,0 1-1,0 1 1,0 1 0,0 0 0,0 1 0,0 1 0,1 1 0,-1 0 0,1 1 0,1 1-1,-1 0 1,-5 5 13,20-11-4,-1-1 0,1 1 0,0 0 0,-1 0 0,1 0 0,0 0 0,0 0 0,-1 1 0,1-1-1,0 0 1,0 0 0,0 1 0,1-1 0,-1 1 0,0-1 0,0 1 0,1-1 0,-1 2 4,1-2-7,0 0 0,0 0 0,0 1 0,0-1 0,0 0 1,1 0-1,-1 0 0,0 1 0,1-1 0,-1 0 0,1 0 0,-1 0 0,1 0 1,-1 0-1,1 0 0,0 0 0,-1 0 0,1 0 0,0 0 7,4 3-25,1 1-1,-1-1 0,0 0 0,1-1 1,0 0-1,0 1 0,3 0 26,29 11 8,0-2-1,4-1-7,-15-4 4,0 0-1,0 2 0,-1 0 1,-1 2-1,5 4-3,-29-15-4,0-1 0,1 1-1,-1-1 1,0 1 0,0 0 0,-1-1-1,1 1 1,0 0 0,0 0-1,0 0 1,0 0 0,-1 0 0,1 0-1,0 0 1,-1 0 0,1 0 0,-1 0-1,1 0 1,-1 0 0,0 0 0,1 1-1,-1-1 1,0 0 0,0 0 0,0 0-1,0 1 1,0 0 4,0 0 6,-1 0 0,0 0-1,0 0 1,0 0 0,0-1 0,0 1 0,0 0-1,-1 0 1,1-1 0,0 1 0,-1 0 0,0-1-1,1 0 1,-2 1-6,-8 6 32,0-1 0,0 0 0,-1-1 0,-6 2-32,16-7-11,-27 12-286,-2-1 1,-6 0 296,3-3-2581,0-4-3511,20-5 276</inkml:trace>
  <inkml:trace contextRef="#ctx0" brushRef="#br0" timeOffset="329.57">651 275 7876,'0'0'1840,"0"0"-1776,0 0 2161,0 0-368,0 0-1056,-173 130-49,157-82 128,13 0-383,3-5 31,0-7-32,28-5-256,7-8-144,3-6 0,-4-11-96,7-6-32,-3 0-1552,0-17-2610,-7-17-4418</inkml:trace>
  <inkml:trace contextRef="#ctx0" brushRef="#br0" timeOffset="749.57">899 0 2017,'0'0'2342,"0"0"-1069,-2 27 907,-1 7-1368,-5 49 2756,-4 3-3568,-60 288 7390,71-373-7050,0-4-181,1-12-227,4-24-499,1 19 115,1 0 0,1 0 0,1 0 0,1 1 452,-5 9-268,2 0-1,-1 0 0,1 1 1,1-1-1,-1 2 1,2-1-1,-1 1 1,4-3 268,-9 9-1,0 1 0,0-1 0,0 0 0,0 1 0,1-1 0,-1 1 0,0 0 0,1 0 0,0 0 0,-1 0 0,1 0 0,-1 1 0,1-1 0,0 1 0,-1-1 0,1 1 0,0 0 0,0 0 0,-1 0 0,1 1 0,0-1 0,-1 1 0,1-1 0,0 1 0,-1 0 0,1 0 0,-1 0 0,1 0 0,-1 1 0,0-1 0,0 1 0,1-1 0,-1 1 0,0 0 0,0 0 0,0 0 0,-1 0 0,1 0 0,0 0 0,-1 0 0,1 1 0,-1-1 0,0 0 0,0 1 0,0-1 0,1 3 1,2 9 390,0 1-1,0-1 1,-2 1-1,0 0 1,0 0-1,-1 13-389,-1 23-2243,0-31-326,0-19-4925</inkml:trace>
  <inkml:trace contextRef="#ctx0" brushRef="#br0" timeOffset="1099.9">1135 510 32,'0'0'3335,"0"0"-2028,27-3 14,87-13 175,-107 15-1376,1-1 0,0-1 0,-1 1 0,0-1-1,1-1 1,-1 1 0,0-1 0,-1 0-1,1-1 1,-1 0 0,0 0 0,0 0-1,0 0 1,-1-1 0,0 0 0,2-3-120,5-5 138,-6 9-8,-1-1 1,0 1-1,0-1 0,0 0 1,-1-1-1,0 1 1,0-1-1,-1 1 1,0-1-1,0 0 1,-1 0-1,1-1 1,-2 1-1,1 0 0,-1-1 1,0 1-1,0-1 1,-1 1-1,0-7-130,-1 13 58,1 0 0,0 1-1,-1-1 1,1 0 0,-1 0 0,1 1 0,0-1-1,-1 1 1,0-1 0,1 0 0,-1 1-1,1-1 1,-1 1 0,0-1 0,1 1-1,-1 0 1,0-1 0,1 1 0,-1 0-1,0-1 1,0 1 0,1 0 0,-1 0 0,0-1-1,0 1 1,0 0 0,1 0 0,-1 0-1,-1 0-57,-30 0 517,21 1-185,4 0-252,0 0 1,0 0-1,0 1 1,0 0-1,1 0 1,-1 0-1,1 1 0,-1 0 1,1 0-1,0 1 1,0 0-1,0 0 1,1 0-1,0 1 0,0 0 1,0 0-1,0 0 1,-4 6-81,3-3 241,-1 1 0,1 0 0,1 1 0,-1-1 0,2 1 0,-1 0 0,1 0 0,1 0 0,0 1 1,0-1-1,1 1 0,0 3-241,1-4 126,0 1 1,1-1 0,0 1 0,1-1-1,0 1 1,0-1 0,2 0 0,1 6-127,-3-12 11,1 0 1,0 0 0,0 0 0,0-1-1,1 1 1,-1-1 0,1 0 0,0 0-1,0 0 1,0 0 0,0 0 0,1 0-1,-1-1 1,1 0 0,-1 0 0,1 0-1,0 0 1,0 0 0,0-1 0,0 0-1,0 1 1,3-1-12,3 1-212,1 0-1,-1 0 1,1-2-1,-1 1 1,1-1-1,7-1 213,-13 0-711,1 1-1,-1-1 1,0 0 0,1-1 0,-1 1-1,0-1 1,0 0 0,0 0-1,0-1 1,0 0 0,0 1-1,-1-2 1,1 1 711,21-23-9367</inkml:trace>
  <inkml:trace contextRef="#ctx0" brushRef="#br0" timeOffset="1649.99">1632 266 5507,'0'0'899,"0"0"-331,0 0 835,0 0 323,0 0-234,0 24-148,1 1-937,0 15 506,-2 1 0,-1-1 0,-3 10-913,-2-19 799,4-19-309,1 1 1,0-1-1,1 1 1,0 0-491,1-13 157,0 0-5,0 0 51,0-3-8,0-16-684,1 0 0,0 0 0,2 1 0,0-1 0,3-7 489,-3 17-407,0 0 0,0 0 0,1 0 1,0 1-1,1 0 0,0 0 1,0 0-1,1 0 0,0 1 0,0 0 1,1 0-1,0 0 407,-7 6-1,0 1 1,1-1-1,-1 0 1,1 1-1,-1-1 1,1 1-1,-1-1 0,1 1 1,0-1-1,-1 1 1,1 0-1,0-1 1,-1 1-1,1 0 0,0-1 1,-1 1-1,1 0 1,0 0-1,-1-1 1,1 1-1,0 0 0,0 0 1,-1 0-1,1 0 1,0 0-1,0 0 1,-1 0-1,1 1 0,0-1 1,0 0-1,-1 0 1,1 0-1,0 1 1,-1-1-1,1 0 0,0 1 1,-1-1-1,1 1 1,-1-1-1,1 1 1,0-1-1,-1 1 0,1-1 1,-1 1-1,1-1 1,-1 1-1,0 0 1,1-1-1,-1 1 0,0 0 1,1-1-1,-1 1 1,0 0-1,0-1 1,0 1-1,1 0 0,-1 0 1,0-1-1,0 1 1,2 8 386,-1 0 0,0-1 1,0 1-1,0 6-386,-1-10 175,0 113 3648,1-118-3797,-1 0-1,1 0 1,-1 1-1,1-1 1,-1 0-1,1 0 1,0 0-1,-1 0 0,1 0 1,-1 0-1,1 0 1,-1 0-1,1 0 1,-1 0-1,1 0 1,-1 0-1,1 0 1,-1 0-1,1-1 1,0 1-1,-1 0 1,0 0-1,1-1 1,-1 1-1,1 0 1,-1-1-1,1 1 1,-1 0-1,1-1-25,12-11-4,0-2 0,0 1-1,9-15 5,-6 8-486,1 1-1,7-6 487,-19 20-100,0 0-1,1 0 1,0 1 0,0 0-1,0 0 1,1 1-1,0 0 1,-1 0-1,1 0 1,2 0 100,-8 3-14,0-1 0,0 1 1,0 0-1,0-1 0,0 1 1,0 0-1,0 0 0,0 0 1,0 0-1,1 0 0,-1 0 0,0 0 1,0 0-1,0 0 0,0 0 1,0 1-1,0-1 0,0 0 1,0 1-1,0-1 0,0 1 0,0-1 1,0 1-1,0-1 0,0 1 1,0 0-1,-1 0 0,1-1 1,0 1-1,0 0 0,-1 0 0,1 0 1,0 0-1,-1 0 0,1 0 1,-1 0-1,1 0 0,-1 0 0,0 0 1,1 0-1,-1 1 14,1 5 84,0 1 1,-1 0-1,0 0 0,0-1 0,0 1 1,-1 0-85,-1 13 208,2 84-1262,2-96-3599,3-3-3492</inkml:trace>
  <inkml:trace contextRef="#ctx0" brushRef="#br0" timeOffset="2209.91">2403 374 3378,'0'0'760,"0"0"1113,0 0 282,0 0-743,0 0-49,-1-15 232,-6-47-255,7 60-1241,0 1-1,0 0 1,-1-1 0,1 1 0,-1 0 0,1-1 0,-1 1 0,1 0 0,-1-1 0,0 1-1,0 0 1,1 0 0,-1 0 0,0 0 0,0 0 0,0 0 0,0 0 0,-1 0-1,1 0 1,0 0 0,0 1 0,0-1 0,-1 0 0,1 1 0,0-1 0,-1 1-99,-2-1 199,0 0 1,0 1 0,0 0 0,0 0-1,0 0 1,0 0 0,-2 1-200,-5 0 41,6-1-35,0 0 0,0 0 1,1 0-1,-1 1 1,0 0-1,1 0 1,-1 0-1,0 0 0,1 1 1,0 0-1,-1 0 1,1 0-1,0 0 1,0 1-1,0-1 0,0 1 1,0 0-1,1 1 1,0-1-1,-1 0 1,1 1-1,-1 2-6,-10 12 213,1 0 0,1 1 0,0 1 0,2 0 0,0 0 0,2 1 0,0 0 0,1 0 0,1 1 0,1 0 0,1 0 0,1 4-213,1 14 677,10-39-597,0-2-52,0 0 0,0 0 0,-1-1-1,1 0 1,-1 0 0,1-1-1,-1 0 1,0 0 0,0-1 0,0 0-1,3-2-27,20-15-181,-1-1 0,0-2 181,18-14-679,-9 14 87,-37 23 541,-1 1-48,13 18-69,-6-2 170,24 55 891,-29-64-1468,0-1 1,0 1-1,-1 0 0,0 0 1,-1 0-1,1 0 575,-1 10-8833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1:55.519"/>
    </inkml:context>
    <inkml:brush xml:id="br0">
      <inkml:brushProperty name="width" value="0.1" units="cm"/>
      <inkml:brushProperty name="height" value="0.1" units="cm"/>
      <inkml:brushProperty name="color" value="#333333"/>
    </inkml:brush>
  </inkml:definitions>
  <inkml:trace contextRef="#ctx0" brushRef="#br0">229 77 9861,'0'0'2238,"0"0"-485,-27 19 304,-87 67-713,108-81-1274,0 0-1,0 1 1,0 0 0,1 0-1,0 1 1,0-1 0,0 1-1,1 0 1,0 0-1,0 0 1,1 1 0,0-1-1,0 1 1,1 1-70,-2 3 58,0 0 19,1 0-1,0 0 1,0 1 0,2-1 0,-1 1 0,1-1-1,1 1 1,2 12-77,-2-22-5,0 1 0,1-1 1,-1 0-1,1 1 0,0-1 0,0 0 0,0 1 1,0-1-1,1 0 0,-1 0 0,1 0 0,0 0 1,0 0-1,0-1 0,0 1 0,1-1 0,-1 1 1,1-1-1,-1 0 0,1 0 0,0 0 0,0 0 0,0 0 1,0-1-1,0 1 0,0-1 0,0 0 0,1 0 1,-1 0-1,0 0 0,1-1 0,-1 1 0,0-1 1,1 0 4,1 0-198,1 0 0,-1 0 0,0-1 0,0 1 1,0-1-1,0-1 0,-1 1 0,1-1 1,0 1-1,0-1 0,-1-1 0,1 1 0,-1-1 1,0 0-1,0 0 0,3-2 198,5-7-1582,0 0 0,0-1 0,-1 0 0,2-5 1582,-12 17-104,34-47-6059</inkml:trace>
  <inkml:trace contextRef="#ctx0" brushRef="#br0" timeOffset="365.25">336 343 2817,'0'0'2521,"0"0"-245,0 0-176,0 0-246,31 23-488,98 67-547,-125-87-777,0-1 0,0 1 0,0-1 0,0 0 0,0-1 0,1 1 1,-1-1-1,0 0 0,1 0 0,-1 0 0,1 0 0,-1-1 0,1 0 0,2 0-42,-4 0 39,1-1-1,-1 0 1,0-1-1,0 1 1,0 0-1,0-1 1,0 0 0,0 0-1,-1 0 1,1 0-1,-1 0 1,1 0-39,5-5 100,0 1-51,0 0 0,-1 0 0,0 0 0,0-1 0,-1-1 0,0 1 0,0-1 0,-1 0 0,0 0 0,0 0 0,-1-1-1,0 0 1,0 0 0,-1 0 0,-1 0 0,1 0 0,-1-1 0,-1 1 0,0-1 0,0 1 0,-1-4-49,0 10 3,0 0 1,0 0-1,0 0 0,-1 0 1,1 0-1,-1 0 1,0 0-1,0 0 1,0 0-1,-1 0 0,1 1 1,0-1-1,-1 0 1,0 1-1,0-1 1,0 1-1,0-1 1,-1 1-4,-1-2-8,0 1 1,0 0-1,-1 0 1,1 0 0,-1 1-1,0 0 1,0 0 0,0 0-1,0 0 1,-2 0 7,-16-2-85,0 1 1,0 1-1,-1 1 1,-18 2 84,21-1-69,19 0-39,-39 3-338,23 4-1557,6 7-3825,11-10-581</inkml:trace>
  <inkml:trace contextRef="#ctx0" brushRef="#br0" timeOffset="780.06">814 170 112,'0'0'1804,"0"0"170,0 0 293,0 0 12,4 28-420,8 87-319,-9-75 473,-1 1-1,-3 17-2012,0-10 1417,1-37 189,-1-27-1407,2-36-971,3 36 97,0 1 1,1 0 0,0 0-1,1 0 1,1 0 0,0 1-1,1 0 1,1 1-1,0 0 1,1 0 0,0 1-1,1 0 1,4-3 674,-14 14-46,1 0-1,-1-1 1,1 1 0,-1 0-1,1 0 1,0 0 0,0 1-1,-1-1 1,1 0 0,0 0-1,0 1 1,0 0 0,0-1-1,0 1 1,-1 0 0,1 0-1,0 0 1,0 0 0,0 0-1,0 0 1,0 0 0,0 1-1,0-1 1,0 1 0,-1-1-1,1 1 47,0 1 46,0-1 0,0 0 0,0 1 1,0 0-1,0 0 0,0-1 0,-1 1 0,1 0 0,-1 0 0,0 0 0,1 1 0,-1-1 0,0 0 0,0 0 0,0 1 0,-1-1 0,1 0 0,0 1-46,3 17 941,-2 0-1,0 0 1,0 20-941,2 26 2911,-4-66-2887,0 0-1,0 1 0,0-1 1,0 1-1,0-1 1,0 0-1,0 1 0,0-1 1,0 0-1,0 1 1,0-1-1,0 1 1,0-1-1,1 0 0,-1 1 1,0-1-1,0 0 1,0 1-1,1-1 0,-1 0 1,0 1-1,0-1 1,1 0-1,-1 0 1,0 1-1,1-1 0,-1 0 1,0 0-1,1 0 1,-1 1-1,0-1 0,1 0 1,-1 0-1,1 0-23,11-7 128,8-20-201,-2-3 108,-7 10-697,1 0-1,1 0 1,1 2 0,1-1 0,10-8 662,-24 26-59,0-1 1,0 1-1,1 0 1,-1 0-1,1 0 1,-1 0-1,1 0 1,-1 0-1,1 0 0,-1 0 1,1 1-1,0-1 1,0 1-1,-1-1 1,1 1-1,0-1 1,0 1-1,-1 0 0,1 0 1,0 0-1,0 0 1,0 0-1,-1 1 1,3-1 58,-2 1-40,-1 0 0,1 1-1,0-1 1,-1 0 0,1 0 0,-1 1 0,0-1 0,1 1 0,-1-1 0,0 1 0,0 0 0,0 0 0,0-1 0,0 1 0,0 0 0,0 0 0,-1 0 0,1 0 0,-1 0 0,1 1 40,21 97-203,-14-82-2027,3-12-3509</inkml:trace>
  <inkml:trace contextRef="#ctx0" brushRef="#br0" timeOffset="1109.94">1403 199 1569,'0'0'3425,"0"0"-1872,15 152 1008,-12-78 417,-3 8-1042,0 3-991,0-6-913,0-16-32,0-27-432,0-22-209,4-14-927,-4-2-3106,0-38-2898</inkml:trace>
  <inkml:trace contextRef="#ctx0" brushRef="#br0" timeOffset="2460.83">2236 357 880,'0'0'2001,"0"0"352,0 0-72,0 0-197,0 0-160,1 13-476,-1 0-1323,1 21 1179,0-32-943,-1-6-54,0-24 11,0 3-513,0 1 1,2-1 0,1 1-1,1 0 1,3-9 194,-5 25-138,1-1 0,0 1-1,1 0 1,0 0 0,0 0 0,0 0 0,1 1-1,0 0 1,1 0 0,0 0 0,0 1 0,0 0-1,1 0 1,0 0 0,0 1 0,4-3 138,-9 7-33,0-1 0,-1 1 0,1 0 0,0 0 0,0 0 0,0 0 1,0 0-1,0 0 0,1 0 0,-1 1 0,0-1 0,0 1 0,0-1 0,1 1 0,-1 0 0,0 0 0,0 0 0,1 0 1,-1 0-1,0 1 0,0-1 0,1 1 0,-1-1 0,0 1 0,0 0 0,0 0 0,0 0 0,0 0 0,0 0 0,0 1 0,0-1 1,-1 0-1,1 1 0,0-1 0,-1 1 0,2 1 33,3 6-4,-1 0 1,0 1 0,0 0-1,-1 0 1,0 0-1,0 0 1,-1 2 3,6 15 150,-7-21-115,0-1 1,1 1-1,-1-1 1,1 1-1,1-1 1,-1 0-1,0 0 1,1-1 0,0 1-1,0-1 1,1 1-1,-1-1 1,4 1-36,-3-2 60,1 0 1,0 0-1,0-1 0,0 1 1,0-2-1,1 1 1,-1-1-1,1 0 1,-1 0-1,1 0 1,-1-1-1,4 0-60,-1 0 52,0-1-1,0 0 1,0 0-1,-1 0 1,1-1-1,0 0 1,-1-1-1,0 0 1,1 0-1,-1-1 1,-1 0-1,2-1-51,1-2 8,0-1 0,0 0 1,-1 0-1,0-1 0,-1 0 0,0-1 0,-1 1 0,4-7-8,-6 8-78,-1 0 0,0 0-1,0-1 1,0 0 0,-1 0 0,-1 0 0,0 0-1,0 0 1,0-1 0,-1 1 0,-1 0 0,1-1-1,-2 0 79,1 9 3,0 0 0,0 0 0,0 0 0,0 0 0,0 0-1,-1 0 1,1 0 0,0 0 0,-1 0 0,1 0 0,-1 0-1,1 0 1,-1 0 0,1 0 0,-1 0 0,0 0-1,0 0 1,1 1 0,-1-1 0,0 0 0,0 1 0,0-1-1,0 0-2,-2 0 41,0-1 0,0 1 0,1 0 0,-1 0 0,0 0 0,0 1 0,0-1 0,0 1 0,-1-1-41,-7 1 195,0 0-1,1 0 1,-1 1-1,1 1 0,-2 0-194,1 1 128,0 0-1,1 1 0,-1 1 0,1 0 0,0 0 0,0 1 1,1 0-1,0 0 0,0 1 0,0 1-127,-5 4 331,1 0-1,1 1 1,0 1-1,1 0 1,0 0-1,1 1-330,6-7 230,0 1 0,0-1 0,1 1 1,0-1-1,0 1 0,1 0 0,0 0 0,0 6-230,1-10 61,1 0 1,-1 0-1,1-1 0,0 1 1,1 0-1,-1 0 0,1-1 1,0 1-1,0 0 1,0-1-1,1 1 0,-1-1 1,1 1-1,0-1 1,1 0-1,-1 0 0,3 3-61,0-2 52,1 0 0,-1 0 0,1-1 1,0 0-1,1 0 0,-1 0 0,1-1 0,0 0 0,0 0 0,0-1 0,0 0 0,0 0 0,0-1 0,4 1-52,61 4-885,-26-6-2792,-24 0 430,-7 0-5661</inkml:trace>
  <inkml:trace contextRef="#ctx0" brushRef="#br0" timeOffset="36820.71">1481 102 2017,'0'0'2049,"0"0"-753,0 0 604,0 0 40,0 0-921,0 0-568,0 0-105,0 0-15,0 0-123,0 0-16,0 0 56,0 0-18,0 0-49,-29 0 67,10 0 1827,12 0 8,12 0-259,39-1-1801,-27-1 14,-1 1 0,1 1-1,0 1 1,-1 0 0,1 1-1,-1 1 1,12 3-37,-25-5 17,0 1-1,0 0 1,0 0-1,0 0 1,0 0-1,0 0 1,-1 1-1,1-1 1,-1 1 0,1 0-1,-1 0 1,0 0-1,0 0 1,0 0-1,0 0 1,-1 0-1,0 1 1,1-1 0,-1 0-1,0 1 1,0 0-1,-1-1 1,1 3-17,0 6 132,0 0-1,-1 0 1,0 0 0,-1 0-1,0 0 1,-2 8-132,0-12 71,1 1 0,-1-1 0,0 0-1,-1 0 1,0-1 0,0 1 0,-1-1 0,0 0-1,0 0 1,-1 0 0,-2 1-71,-17 18-336,-1-1 1,-6 1 335,0 2-2279,31-27-1326,1-1-2216,0 0-1759</inkml:trace>
  <inkml:trace contextRef="#ctx0" brushRef="#br0" timeOffset="37550.84">2107 241 3714,'0'0'1259,"0"0"320,0 0 241,0 0-633,0 0-461,-2-12-27,1-3-441,1 10-151,0 0-1,-1 0 1,0-1 0,0 1 0,0 0-1,0 0 1,-1 0 0,0 0 0,0 1 0,0-2-107,-1 1 159,0 1 0,0-1 0,-1 0 0,0 1 0,0 0 0,0 0 0,0 0 0,0 0 0,-1 1 0,0 0 1,1-1-1,-1 2 0,-1-1 0,1 1 0,0-1 0,0 1 0,-1 1 0,0-1 0,1 1 0,-2 0-159,-17-3 208,0 1 0,0 1-1,-1 1 1,0 1-208,25 0 0,-5 1-16,0 0-1,0 0 0,0 0 1,0 0-1,0 1 0,1 0 1,-1 0-1,0 0 1,1 1-1,0-1 0,0 1 1,0 0-1,0 0 0,0 1 1,0-1-1,1 1 1,-1 0-1,1 0 0,0 0 1,0 0-1,0 2 17,-4 5-43,1 0-1,0 0 1,0 1-1,1 0 1,1 1-1,0-1 1,-2 12 43,1 13-52,2 1 1,2-1-1,1 1 1,2 2 51,-2-37 0,1 0 1,-1 0-1,1 0 0,0 0 0,0 0 0,0 0 1,0 0-1,0 0 0,0 0 0,1 0 1,0-1-1,-1 1 0,1 0 0,0-1 0,0 0 1,0 1-1,1-1 0,-1 0 0,1 0 1,-1 0-1,1-1 0,-1 1 0,1 0 1,0-1-1,0 0 0,0 0 0,0 0 0,0 0 1,0 0-1,0 0 0,0-1 0,0 0 1,1 1-1,-1-1 0,0 0 0,0-1 0,0 1 1,0 0-1,0-1 0,0 0 0,0 0 1,0 0-1,0 0 0,0 0 0,0-1 1,0 1-1,1-2 0,4-3 68,-1 0 1,0 0 0,0-1-1,0 0 1,-1-1-1,0 1 1,0-1 0,0-3-69,41-73-161,-35 60-75,8-16-734,-1-1 1,-3-1 0,11-39 969,-27 79 307,0 2 474,0 2-646,-1 0 0,0 0 0,1 0-1,0 0 1,-1 0 0,1 0-1,0 0 1,0 0 0,0 0 0,1 0-1,-1 0 1,0 0 0,1 0-135,0 10 225,-1 54 834,3-1 1,2 0-1,6 15-1059,-8-57-118,4 14-274,3-14-3735,1-6-3650</inkml:trace>
  <inkml:trace contextRef="#ctx0" brushRef="#br0" timeOffset="39367.08">2066 0 1201,'0'0'2435,"0"0"-1693,0 0-120,0 0 789,0 0-240,0 1-972,0-1 1,0 1-1,0-1 1,0 1-1,0-1 0,0 1 1,0-1-1,0 1 0,0-1 1,0 1-1,0-1 0,0 1 1,0-1-1,1 1 0,-1-1 1,0 1-1,0-1 0,1 1 1,-1-1-1,0 0 0,0 1 1,1-1-1,-1 0 0,0 1 1,1-1-200,11 4 375,0 0 0,0 1 0,0 0-1,0 1 1,-1 0 0,0 1 0,-1 0 0,4 3-375,23 15 154,-34-22-12,-2 1 1,1 0-1,0-1 0,-1 1 1,0 0-1,0 0 0,0 0 1,0 0-1,0 0 0,-1 0 1,0 1-143,2 8 248,3 21-172,-1 1 0,-2-1 0,-2 1-1,-2 19-75,0 16-7762,2-61 1242</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2:46.731"/>
    </inkml:context>
    <inkml:brush xml:id="br0">
      <inkml:brushProperty name="width" value="0.1" units="cm"/>
      <inkml:brushProperty name="height" value="0.1" units="cm"/>
      <inkml:brushProperty name="color" value="#333333"/>
    </inkml:brush>
  </inkml:definitions>
  <inkml:trace contextRef="#ctx0" brushRef="#br0">1 0 2865,'0'0'579,"0"0"-221,0 0 856,0 0 546,0 0-279,0 0-438,0 0-234,0 6 6942,3 0-5946,113-8-2045,-22-1 272,57 9-32,80 19 88,-189-23-87,254 9 30,-235-7-83,0 2-1,0 2 1,32 11 52,43 6-64,-18-13 53,0-5 0,87-7 11,-82-1-18,0-5 134,121-20-116,43-4 100,530-18 126,-346 39-289,-387 9 46,185 11 9,-166-3-46,57 14 54,-73-9-35,1-3-1,38-4 36,373 6-47,3-1-7,594 3 59,-950-13-9,356-6-24,-31 2 28,-249 5 0,349 9 35,-175-3-55,5 1 5,822-9 47,-837-16-6,-46 1-4,507-16-62,-406 14 107,47 20-67,-364 2 18,-119-4-100,-1-1 143,-3-6-2774,-4-23-1449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2:50.897"/>
    </inkml:context>
    <inkml:brush xml:id="br0">
      <inkml:brushProperty name="width" value="0.1" units="cm"/>
      <inkml:brushProperty name="height" value="0.1" units="cm"/>
      <inkml:brushProperty name="color" value="#333333"/>
    </inkml:brush>
  </inkml:definitions>
  <inkml:trace contextRef="#ctx0" brushRef="#br0">82 77 112,'0'0'883,"0"0"30,0 0 31,0 0-160,0 0-26,0 0 88,-10-1 3999,-12-3-1852,7-1-1492,12 4-1314,0 0 1,1 0-1,-1 0 0,0 0 1,0 0-1,1 1 0,-1 0 1,0-1-1,0 1 0,0 0 1,-1 0-188,56-3-915,453-22 979,-338 24-76,-88 1 53,36-5-41,-3-1-64,50 6 64,46-2-72,389-15-99,-567 17 149,372 8-79,-56-6 1121,-177-4-684,566 33 144,-513-4-452,-22-3 155,-161-18-116,1 1 1,33 11-68,-38-8 24,1-2 1,0-2-1,17 1-24,353 2 392,-385-10-373,0-1 1,0-1-1,0-1-19,0 1-30,0 0 0,0 1 0,1 0 30,-21 2-28,-1 1 0,1-1 0,-1 0 1,1 0-1,-1 0 0,1 0 0,-1 0 0,1-1 1,-1 1-1,1 0 0,-1 0 0,1 0 0,-1 0 0,0 0 1,1-1-1,-1 1 0,1 0 0,-1-1 0,1 1 1,-1 0-1,0 0 0,1-1 0,-1 1 0,0-1 0,1 1 1,-1 0-1,0-1 0,1 1 28,-2-18-2868,-4-1-2540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3:42.529"/>
    </inkml:context>
    <inkml:brush xml:id="br0">
      <inkml:brushProperty name="width" value="0.1" units="cm"/>
      <inkml:brushProperty name="height" value="0.1" units="cm"/>
      <inkml:brushProperty name="color" value="#333333"/>
    </inkml:brush>
  </inkml:definitions>
  <inkml:trace contextRef="#ctx0" brushRef="#br0">1 51 2129,'0'0'1155,"0"0"158,0 0 333,0 0-69,0 0-385,13 1 8406,46 1-8959,1-2-284,132 3 21,-99 12-329,-62-8-24,2-2 0,1-2-23,68 10 0,-63-7 0,-1-2 0,19-1 0,302 12-13,150-13 69,146 1 293,-435 3-279,-122-5-73,110-3 22,-141-1-8,117-4-17,-135 7 15,456-15 348,-309 10-314,-98 5 10,5-5-53,-78 1 16,0 0 1,-1-2-1,7-2-16,-13 2 11,0 2 1,0 0-1,0 1 1,1 0-1,6 2-11,15-1 1,-1-2 1,3-1-2,8-2 3,16 2-11,38 4 8,14-1 2,535-6 112,-390 10-108,-125-3-8,0-1-1,7 6 3,525 6-45,-415-12 47,41 16-4,-263-7-50,3 0-3,2 3 2,-22-5 37,16 2 22,1-2 1,-1-2 0,1-1 0,0-1 0,13-3-7,38 2 11,138 5 1,188 7-3,-245-7-2,65 4-30,-61-2 1,-82-5-6,41 8 28,35 19-1,-73-12 4,17-2-3,601 24 46,-593-35-49,-29-1 11,30 3-76,1-6 0,93-12 68,-41-2-369,165 8 369,-265 6-15,250-7-31,126-26 46,-330 21 1,504-64 14,-374 41-15,171-1 0,117 28-15,12-1-2,-33 2 23,-126 4 2,111 3-19,-400 6-18,37 10 29,56 4-22,-88-6 3,-23-3 6,174 1 38,-138-9-15,272 16 25,-154-1-33,181 7 9,-92-24 8,411-5-78,-632 1 56,94-2 62,84-18-59,-30-5 141,244 5-141,-67 8 70,1 1-1,651 14-42,-947 6 10,87 15-37,22 3 22,-101-14-21,0 6 0,73 21-1,-123-21 2,-36-6 10,40 12-12,-84-19-45,-5-2-1013,-14-13-2738,-20-14-7441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0:05:13.610"/>
    </inkml:context>
    <inkml:brush xml:id="br0">
      <inkml:brushProperty name="width" value="0.1" units="cm"/>
      <inkml:brushProperty name="height" value="0.1" units="cm"/>
      <inkml:brushProperty name="color" value="#333333"/>
    </inkml:brush>
  </inkml:definitions>
  <inkml:trace contextRef="#ctx0" brushRef="#br0">1 117 464,'0'0'3215,"0"0"-1227,0 0 421,0 0 8,0 0-921,0 0-495,0 0-882,0 0-1,0 0 1,0 1 0,0-1 0,0 0-1,0 0 1,0 0 0,0 0 0,0 0-1,0 0 1,0 1 0,1-1 0,-1 0-1,0 0 1,0 0 0,0 0 0,0 0-1,0 0 1,0 0 0,0 0 0,1 0-1,-1 1 1,0-1 0,0 0 0,0 0-1,0 0 1,0 0 0,1 0-1,-1 0 1,0 0 0,0 0 0,0 0-1,0 0 1,0 0 0,0 0 0,1 0-1,-1 0 1,0 0 0,0 0 0,0 0-1,0 0 1,0 0 0,1-1 0,-1 1-1,0 0 1,0 0 0,0 0 0,0 0-1,0 0 1,0 0 0,0 0 0,1 0-1,-1 0 1,0-1 0,0 1 0,0 0-1,0 0 1,0 0 0,0 0-1,0 0 1,0-1-119,13 605 1985,-10-511-1719,-1-54-421,-1-30-310,-1-11-379,-1-39-634,0-34-567,2 67 1851,-1 1 0,2 0 0,-1 0 0,1 0 0,0 0 1,0 0-1,1 0 0,2-5 194,3-2-88,0 1 1,1 0-1,0 0 1,1 1-1,1 0 1,9-8 87,-14 15 41,-1 0 0,1 1 0,0 0 0,0 0 0,1 0 0,-1 1 0,1 0 0,-1 1 0,1-1 0,0 1 0,0 0 1,0 1-1,1 0 0,-1 0 0,5 0-41,-1 1 119,0 0 1,-1 1 0,1 0 0,-1 1-1,1 0 1,-1 1 0,0 0-1,5 3-119,-9-4 72,0 1-1,0 1 0,-1-1 0,1 1 0,-1 0 0,0 0 0,0 1 0,-1-1 0,1 1 0,-1 0 0,0 0 0,0 1 0,-1-1 1,2 3-72,-3-2 133,1 0 0,-1 0 0,0 1 0,-1-1 0,1 0 0,-1 1 0,0-1 0,-1 1 0,0 0 0,0-1 0,0 1 0,-1-1 0,0 1 0,0-1 0,-1 1 0,0-1 0,0 0 0,0 0 0,-1 0 0,0 0 1,0 0-1,0-1 0,-1 2-133,-7 6 94,-1-1 1,0 0-1,0-1 1,-1 0-1,-1-1 1,0-1-1,0 0 1,0-1-1,-1 0 0,-1-1 1,-13 4-95,10-5-478,-1-1 0,1-1 1,0-1-1,-1-1 0,0 0 0,-8-2 478,15-2-4325,6-13-4073</inkml:trace>
  <inkml:trace contextRef="#ctx0" brushRef="#br0" timeOffset="779.35">510 111 5907,'0'0'1272,"0"0"625,0 0 875,0 0-1102,0 0-965,5-8-175,15-27-167,-20 34-334,0 1-1,1-1 1,-1 0-1,0 0 1,0 1-1,1-1 1,-1 1-1,0-1 1,1 0-1,-1 1 1,1-1-1,-1 1 1,1-1-1,-1 1 1,1-1-1,-1 1 1,1-1-1,0 1 1,-1-1-1,1 1 1,-1 0-1,1 0 1,0-1-1,0 1 1,0 0-29,-1 0 800,0 0 72,0 0 6,0 0-64,0 0-105,0 10 241,4 471 1545,-4-424-2359,3-1 1,3 0 0,2-1 0,8 29-137,-16-83-115,0-1 1,1 1-1,-1 0 1,0 0-1,0-1 1,0 1 0,1 0-1,-1-1 1,0 1-1,1 0 1,-1-1-1,0 1 1,1 0-1,-1-1 1,1 1 0,-1-1-1,1 1 1,-1-1-1,1 1 1,0-1-1,-1 1 1,1-1-1,-1 0 1,2 1 114,-2-1-221,1-1 0,0 1 0,-1 0 0,1-1 0,-1 1 0,1-1-1,-1 1 1,1-1 0,-1 1 0,1-1 0,-1 0 0,1 1 0,-1-1 0,0 1 0,1-1 0,-1 0 0,0 1 0,1-1 0,-1 0 0,0 1-1,0-1 1,0 0 0,0 0 0,0 1 0,0-1 0,0 0 221,6-27-7443</inkml:trace>
  <inkml:trace contextRef="#ctx0" brushRef="#br0" timeOffset="1179.35">806 460 6931,'0'0'5579,"0"0"-3442,0 0 29,8 31 19,30 100-822,-35-123-1256,-1 1 0,2-1-1,-1 0 1,1 0 0,0 0-1,1 0 1,-1-1 0,2 0-1,-1 0 1,1 0 0,5 4-107,-7-8 22,0 0-1,0 0 1,1-1 0,0 1-1,-1-1 1,1 0 0,0-1 0,0 1-1,0-1 1,0 0 0,0 0 0,0-1-1,0 1 1,0-1 0,3 0-22,-4-1-4,-1 1 0,1-1 0,-1 1 0,1-1 1,-1 0-1,0-1 0,1 1 0,-1 0 0,0-1 0,0 0 0,0 0 1,0 0-1,0 0 0,0 0 0,-1 0 0,1-1 0,-1 1 1,1-1-1,-1 0 0,0 0 0,0 0 4,7-11-202,-1 1-1,-1-1 1,0-1-1,0-2 203,-4 10-142,4-10-294,-2 0 0,0 0 1,-1-1-1,0 1 0,-2-1 0,0 0 0,-1 1 0,-1-16 436,0 30 15,-1 0-1,1 0 1,0 0 0,-1 0-1,0 0 1,0 0-1,1 0 1,-2 0-1,1 1 1,0-1 0,-1 0-1,1 1 1,-1-1-1,0 1 1,1 0-1,-1-1 1,0 1-1,-1 0 1,1 0 0,0 0-1,-1 1 1,1-1-1,-1 0 1,1 1-1,-1 0 1,0 0 0,1 0-1,-1 0 1,0 0-1,0 0 1,0 0-1,-1 1-14,-15-3 282,1 0 0,-1 2 0,1 0 0,-1 1 0,0 1-282,-6-1 221,17 0-161,0 0 0,0 0-1,0 1 1,0-1-1,1 2 1,-1-1 0,0 1-1,1 0 1,-1 1 0,1 0-1,0 0 1,0 0 0,0 1-1,-5 4-59,10-5-155,1 0-1,0 0 1,1-1-1,-1 1 0,0 0 1,1 0-1,0 0 1,0 0-1,-1 0 0,2 0 1,-1 0-1,0 0 1,1 0-1,-1 0 1,1 0-1,0 0 0,0 0 1,0 0-1,2 2 156,18 16-5312</inkml:trace>
  <inkml:trace contextRef="#ctx0" brushRef="#br0" timeOffset="1529.91">1451 409 10421,'0'0'3636,"0"0"-1715,0 0 165,0 0-437,-23 28-536,-70 93-316,86-113-689,1 1 0,0 0 0,1 1 0,0 0 0,0 0 0,1 0 0,1 0 0,-1 0 0,1 3-108,2-3 116,0 1 1,1 0-1,0 0 1,0 0-1,1-1 0,2 6-116,-3-16 0,1 6 11,1-1-1,-1 0 1,1 1-1,1-1 1,-1 0-1,1 0 1,0 0-1,0 0 0,0 0 1,1-1-1,-1 1 1,1-1-1,0 0 1,0 0-1,1-1 1,-1 1-1,1-1 1,0 0-1,0 0 1,1 0-11,4 2-9,-1 0 0,1-1 1,1 0-1,-1-1 0,1 0 1,-1 0-1,1-1 0,0 0 1,0-1-1,3-1 9,-10 0-36,2 1-175,0-1 0,0 0 1,0-1-1,0 0 0,0 0 1,-1 0-1,2 0 211,-5 0-192,0-1 0,1 1 1,-1 0-1,0-1 0,0 1 0,0-1 0,0 0 0,0 0 0,-1 0 0,1 0 1,0 0-1,-1 0 0,0 0 0,1 0 0,-1 0 0,0-1 0,0-1 192,17-44-5821</inkml:trace>
  <inkml:trace contextRef="#ctx0" brushRef="#br0" timeOffset="1979.91">1658 1 4274,'0'0'3207,"0"0"-617,0 0 769,0 0-1046,0 0-1198,0 6-330,4 498 5258,6-290-5543,-4-130-419,-4-56-329,2-38-9068,-1-18 280</inkml:trace>
  <inkml:trace contextRef="#ctx0" brushRef="#br0" timeOffset="2308.6">2014 332 10421,'0'0'2454,"0"0"-1886,0 0-391,-27 14 73,-168 85-220,194-99 103,-1 1 0,1 0 0,0-1-1,-1 1 1,1 0 0,0 0 0,-1 0 0,1 0 0,0 0 0,0 0 0,0 0 0,0 0 0,0 0 0,0 0 0,0 1 0,1-1 0,-1 0 0,0 1 0,1-1 0,-1 1 0,1-1 0,-1 0 0,1 1 0,0-1-1,-1 1 1,1-1 0,0 1 0,0-1 0,0 1 0,0 0 0,0-1 0,1 1 0,-1-1 0,0 0 0,1 1 0,-1-1 0,1 1 0,0-1 0,-1 1 0,1-1-133,4 8 403,0-1 0,1 0 0,0 0 1,0 0-1,7 6-403,-7-8 256,23 27 791,2-2 1,16 11-1048,-37-34 69,0 0 1,0 0 0,1-1-1,0-1 1,1 0-1,-1-1 1,1 0-1,0 0 1,0-1-1,9 1-69,-8-4-422,-8-1-2733,-5 0-1765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4:02.689"/>
    </inkml:context>
    <inkml:brush xml:id="br0">
      <inkml:brushProperty name="width" value="0.1" units="cm"/>
      <inkml:brushProperty name="height" value="0.1" units="cm"/>
      <inkml:brushProperty name="color" value="#333333"/>
    </inkml:brush>
  </inkml:definitions>
  <inkml:trace contextRef="#ctx0" brushRef="#br0">94 1 5667,'0'0'3108,"0"0"-2151,0 0 351,0 0 415,0 0-850,4 0-580,0 0-162,1 1 0,-1 0 0,1 0 0,-1 0 0,1 1 0,-1-1 0,0 1 0,0 0 0,0 0 0,0 1-1,0-1 1,0 1 0,0 0 0,-1 0 0,1 0 0,-1 0 0,0 1 0,0 0 0,0-1 0,-1 1 0,1 0 0,-1 0 0,0 0 0,1 3-131,3 6 251,0 1 1,-1 0-1,-1 0 1,0 0 0,-1 1-1,0-1 1,0 9-252,-1 2 99,-1-1 0,-1 1 1,-1 0-1,-1 0 0,-1-1 1,-1 1-1,-1-1 0,-3 4-99,5-18 12,-1 1 0,0-1 0,0 0 0,-1-1 0,-1 1 0,0-1 0,0 0 0,-1 0 0,0-1 0,0 0 0,-1 0 0,0-1 0,0 0 0,-1 0 0,0-1 0,0 0 0,0-1-1,-1 1 1,-8 2-12,13-7-7,1 1-1,-1-1 1,1 0-1,-1 0 1,0-1-1,1 1 1,-1-1-1,0 0 1,-1 0 7,0 0-178,5 0 18,1 0-40,10-1-197,-10 1 394,1 0 0,0 0 0,0 0 0,0-1 0,0 1 0,0 1 0,0-1 0,0 0 0,0 0 0,0 0 0,0 0 0,-1 1 0,1-1-1,0 0 1,0 1 0,0-1 0,0 1 0,-1-1 0,1 1 0,0-1 0,0 1 0,-1-1 0,1 1 0,0 0 0,-1-1 0,1 1 0,-1 0 0,1 0 0,-1-1 0,1 1 0,-1 0 0,0 0-1,1 0 1,-1 0 0,0 0 0,0 0 0,1 0 3,9 22 161,-1 1 0,-1 0-1,-1 0 1,-1 1 0,-1 0 0,-1 0-1,-1 10-160,2 52 181,-6 45-181,0-48 23,1-84-131,0 0 1,0 1-1,1-1 1,-1 0-1,0 0 1,0 1 0,0-1-1,0 0 1,0 0-1,0 1 1,0-1-1,0 0 1,-1 0-1,1 0 1,0 1-1,0-1 1,0 0-1,0 0 1,0 1-1,0-1 1,0 0-1,0 0 1,-1 0-1,1 1 1,0-1-1,0 0 1,0 0-1,0 0 1,-1 0 0,1 1-1,0-1 1,0 0-1,-1 0 1,1 0-1,0 0 1,0 0-1,0 0 1,-1 0-1,1 0 1,0 0-1,0 0 1,-1 0-1,1 0 1,0 0-1,0 0 1,-1 0-1,1 0 1,0 0-1,0 0 1,-1 0 0,1 0-1,0 0 1,0 0-1,0 0 1,-1 0-1,1 0 1,0 0-1,0-1 1,0 1-1,-1 0 1,1 0-1,0 0 1,0 0 107,-10-8-7390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4:12.600"/>
    </inkml:context>
    <inkml:brush xml:id="br0">
      <inkml:brushProperty name="width" value="0.1" units="cm"/>
      <inkml:brushProperty name="height" value="0.1" units="cm"/>
      <inkml:brushProperty name="color" value="#333333"/>
    </inkml:brush>
  </inkml:definitions>
  <inkml:trace contextRef="#ctx0" brushRef="#br0">4430 479 17976,'0'0'3506,"0"0"-3314,0 0 16,0 0 416,0 0-624,0 0-48,-7 12-1584,7-1-5396</inkml:trace>
  <inkml:trace contextRef="#ctx0" brushRef="#br0" timeOffset="339.47">4430 479 11477,'15'187'3362,"-15"-187"-2578,0 6 993,0 11-737,-6 11-495,-16 20 47,-9 17-496,-13-3-96,-7-8-3217</inkml:trace>
  <inkml:trace contextRef="#ctx0" brushRef="#br0" timeOffset="-4629.94">11 357 7684,'0'0'3911,"0"0"-1412,0 0 367,0 0-583,0 0-1066,0 0-641,-4 1-368,-2 1-237,7 2 1,19 4 9,36 6 322,-11-7-343,1-3 0,0-1 0,33-3 40,-55 0-549,-23 0 332,0 0 0,-1-1 0,1 1 0,0 0 0,0 0 0,-1-1 0,1 1 0,0 0 0,-1-1 0,1 1 0,-1-1 0,1 1 0,0-1 0,-1 1 0,1-1 0,-1 1 0,0-1 0,1 1 0,-1-1 0,1 0 0,-1 1 0,0-1 0,1 0 0,-1 1 0,0-1 0,0 0 0,0 1 0,1-1 0,-1 0 0,0 0 0,0 1 0,0-1 0,0 0 0,0 0 0,0 1 0,0-1 0,-1 0 0,1 0 0,0 1 0,-1-2 217,1-2-1827,0-11-6419</inkml:trace>
  <inkml:trace contextRef="#ctx0" brushRef="#br0" timeOffset="-4300.12">209 207 2257,'0'0'6462,"0"0"-4131,0 0-1343,0 0 716,-4 33 236,-13 106-361,13-93-668,2 0 1,3 16-912,0-9 584,-2-38-489,1-1 0,1 0 0,1 0 0,0 1 0,1-1 0,0 0 0,1-1-1,0 1 1,1-1 0,3 4-95,-8-15-86,1-1-1,0 0 0,-1 1 0,1-1 0,-1 0 0,1 0 0,0 0 0,0 0 1,0 0-1,0 0 0,0 0 0,0 0 0,0 0 0,0 0 0,0 0 1,0 0-1,1-1 0,-1 1 0,0-1 0,0 1 0,1-1 0,-1 1 0,0-1 1,1 0-1,-1 1 0,0-1 0,1 0 0,-1 0 0,1 0 0,-1 0 1,0 0-1,1 0 0,-1-1 0,0 1 0,1 0 0,-1-1 0,0 1 0,1-1 1,-1 0-1,0 1 0,0-1 0,1 0 0,-1 1 0,0-1 0,0 0 0,1-1 88,4-4-984,0 1 0,-1-1-1,0-1 1,0 1 0,0-1 0,-1 0 0,0 0 983,18-32-5306</inkml:trace>
  <inkml:trace contextRef="#ctx0" brushRef="#br0" timeOffset="-3960.08">498 451 32,'0'0'1377,"0"0"610,0 0 572,0 0 229,0 0-203,12 24-179,34 81-461,-41-90-1535,-1-1-1,0 1 0,-2 0 1,0 0-1,0 0 1,-1 0-1,-1 0 1,-2 15-410,1-14 316,1 0 0,0 0 1,2 0-1,0 5-316,-2-21-31,0 0 0,1 0 0,-1 0 0,0 0-1,0 0 1,0 0 0,0 0 0,0 0 0,0 0 0,0 0 0,1 0 0,-1 0 0,0 0 0,0 0 0,0 0 0,0 0-1,0 0 1,0 0 0,0 0 0,1 0 0,-1 0 0,0 0 0,0 0 0,0 0 0,0 0 0,0 0 0,0 0-1,0 0 1,0 0 0,0 0 0,1 1 0,-1-1 0,0 0 0,0 0 0,0 0 0,0 0 0,0 0 0,0 0-1,0 0 1,0 0 31,2-15-2606,-2-20-3007</inkml:trace>
  <inkml:trace contextRef="#ctx0" brushRef="#br0" timeOffset="-3959.08">523 287 9188,'0'0'3970,"0"0"-3810,0 0 384,0 0 433,0 0-913,0 0 128,51 3-192,-36 2-752,4-5-3138,-6 0-3538</inkml:trace>
  <inkml:trace contextRef="#ctx0" brushRef="#br0" timeOffset="-3630.06">523 287 13462,'158'138'1345,"-158"-135"-945,3 0-128,25 0 1185,10-3-385,6 0-495,-3 0-289,-4 0-224,-5 0-16,-7 0-48,-9 0-48,-1 0-769,-2 0-2208,-10-14-2322,-3-3-3489</inkml:trace>
  <inkml:trace contextRef="#ctx0" brushRef="#br0" timeOffset="-3300.09">835 213 7828,'0'0'3761,"0"0"-2336,0 147 1664,0-82-1040,0-2-800,0-4-529,0-5-208,0-12-207,0-10-177,0-10-128,6-11 0,-3-5-80,0-6-865,-3 0-1136,3 0-2113,4-8-1776,-1-18-65</inkml:trace>
  <inkml:trace contextRef="#ctx0" brushRef="#br0" timeOffset="-2959.92">1083 1 2945,'0'0'5003,"0"0"-2957,0 0-552,0 0 443,0 0 48,3 21-275,-1-5-1407,3 28 564,-1-1 1,-2 14-868,-2 126 1886,0 45-992,0-76-3250,0-152-1726,0 0-3078</inkml:trace>
  <inkml:trace contextRef="#ctx0" brushRef="#br0" timeOffset="-2610">1350 544 672,'0'0'3010,"0"0"-1223,0 0-338,31-3-161,-31 3-1288,57-5 849,14-6-849,-64 10 51,-1 0 0,0-1 0,0 0 0,0 0 0,0 0 0,-1-1 0,1 0 0,-1 0 0,1 0 0,-1-1 0,0 0 0,0 0 0,-1 0 1,1-1-1,-1 1 0,1-3-51,4-2 37,-3 2-28,-1 1 0,1-1 0,-1 0 0,-1-1 0,1 1 0,-1-1 0,-1 0 0,1 0 0,-1 0 1,-1 0-1,0-1 0,0 1 0,0-1 0,-1 1 0,0-1 0,-1 0 0,0-3-9,0 11 15,0 0 0,0-1 0,0 1 0,-1 0 0,1 0 0,0 0 0,-1-1 0,1 1 0,-1 0 0,1 0 0,-1 0 0,1 0 0,-1 0 0,0 0 0,0 0 0,1 0 0,-1 0 0,0 0 0,0 1 0,0-1 0,0 0 0,0 0-15,-2-1 207,0 1 1,-1-1 0,1 1-1,0 0 1,0 0 0,-1 0 0,1 0-1,-3 0-207,-2 0 496,1 1-1,0-1 1,0 1-1,0 1 1,-1-1-1,1 1 1,0 1-1,-4 0-495,3 2 143,1-1-1,-1 1 1,1 0 0,0 1-1,0 0 1,1 0 0,-1 0-1,1 1 1,-1 2-143,-50 58 1045,49-54-835,0 0-1,1 0 1,0 0-1,1 1 1,0 0 0,1 1-1,0-1 1,2 1-1,-3 13-209,2-4 277,2 0 0,0 0 0,2 0 0,1 0 0,2 16-277,-2-32 46,0 1 0,1-1 0,0 1 0,0-1-1,1 0 1,0 0 0,0 0 0,1 0 0,0-1 0,0 1 0,0-1 0,1 0 0,0 0 0,0-1 0,0 1 0,1-1-1,0 0 1,0-1 0,7 4-46,-5-3-20,0 0-1,0-1 1,1-1-1,-1 1 1,1-2-1,0 1 1,0-1-1,0 0 1,1-1-1,-1 0 1,0-1-1,0 1 1,1-2-1,-1 1 1,0-2-1,5 0 21,-7 0-186,-1 0 0,0 0 1,0-1-1,0 1 0,0-1 0,0-1 0,-1 1 0,1-1 0,-1 0 0,0 0 1,1-1 185,6-8-1909,0 0 0,0-1 0,4-8 1909,19-28-8756</inkml:trace>
  <inkml:trace contextRef="#ctx0" brushRef="#br0" timeOffset="-2609">2020 417 12150,'0'0'3857,"0"0"-3569,0 0 1153,0 0-384,0 0-977,0 0-80,35 0-240,-29 6-5011,1 11-8131</inkml:trace>
  <inkml:trace contextRef="#ctx0" brushRef="#br0" timeOffset="-2280">2077 680 13350,'0'0'4178,"0"0"-2977,0 0 559,0 0-687,0 0-993,0 0-80,0 17-2817</inkml:trace>
  <inkml:trace contextRef="#ctx0" brushRef="#br0" timeOffset="-1360.47">2999 91 10245,'0'0'5058,"0"0"-4674,0 0 1041,0 0 192,-158 159-817,124-114-528,2 3-240,4-2-32,3-7 0,3-5-176,3-8-1265,3-9-3585,-3-17-5219</inkml:trace>
  <inkml:trace contextRef="#ctx0" brushRef="#br0" timeOffset="-1030.47">2659 233 6819,'0'0'3714,"0"0"-3682,0 0 2529,0 0-480,0 0-736,0 0-545,163 119-656,-134-105-80,2-6-64,4-8-240,3 0-2113,2-2-3314</inkml:trace>
  <inkml:trace contextRef="#ctx0" brushRef="#br0" timeOffset="-699.14">3442 89 7411,'0'0'4066,"0"0"-3393,0 0 1744,-129 169-641,88-115-1135,4-6-465,2-2-176,0-12-224,10-9-1713,3-14-3874</inkml:trace>
  <inkml:trace contextRef="#ctx0" brushRef="#br0" timeOffset="-698.14">3146 273 2177,'0'0'2929,"0"0"-784,0 0 208,0 0-1136,170 118-385,-138-92-512,-1-3-239,-6-6-81,4-12-1409,-4-5-3441</inkml:trace>
  <inkml:trace contextRef="#ctx0" brushRef="#br0" timeOffset="2181.56">3669 256 7363,'0'0'4530,"0"0"-2494,0 0-131,0 0-48,0 0-809,0 0-402,-3-6-83,-5-14-118,4 14 1519,2 8-1125,3 11-814,10 6 51,1 1 0,0-2 0,5 4-76,22 34 223,23 31 65,-33-49-256,-28-38-339,0 1 0,0 0 0,0 0-1,1-1 1,-1 1 0,0 0 0,0-1-1,0 1 1,1-1 0,-1 0 0,0 1-1,1-1 1,-1 0 0,0 0 0,0 0-1,1 0 1,-1 0 0,0 0 0,1 0-1,-1 0 1,0-1 0,1 1 0,-1 0-1,0-1 1,0 1 0,0-1 0,1 1-1,-1-1 1,0 0 0,0 0 307,8-20-5283</inkml:trace>
  <inkml:trace contextRef="#ctx0" brushRef="#br0" timeOffset="2520.37">3993 137 7635,'0'0'7572,"0"0"-5747,0 0 64,0 0-32,0 0-673,-186 178-432,136-130-303,2-5-193,11-9-160,2-12-48,1-2-48,5-3-208,1 3-817,6 2-864,9-2-1952,7-6-8613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4:18.519"/>
    </inkml:context>
    <inkml:brush xml:id="br0">
      <inkml:brushProperty name="width" value="0.1" units="cm"/>
      <inkml:brushProperty name="height" value="0.1" units="cm"/>
      <inkml:brushProperty name="color" value="#333333"/>
    </inkml:brush>
  </inkml:definitions>
  <inkml:trace contextRef="#ctx0" brushRef="#br0">1 103 2129,'0'0'2145,"0"0"-77,0 0-353,0 0-293,0 0-293,16-4 3387,-13 5-4458,0 1-1,-1 0 0,1-1 0,-1 1 1,0 1-1,1-1 0,-1 0 1,0 0-1,0 1 0,0 0 0,-1-1 1,1 1-1,0 0 0,-1-1 1,0 2-58,19 46 680,-12-16-237,0 1 1,1 29-444,-5-33 58,1-1 0,1 0 1,2 0-1,1 0-58,-9-29-2,0 0-1,1 0 1,-1-1 0,0 1-1,1 0 1,-1 0 0,0 0-1,1 0 1,-1 0 0,1-1-1,-1 1 1,1 0 0,-1 0-1,1-1 1,0 1-1,-1-1 1,1 1 0,0 0-1,-1-1 1,1 1 0,0-1-1,0 1 1,0-1 0,0 0-1,-1 1 1,1-1 0,0 0-1,0 0 1,0 0-1,0 1 1,0-1 0,0 0-1,0 0 1,0 0 0,0 0-1,-1 0 1,1-1 0,0 1-1,0 0 1,0 0 0,0-1-1,0 1 1,0 0 0,-1-1-1,1 1 1,0-1-1,0 1 1,0-1 0,-1 0-1,1 1 1,0-1 0,-1 1-1,1-1 1,0 0 2,6-7 53,1 1-1,-1-1 1,-1-1 0,5-6-53,-4 5 111,221-303 145,-224 307-262,9-13-47,0-1 0,-1-1 0,-1 0-1,-1-2 54,-43 61 726,24-21-734,2 0 0,-1 0-1,2 1 1,0 0 0,2 1 0,0-1 0,1 1-1,-1 11 9,0 36 25,4 55-25,1-53 25,-1-35-15,0 87 164,12 81-174,-6-130 1163,-2 57-1163,-4-126 36,0 0-1,0 0 1,0 1-1,-1-2 1,1 1-1,-1 0 0,1 0 1,-1 0-1,0 0 1,1 0-1,-1 0 1,0 0-1,0-1 1,-1 1-1,1 0 1,0-1-1,0 1 1,-1-1-1,1 0 1,-1 1-1,0-1-35,-2 2 39,1-1-1,-1 0 1,-1 0-1,1 0 0,0-1 1,0 1-1,0-1 1,-1 0-1,-3 0-38,-10 1-43,0-1 0,-1-1-1,1 0 1,-10-2 43,20 0-182,0 1 0,-1-1 0,1-1 0,0 1-1,0-1 1,0-1 0,0 0 0,1 0 0,-1 0 0,1-1 0,0 0 0,-5-5 182,0 0-968,1-1 0,1 0 0,0-1 0,0 0 0,1 0 0,-6-12 968,-14-32-5170</inkml:trace>
  <inkml:trace contextRef="#ctx0" brushRef="#br0" timeOffset="400.79">532 485 2577,'0'0'2191,"30"0"146,100 0 186,-103 0-1969,-1-1 1,1-1-1,-1-1 0,0-2 0,0-1 0,9-3-554,-16 2 100,0-1 0,-1 0 0,0-1 1,-1-1-1,1-1 0,-2-1 0,9-7-100,-21 15-54,1 0-1,-1 0 1,0-1-1,0 0 0,0 1 1,0-1-1,-1-1 1,0 1-1,0 0 1,0-1-1,-1 0 1,0 1-1,0-1 0,0 0 1,-1 0-1,1-3 55,-2 4-152,0 0 1,1 1-1,-2-1 0,1 0 0,0 1 0,-1-1 0,0 0 0,0 1 0,0-1 0,-1 1 0,0 0 0,1-1 0,-1 1 1,-1 0-1,1 0 0,-1 0 0,1 0 0,-1 1 0,0-1 0,-1 1 0,-1-2 152,-1 0 8,0 0-1,-1 0 1,0 1-1,1 0 0,-2 0 1,1 1-1,0 0 1,-1 0-1,0 1 1,1 0-1,-1 0 1,0 1-1,-3-1-7,5 2 218,0-1 1,0 1-1,0 0 0,1 1 0,-1-1 0,0 1 0,0 0 0,1 1 0,-1 0 0,0 0 1,1 0-1,0 0 0,-1 1 0,1 0 0,0 0 0,0 0 0,1 0 0,-3 3-218,-9 10 451,1 1 0,1 0 0,0 1 0,1 0 0,1 1 0,1 1 0,1 0 0,1 1 0,0-1 0,-2 14-451,3-7 313,1 1 0,1 1 0,1-1 0,2 1 0,1 0 0,1-1 0,2 1 0,1 4-313,-1-28 11,0-1 0,0 0-1,0 1 1,1-1 0,-1 0 0,1 0 0,0 0-1,1 0 1,-1 0 0,1 0 0,-1 0 0,1-1-1,0 1 1,0-1 0,1 0 0,-1 0-1,1 0 1,-1-1 0,1 1 0,0-1 0,0 0-1,0 0 1,0 0 0,1 0 0,-1-1 0,4 1-11,1 1-140,0-1 0,1 0 0,-1-1 0,0 0 0,1 0 0,-1-1 0,1 0 0,-1-1 0,1 0 0,-1-1 0,0 0 0,0 0 0,0-1 140,8-4-1366,-1-2 0,0 0 0,-1-1 0,0 0-1,5-6 1367,-7 7-1456,41-31-5712</inkml:trace>
  <inkml:trace contextRef="#ctx0" brushRef="#br0" timeOffset="900.64">1495 191 112,'0'0'1924,"0"0"890,0 0 73,0 0-494,0 0-624,-26-4-446,-81-11-290,102 14-958,0 0 1,0 1-1,-1-1 1,1 1 0,0 0-1,0 1 1,-1-1 0,1 1-1,0 0 1,0 0 0,0 1-1,0-1 1,0 1-1,0 0 1,0 1 0,1-1-1,-1 1 1,0 0-76,0 3 94,-1-1 1,1 1-1,1 1 0,-1-1 0,1 0 1,0 1-1,0 0 0,1 0 1,-1 1-95,1-1 95,-7 14 204,2 1 1,0-1 0,1 1 0,2 1 0,0-1 0,1 8-300,-2 21 774,3 0 1,1 15-775,2-65 1,0 0 1,0 0 0,0 0-1,0 0 1,1-1-1,-1 1 1,0 0-1,0 0 1,0 0 0,1 0-1,-1 0 1,1 0-1,-1 0 1,1 0 0,-1 0-1,1 0 1,-1-1-1,1 1 1,-1 0-1,1 0 1,0-1 0,0 1-1,-1 0 1,1-1-1,0 1 1,0-1 0,0 1-1,0-1 1,0 0-1,0 1 1,0-1-1,-1 0 1,1 1 0,0-1-1,0 0 1,0 0-1,0 0 1,0 0 0,0 0-1,1 0-1,1 0 2,0-1 0,-1 1 1,1-1-1,-1 0 0,1 1 0,0-1 0,-1 0 1,1 0-1,-1-1 0,0 1 0,1-1 0,-1 1 0,0-1 1,0 0-1,2-1-2,11-17-266,-1 0 1,-1-1-1,-1 0 1,-1-1-1,-1 0 1,-1-1-1,6-21 266,27-61-2194,-42 104 2163,1-1 1,0 1-1,-1-1 0,1 1 0,0-1 0,0 1 1,0-1-1,0 1 0,1 0 0,-1-1 0,0 1 1,0 0-1,1 0 0,-1 0 0,1 0 0,1-1 31,-3 2-18,1 0-1,0 0 1,0 0-1,0 0 1,-1 0-1,1 0 1,0 0-1,0 0 1,0 0-1,-1 1 1,1-1-1,0 0 1,0 0-1,-1 1 1,1-1 0,0 1-1,0-1 1,-1 0-1,1 1 1,-1-1-1,1 1 1,0-1-1,-1 1 1,1 0 18,4 6-3,-1-1 0,1 1 0,-1 0 0,-1 0 1,1 0-1,0 3 3,-2-5 113,6 18 151,0 0 1,-2 1-1,1 9-264,-2-11 2,0 0-1,2 0 1,8 20-2,-4-23-992,-1-9-4609,-4-8-2643</inkml:trace>
  <inkml:trace contextRef="#ctx0" brushRef="#br0" timeOffset="1230.65">1743 228 4194,'0'0'3175,"4"24"-732,-2-5-1814,5 30 2011,-3-1 1,-2 21-2641,-2 125 4933,0-192-4570,0-2-126,0-29 307,2-5-546,0 0 0,3 0-1,0 0 1,3 0-1,0 1 1,2 0 0,2 1-1,1 0 1,1 1 2,-11 25-14,-1 1 1,1 1-1,0-1 0,0 0 1,1 1-1,0-1 0,-1 1 1,1 0-1,1 0 0,-1 1 1,0-1-1,1 1 0,0 0 1,0 0-1,0 0 14,4 0-152,0 0-1,0 1 1,0 0-1,0 0 1,0 1-1,0 0 1,1 1-1,6 0 153,39 1-5007,-32 4-1695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4:21"/>
    </inkml:context>
    <inkml:brush xml:id="br0">
      <inkml:brushProperty name="width" value="0.1" units="cm"/>
      <inkml:brushProperty name="height" value="0.1" units="cm"/>
      <inkml:brushProperty name="color" value="#333333"/>
    </inkml:brush>
  </inkml:definitions>
  <inkml:trace contextRef="#ctx0" brushRef="#br0">67 572 8340,'0'0'10661,"0"0"-10501,0 0 0,0 0 736,0 0 65,0 0-609,28 0-224,-25 0-128,-3 0-32,0 0-512,0 0-2002,0 0-7810</inkml:trace>
  <inkml:trace contextRef="#ctx0" brushRef="#br0" timeOffset="350">1 943 7828,'0'0'5826,"0"0"-4113,0 0-64,0 0-417,0 0-895,0 0-337,78 73-1313,-65-73-7891</inkml:trace>
  <inkml:trace contextRef="#ctx0" brushRef="#br0" timeOffset="750">724 374 18056,'0'0'64,"0"0"497,0 0-545,0 0 1248,0 0-351,201 153-273,-157-114-224,-6-2-256,-13-9-112,-3-11-16,-9-8-32,-7-6-128,-3-3-848,-3 0-769,0-15-2033,0-21-4834</inkml:trace>
  <inkml:trace contextRef="#ctx0" brushRef="#br0" timeOffset="1080.11">1029 442 9076,'0'0'2978,"0"0"-1650,-148 175 1521,88-115-1216,7-7-1185,9-16-448,9-11-400,10-21-3426,9-5-7443</inkml:trace>
  <inkml:trace contextRef="#ctx0" brushRef="#br0" timeOffset="1420.1">1504 385 2209,'0'0'9877,"0"0"-8949,0 0 1665,164 125-544,-114-89-768,-3 1-513,-3-6-496,-3-2-272,-13-10 0,-6-4-16,-6-7-672,-10-8-2242,-6 0-4913</inkml:trace>
  <inkml:trace contextRef="#ctx0" brushRef="#br0" timeOffset="1421.1">1699 470 12502,'0'0'2737,"0"0"-2593,-230 113 1409,164-79-849,13-6-704,28-8-1809,15-11-4834</inkml:trace>
  <inkml:trace contextRef="#ctx0" brushRef="#br0" timeOffset="1800.1">2429 300 10965,'0'0'6563,"0"0"-5699,0 0 577,0 0 112,0 0-753,0 0-336,-85 93-159,34-42-193,-5 0-64,-4-2-48,10-16 0,3-10-737,6-14-1232,6-9-3297</inkml:trace>
  <inkml:trace contextRef="#ctx0" brushRef="#br0" timeOffset="2130.17">2120 436 9556,'0'0'3026,"0"0"-225,0 0-656,183 102-1088,-123-85-609,6-3-448,0-14-384,-6 0-11446</inkml:trace>
  <inkml:trace contextRef="#ctx0" brushRef="#br0" timeOffset="2920.92">3048 0 5907,'0'0'3556,"0"0"-2382,0 0 552,0 0 358,0 0-372,17 9-420,30 14 362,47 15-1654,-67-29 346,29 10 365,-52-18-633,0 1-1,0 0 1,0 0-1,0 0 1,0 1-1,-1 0 1,1-1-1,-1 1 1,0 0 0,2 3-78,-3-1 40,0-1 0,-1 1 0,1 0 0,-1 0 0,-1-1 0,1 1 0,-1 0 0,1 0 0,-1 0 0,-1 0 0,1 0 0,-1 3-40,0 12 101,0-14-81,0-1-1,0 1 1,0 0-1,-1-1 1,0 1-1,0-1 1,0 1-1,0-1 1,-1 0-1,0 0 1,0 0-1,-1 0 1,-2 3-20,-13 13 41,1 0 1,-11 6-42,6-5 18,16-15-19,0 0 0,0 1 0,1 0-1,0 0 1,0 1 0,0 1 1,4-7 1,1-1-1,0 1 1,0-1-1,0 1 1,0 0-1,1-1 1,-1 1-1,1 0 1,0 0-1,-1-1 0,1 1 1,0 0-1,0 0 1,1-1-1,-1 1 1,1 0-1,-1-1 1,1 1-1,0 0 1,0-1-1,0 1 1,0-1-1,1 1 1,-1-1-1,2 3 0,5 5 10,-1 1 0,-1-1 0,0 2-1,-1-1 1,0 1 0,0 0-1,-1 0 1,0 3-10,0 7 13,0-1 1,-2 0-1,0 1 0,-2 11-13,0 279 136,1-299-109,0 0-1,1 0 0,1 0 1,0 0-1,0-1 0,1 0 1,1 1-27,1 2 67,-1-1 0,-1 1 0,-1 0 1,1 6-68,-4-18 21,0 1 0,0 0 0,-1 0 0,1 0 0,-1 0 0,0-1 0,0 1 0,0 0-1,0 0 1,-1-1 0,1 1 0,-1-1 0,0 0 0,0 1 0,0-1 0,-1 0 0,1 0 0,-1 0 0,0 0 0,1-1 0,-1 1 0,0-1 0,-3 2-21,-10 6-234,-1 0 0,0 0 0,0-2-1,-8 3 235,4-2-479,-73 31-3531,-9 2-5690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4:37.059"/>
    </inkml:context>
    <inkml:brush xml:id="br0">
      <inkml:brushProperty name="width" value="0.1" units="cm"/>
      <inkml:brushProperty name="height" value="0.1" units="cm"/>
      <inkml:brushProperty name="color" value="#333333"/>
    </inkml:brush>
  </inkml:definitions>
  <inkml:trace contextRef="#ctx0" brushRef="#br0">220 8 1761,'0'0'8067,"0"0"-5633,0 0-1381,0 0 810,0 0-647,2 12-560,6 47-4,30 181 2063,-38-239-2710,1 0 0,0 1-1,0-1 1,0 0 0,0 0 0,0 0-1,0 0 1,0 0 0,0 0-1,0 0 1,0 0 0,1-1 0,-1 1-1,0 0 1,1-1 0,-1 1-1,0-1 1,1 1 0,-1-1 0,1 0-1,-1 1 1,1-1 0,-1 0-1,0 0 1,1 0 0,-1 0 0,1 0-1,1-1-4,3 1 13,0-1 1,0 1-1,-1-1 0,1 0 0,0-1 0,0 1 0,1-2-13,4-3 34,0 0 0,-1-1 0,0 0-1,0-1 1,-1 0 0,0 0 0,-1-1-1,5-5-33,15-21-278,15-25 278,-25 35-224,-8 13-9,-1-1 1,0 0-1,-1 0 0,-1-1 0,0 1 0,-1-2 0,5-13 233,-12 16 1334,-7 15-1116,-8 16-377,8-5 142,0 0 0,1 1-1,1 0 1,0 0 0,1 0 0,1 1 0,0-1-1,1 1 1,-1 15 17,0 27 113,2 1-1,3 5-112,0-8 85,-1-6 26,5 173 317,-4-212-405,1 0 33,-1 0 1,-1 1-1,0-1 1,0 0-1,-1 1 1,0-1-1,-2 3-56,2-13 12,0 1 0,1-1 0,-1 1 0,-1-1-1,1 0 1,0 1 0,0-1 0,0 0-1,-1 0 1,1 0 0,-1 0 0,1 0 0,-1 0-1,1 0 1,-1 0 0,1-1 0,-1 1 0,0-1-1,1 1 1,-1-1 0,-2 1-12,-40 3 81,36-4-65,-31 2-646,-1-2 1,1-2 0,0-1 0,0-2 0,-12-4 629,11-1-1752,-3 0-9662,-32-13 11414,44 10-5045</inkml:trace>
  <inkml:trace contextRef="#ctx0" brushRef="#br0" timeOffset="490.17">620 422 1121,'0'0'2283,"0"0"-52,29 0-636,94-3-354,-112 3-1142,0-1 0,0-1 0,0 0 0,0 0 1,0-1-1,-1 0 0,1-1 0,-1 0 1,0-1-1,0 0 0,-1-1 0,0 1 1,0-2-1,1 0-99,0 0 62,2-2-67,-1 1-1,0-1 1,-1-1 0,0 0 0,0 0 5,-7 6-265,1 0 1,-1-1 0,0 1-1,-1 0 1,1-1 0,-1 0-1,0 1 1,0-1 0,0 0-1,0 0 1,-1 0 0,0-1-1,0 1 1,0-5 264,-1 9-38,0 0 0,-1-1 0,1 1 0,0-1-1,-1 1 1,1 0 0,-1-1 0,1 1 0,-1 0 0,1-1 0,-1 1 0,0 0 0,0 0 0,0 0 0,1 0 0,-1 0 0,0 0-1,-1 0 1,1 0 0,0 0 0,0 0 0,0 0 0,0 1 0,-1-1 0,1 0 0,0 1 0,-1-1 0,1 1 0,0 0-1,-2-1 39,-5-1 241,0 1 0,-1 0-1,1 0 1,-8 0-241,11 1 196,-13-1 726,0 2 0,0-1 0,1 2 0,-1 0 0,1 2 0,0 0 0,-14 5-922,22-6 335,0 1 1,1 0-1,-1 0 1,1 1-1,0 0 0,1 0 1,-1 1-1,1 0 1,0 1-1,1-1 0,-1 1 1,1 0-1,1 1 1,-1 0-1,-2 6-335,3-5 158,1 1 0,1 0 0,-1 1 0,1-1 0,1 1 0,0-1 0,1 1 0,0 0 0,0 0 0,1-1 0,1 1 0,0 0 0,1 4-158,-1-10 12,0-1 0,1 1 1,-1-1-1,1 0 0,0 0 0,0 0 0,1 0 0,-1 0 0,1 0 0,0-1 0,0 1 0,0-1 0,0 1 0,0-1 0,1-1 0,0 1 0,-1 0 0,1-1 0,0 1 0,0-1 1,1-1-1,-1 1 0,0 0 0,1-1 0,-1 0 0,1 0-12,15 4-99,0-1 0,0-2 0,0 0 0,0 0 0,9-2 99,-27 0-42,24 0-1302,0 0 1,-1-2-1,1-1 0,-1-1 1,5-1 1343,76-21-8903,-55 15 4997</inkml:trace>
  <inkml:trace contextRef="#ctx0" brushRef="#br0" timeOffset="950.7">1497 161 880,'0'0'2868,"0"0"8,0 0 40,0 0 11,0 0-814,-21-6-811,-70-18-299,86 22-906,-1 1 1,1-1-1,-1 2 0,0-1 0,1 0 1,-1 1-1,0 0 0,1 1 0,-1-1 0,0 1 1,1 0-1,-1 1 0,1-1 0,-1 1 1,1 0-1,0 0 0,0 1 0,0 0 1,0-1-1,0 2 0,1-1 0,-1 0 1,1 1-1,-2 2-97,-3 5 73,1 0 0,0 1 0,0 0 0,2 0 0,-1 1 1,1 0-1,1 1 0,0 0-73,0 3 80,0-1 0,1 1 0,1 1 0,1-1 0,0 0 0,1 1 0,1-1 0,1 1 0,2 15-80,-3-31 5,0 1 1,1 0-1,0-1 0,-1 1 0,1-1 1,0 1-1,0-1 0,0 1 1,1-1-1,-1 0 0,1 1 0,-1-1 1,1 0-1,0 0 0,0 0 0,-1 0 1,2 0-1,-1-1 0,0 1 0,0-1 1,2 2-6,1-1 4,1 0 1,-1 0 0,1-1-1,-1 0 1,1 0-1,0 0 1,0-1 0,-1 1-1,6-1-4,-7-1-15,-1 0 1,1 0-1,0 0 0,0 0 0,0-1 0,-1 1 1,1-1-1,-1 0 0,1 0 0,-1 0 1,0-1-1,0 1 0,0-1 0,0 1 0,0-1 1,0 0-1,-1 0 0,2-2 15,10-14-461,-2 0 0,10-17 461,-12 20-386,23-48-1222,-25 46 987,1 0 0,0 1 0,2 0 0,7-9 621,-18 26 4,1 0 0,-1 0 0,1 1 0,0-1 0,-1 0 0,1 1 0,-1-1 0,1 0 0,-1 1 0,0-1 0,1 0 0,-1 1 0,1-1 0,-1 1 0,0-1 0,1 1 0,-1-1 0,0 1 0,1-1 0,-1 1 0,0-1 0,0 1 0,0-1 0,1 1 0,-1 0 0,0-1 0,0 1 0,0-1 0,0 1 0,0 0-4,0 0 42,18 71 1746,-16-58-1656,0 0 0,1 0 0,1 0 1,0-1-1,1 1 0,1-1 0,0 0 0,1-1 1,1 3-133,3-8-2037,-10-7 1831,-1 1-1,0-1 0,1 0 0,-1 0 0,0 0 1,1 0-1,-1 0 0,0 0 0,1 0 1,-1 0-1,1 0 0,-1 0 0,0-1 0,1 1 1,-1 0-1,0 0 0,1 0 0,-1 0 1,0 0-1,1-1 0,-1 1 0,0 0 0,1 0 1,-1 0-1,0-1 0,0 1 0,1 0 1,-1-1-1,0 1 0,0 0 0,0 0 0,1-1 1,-1 1 206,4-21-6953</inkml:trace>
  <inkml:trace contextRef="#ctx0" brushRef="#br0" timeOffset="1280.57">1497 161 1601</inkml:trace>
  <inkml:trace contextRef="#ctx0" brushRef="#br0" timeOffset="1281.57">1497 161 1601,'55'22'1850,"-2"2"0,11 9-1850,-61-31 154,0 0 0,0 0 0,-1 0 1,1 0-1,0 1 0,-1-1 0,1 1 0,-1-1 0,0 1 0,0 0 0,0 0 1,0 0-1,0 0 0,-1 0 0,1 0 0,-1 0 0,0 1 0,0-1 0,0 0 1,-1 1-1,1-1 0,-1 1 0,0-1 0,0 1 0,0-1 0,0 1 0,0-1 1,-1 4-155,0 12 1063,3 93 5513,-2-111-5544,2 0 352,-1-9-705,0-22-440,1 0 0,1 0 1,2 0-1,1 0 0,2-3-239,-3 13-26,2 1 1,0-1-1,2 1 0,0 1 0,0 0 0,2 0 0,0 0 0,3 0 26,-12 15-72,1 0-1,0-1 1,0 2-1,1-1 1,-1 0-1,0 0 1,1 1-1,0 0 1,-1 0-1,1 0 1,0 0-1,0 1 0,0-1 1,3 0 72,5 0-1620,0 1 1,0-1-1,0 2 1,7 0 1619,-19 0-150,32 0-8681</inkml:trace>
  <inkml:trace contextRef="#ctx0" brushRef="#br0" timeOffset="1620.57">2230 116 7011,'0'0'7796,"0"0"-7796,0 0 1745,0 0 432,0 0-1217,0 0-416,198 20-400,-160-20-128,-10 0-16,-12 3-304,-6-1-1200,-10 7-3491,0 2-6786</inkml:trace>
  <inkml:trace contextRef="#ctx0" brushRef="#br0" timeOffset="1950.07">2202 402 12918,'0'0'4306,"0"0"-4130,0 0 688,0 0-319,0 0 47,179 14-400,-110-14-192,-3 0-304,-15 0-2834,-14 0-7747</inkml:trace>
  <inkml:trace contextRef="#ctx0" brushRef="#br0" timeOffset="2280.06">2994 73 5394,'0'0'8151,"0"0"-5950,0 0-1278,0 0 704,0 0-693,0 5-614,0-2-298,0 1 0,1-1 0,0 0-1,-1 1 1,1-1 0,0 1 0,0-1-1,1 0 1,-1 0 0,1 0 0,0 0 0,-1 0-1,1 0 1,3 2-22,40 48 686,-22-28-332,23 34 614,20 33-968,-1 14-2873,-53-87-1641,-2-9-3463</inkml:trace>
  <inkml:trace contextRef="#ctx0" brushRef="#br0" timeOffset="2600.1">3410 144 9668,'0'0'7124,"0"0"-6724,0 0 944,-180 74-127,121-46-737,-4 3-384,9-5-96,10-4-112,6-2-1553,16-11-3937</inkml:trace>
  <inkml:trace contextRef="#ctx0" brushRef="#br0" timeOffset="2930.73">3693 105 7828,'0'0'2417,"0"0"-336,0 0 352,141 144-1185,-103-110-399,-3 3-337,-4-12-480,-9-2-32,0-6-48,-6-9-1649,-10-8-3169,-3 0-5619</inkml:trace>
  <inkml:trace contextRef="#ctx0" brushRef="#br0" timeOffset="2931.73">3900 76 7331,'0'0'4434,"0"0"-3841,-195 136 2192,126-85-960,9-11-1265,16-9-560,19-14-176,13-14-3250,12-3-9908</inkml:trace>
  <inkml:trace contextRef="#ctx0" brushRef="#br0" timeOffset="3250.87">4350 71 8452,'0'0'3249,"0"0"-1296,123 144-32,-85-104-704,2-1-433,-2-2-496,0 0-240,-7-3-48,-5-3-688,-4-11-1121,-7-3-3697,-2-3-3731</inkml:trace>
  <inkml:trace contextRef="#ctx0" brushRef="#br0" timeOffset="3580.75">4706 161 16792,'0'0'1424,"0"0"273,-199 133 272,114-82-1249,-9-6-720,3 1-176,12-15-2097,26-11-6915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4:34.881"/>
    </inkml:context>
    <inkml:brush xml:id="br0">
      <inkml:brushProperty name="width" value="0.1" units="cm"/>
      <inkml:brushProperty name="height" value="0.1" units="cm"/>
      <inkml:brushProperty name="color" value="#333333"/>
    </inkml:brush>
  </inkml:definitions>
  <inkml:trace contextRef="#ctx0" brushRef="#br0">463 543 912,'0'0'2209,"0"0"-565,0 0 277,0 0-361,0 0-439,0 0 39,0 0 22,0 0 67,0 0 149,0-16 1665,-1 13-3021,0-1 0,0 1 0,0-1 0,0 1 1,-1-1-1,1 1 0,-1 0 0,0 0 0,0 0 0,0 0 1,-1 0-1,1 0 0,-1 0 0,1 1 0,-1-1 0,0 1 1,0 0-1,0 0 0,0 0 0,-1 0 0,1 0 1,0 1-1,-1-1-42,-5-1 177,0-1 0,-1 1 0,1 1 1,-1 0-1,1 0 0,-1 1 0,0 0 0,-4 0-177,-11 1 134,3 0 160,-1 0 0,-14 4-294,29-3 37,0 0-1,0 1 1,0 1-1,0 0 1,0 0 0,1 0-1,-1 1 1,1 0 0,-1 1-37,-4 2-4,1 2 0,0-1 0,1 1 0,-1 1 0,2 0 0,-1 1 0,2 0 0,-2 2 4,4-5-3,1 1 0,1-1 0,-1 1-1,2 1 1,-1-1 0,1 0 0,0 1-1,1 0 1,0-1 0,1 1 0,0 9 3,1-18 0,-1 8-6,1 1 1,0-1 0,0 1-1,1-1 1,0 1-1,2 3 6,-2-11-3,0 1-1,0 0 0,1 0 0,-1 0 0,1 0 0,-1-1 0,1 1 0,0-1 0,0 1 0,0-1 0,1 0 0,-1 0 1,0 0-1,1 0 0,0 0 0,-1-1 0,1 1 0,0-1 0,0 1 0,0-1 0,0 0 4,8 3-4,0-1-1,0-1 1,0 1-1,0-2 0,1 1 1,1-2 4,-6 1-13,0-1 0,1 0 1,-1-1-1,0 0 0,0 0 0,1 0 1,-1-1-1,0 0 0,0-1 0,3-1 13,2-3-165,-1-1 0,0 0 0,-1-1-1,0 0 1,-1 0 0,1-1 0,5-10 165,15-20-3614,11-21 3614,-31 45-1364,0 0-1,0-1 0,-2-1 1,4-10 1364,-9 19 960,-3 12 2040,0 18-2038,21 98 2088,13 28-3050,-27-119 282,-5-18-227,5 25 231,-6-33-320,-1-1 0,0 1-1,1-1 1,-1 0-1,1 1 1,-1-1 0,1 0-1,0 1 1,0-1 0,0 0-1,-1 0 1,1 0 0,0 0-1,0 1 1,0-1-1,1-1 1,-1 1 0,0 0 34,0-1-195,-1 0 1,0 0 0,1 0-1,-1 0 1,0 0 0,1 0 0,-1-1-1,0 1 1,1 0 0,-1 0-1,0-1 1,1 1 0,-1 0-1,0 0 1,0-1 0,1 1 0,-1 0-1,0-1 1,0 1 0,1 0-1,-1-1 1,0 1 0,0 0-1,0-1 1,0 1 0,0 0 0,0-1-1,0 1 1,0-1 0,1 1-1,-1 0 1,0-1 0,-1 1-1,1 0 1,0-1 0,0 1 0,0-1-1,0 1 1,0 0 0,0-1-1,0 1 195,0-32-8542</inkml:trace>
  <inkml:trace contextRef="#ctx0" brushRef="#br0" timeOffset="409.07">570 429 6499,'0'0'2860,"0"0"-1182,0 0 1358,7 30-605,19 95-945,-20-95-735,-1 0 1,-1 0-1,-2 1 1,-1 22-752,-1-52 14,0 1 111,1-3 11,5-3 104,9-40-497,-1 5-853,16-33 1110,-23 58-283,1 1 1,1-1-1,0 1 1,0 1-1,1-1 0,10-8 283,-15 16-79,0-1 0,1 1-1,0 1 1,0-1-1,0 1 1,0 0-1,1 0 1,-1 1-1,1 0 1,0 0-1,0 0 1,0 1-1,0 0 1,1 0-1,-1 1 1,1 0-1,-1 1 1,0-1-1,3 1 80,-7 1-10,-1-1-1,1 0 1,0 1-1,-1-1 0,1 1 1,0 0-1,-1 0 0,1 0 1,-1 0-1,1 0 1,-1 0-1,0 1 0,1-1 1,-1 1-1,0 0 0,0 0 11,3 3 67,-1 0 0,1 0 0,-1 0 0,-1 0 0,1 1 0,-1-1 0,1 2-67,5 16 502,0-1 0,-1 1-1,2 14-501,-6-24 165,7 29 30,-2 1 0,-2 1 0,-2-1-1,-1 1 1,-3 17-195,-1-61-2652,0 0-2876</inkml:trace>
  <inkml:trace contextRef="#ctx0" brushRef="#br0" timeOffset="829.25">1706 407 3714,'0'0'2478,"0"0"774,0 0 457,-30-12-1148,-98-35-1019,119 44-1342,0 0-1,0 1 1,-1 0 0,1 0-1,-1 1 1,1 0 0,-1 1 0,1 0-1,-5 1-199,-6 0 345,13 0-266,1-1 0,-1 1 0,1 0 0,-1 0 0,1 1 0,0 0 1,0 0-1,0 0 0,0 1 0,0 0 0,1 0 0,-1 0 0,1 1 0,-1 0 0,1 1-79,-2 1 66,1 0 1,0 1-1,1 0 1,-1 0-1,1 1 1,1 0-1,-1-1 1,1 2 0,1-1-1,-1 2-66,-3 12 110,1 0 0,2 0-1,0 0 1,1 0 0,1 1 0,1 0 0,1-1-1,2 7-109,-2-24 19,1 0-1,0 0 0,0-1 0,1 1 0,-1 0 0,1-1 0,0 1 0,0-1 0,0 1 0,1-1 0,0 0 0,-1 0 0,2 0 1,-1 0-1,0-1 0,1 1 0,-1-1 0,1 0 0,0 0 0,0 0 0,0 0 0,1-1 0,-1 0 0,1 0 0,-1 0 1,1 0-1,0-1 0,2 1-18,0 0-4,0-1 0,0 0 0,0 0 0,-1 0 0,1-1 0,0 0 0,0-1 0,0 1 0,0-1 0,0-1 0,0 1 0,0-1 0,-1 0 0,1-1 0,-1 0 0,1 0 0,-1 0 0,0 0 0,0-1 0,2-2 4,12-13-413,0-1-1,-1 0 0,-1-2 0,-1 0 0,-1-1 1,0 0-1,-2-2 0,7-16 414,-2-3-2843,-1-1-1,-3 0 1,-1-2-1,4-31 2844,-2 1-5133</inkml:trace>
  <inkml:trace contextRef="#ctx0" brushRef="#br0" timeOffset="1148.58">1769 5 1361,'0'0'4247,"0"0"723,0 0-627,0 0-1579,0 0-1117,0-5 149,0 12-1383,-13 623 3268,12-561-3522,3 74 18,-2-137-176,5 14-60,-5-18-195,0-2-365,-7-13-2318,-18-16-1903,-9-12-6936</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4:31.949"/>
    </inkml:context>
    <inkml:brush xml:id="br0">
      <inkml:brushProperty name="width" value="0.1" units="cm"/>
      <inkml:brushProperty name="height" value="0.1" units="cm"/>
      <inkml:brushProperty name="color" value="#333333"/>
    </inkml:brush>
  </inkml:definitions>
  <inkml:trace contextRef="#ctx0" brushRef="#br0">3 139 13686,'0'0'1313,"0"0"-1185,0 0 1153,0 0-161,0 0 145,0 0-97,164 0-384,-104 0-287,0 0-81,-7 0-64,-9 0-304,-9 0-48,-10 0 0,-10 0-384,-5-3-1297,-10 3-2897,0 0-6883</inkml:trace>
  <inkml:trace contextRef="#ctx0" brushRef="#br0" timeOffset="330.1">0 504 6547,'0'0'8724,"0"0"-8420,0 0-96,0 0 1873,0 0-1136,230 17-689,-142-17-176,-3 0-80,-6-5-1665,-13-7-7587</inkml:trace>
  <inkml:trace contextRef="#ctx0" brushRef="#br0" timeOffset="730.03">1070 34 14471,'0'0'800,"0"0"-448,0 0 545,0 0 1312,154 150-977,-85-96-576,-6-6-287,-3 0-177,-7-5-64,-9-9-80,-6-12-16,-16-7-32,-6-13-256,-10-2-945,-6 0-1488,0-34-3426,0-5-4466</inkml:trace>
  <inkml:trace contextRef="#ctx0" brushRef="#br0" timeOffset="1061.07">1501 54 11525,'0'0'3202,"0"0"-2210,0 0 1601,0 0-1152,-214 173-705,145-117-463,-1 1-161,11-6-112,11-11-48,20-15-433,19-14-2224,9-11-5907</inkml:trace>
  <inkml:trace contextRef="#ctx0" brushRef="#br0" timeOffset="1401.08">1825 17 9909,'0'0'3745,"0"0"-3713,0 0 2690,0 0-273,0 0-1313,195 148-367,-142-109-369,-3-2-224,-2-3-128,-4 0-16,-7-9-32,-8-5-240,-4-8-1169,-9-12-2545,-4 0-5714</inkml:trace>
  <inkml:trace contextRef="#ctx0" brushRef="#br0" timeOffset="1402.08">2215 114 12182,'0'0'3025,"0"0"-2961,-164 99 816,101-65-63,10-6-817,9-5-961,12-12-3569,13-11-6947</inkml:trace>
  <inkml:trace contextRef="#ctx0" brushRef="#br0" timeOffset="1731.55">2400 0 10389,'0'0'2833,"0"0"-2257,0 0 2178,0 0-561,161 173-1105,-114-131-288,6 1-495,-6-12-241,-6 0-16,-3-8-48,-7-6-144,-9-17-1233,1 0-3457,-8-17-6563</inkml:trace>
  <inkml:trace contextRef="#ctx0" brushRef="#br0" timeOffset="2060.96">2907 71 12550,'0'0'3858,"0"0"-2866,-161 150 1185,82-88-752,1 4-753,2-10-496,13-11-176,16-11-384,13-19-2049,12-15-8420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4:28.749"/>
    </inkml:context>
    <inkml:brush xml:id="br0">
      <inkml:brushProperty name="width" value="0.1" units="cm"/>
      <inkml:brushProperty name="height" value="0.1" units="cm"/>
      <inkml:brushProperty name="color" value="#333333"/>
    </inkml:brush>
  </inkml:definitions>
  <inkml:trace contextRef="#ctx0" brushRef="#br0">1 465 13462,'0'0'6499,"0"0"-6499,0 0-128,0 0 128,0 0 336,0 0 497,198 0-225,-129 0-464,-12-9-112,-7 1-16,-12-1-16,-7-2-272,1-3-1121,-13-12-1808,-7 1-5283</inkml:trace>
  <inkml:trace contextRef="#ctx0" brushRef="#br0" timeOffset="380.26">259 111 9973,'0'0'3844,"-4"26"-2814,4-19-972,-9 67 3144,3 61-3202,4-54 1262,0-42-783,1 1 1,3-1-1,0 0 0,3 0 0,7 28-479,-10-58 35,1 0 1,0-1 0,0 1 0,1-1 0,0 0 0,0 0 0,1 0-1,3 3-35,-6-8-7,0-1-1,1 1 1,-1-1-1,1 0 0,0 0 1,0 0-1,0 0 1,0 0-1,0 0 0,0-1 1,0 0-1,0 1 1,1-1-1,-1-1 0,0 1 1,1 0-1,-1-1 1,1 0-1,-1 1 0,1-1 1,-1-1-1,1 1 1,0 0 7,-1-1-86,0 0 1,1 0 0,-1 0 0,0-1-1,1 1 1,-1-1 0,0 1 0,0-1-1,0 0 1,0 0 0,-1-1-1,1 1 1,-1 0 0,1-1 0,-1 0-1,2-2 86,6-9-499,0-1 0,-1 1 0,-1-3 499,4-4-793,22-44-2348,-23 41 1591,2 0-1,1 0 1,0 2-1,2 0 1,6-7 1550,-21 28 55,0 0 1,0-1 0,0 1-1,0 0 1,0 0 0,1 0-1,-1 0 1,0 1 0,0-1-1,1 0 1,-1 0 0,1 1-1,-1-1 1,0 1-1,1-1 1,-1 1 0,1 0-1,-1-1 1,1 1 0,0 0-1,-1 0 1,1 0 0,-1 0-1,1 1 1,-1-1 0,1 0-1,-1 1 1,1-1 0,-1 0-1,1 1 1,-1 0 0,0-1-1,1 1 1,-1 0 0,0 0-1,1 0 1,-1 0 0,0 0-1,0 0 1,0 0-1,0 0 1,0 0 0,0 1-1,0-1 1,0 0 0,0 1-56,6 9 845,-1 0 1,1 1 0,-2-1-1,0 1 1,1 4-846,-2-6 180,50 154 2021,-45-149-2837,-8-15 388,-1 0 0,1-1 0,-1 1-1,1-1 1,-1 1 0,1-1 0,-1 1 0,1-1 0,-1 1 0,0-1 0,1 1 0,-1-1 0,0 0 0,0 1 0,0-1 0,1 1 0,-1-1 0,0 0 0,0 1 0,0-1-1,0 0 1,0 1 0,0-1 0,0 0 0,0 1 0,0-1 0,0 0 0,0 1 0,-1-1 248,2-37-8668</inkml:trace>
  <inkml:trace contextRef="#ctx0" brushRef="#br0" timeOffset="730.26">718 227 9076,'0'0'6547,"0"0"-6483,0 0 144,0 0 1249,0 0-609,0 0-608,85 65-240,-66-65-32,3 0-1264,-3 0-3314,-1-11-5715</inkml:trace>
  <inkml:trace contextRef="#ctx0" brushRef="#br0" timeOffset="1051.7">966 374 14086,'0'0'2770,"0"0"-2322,0 0 208,0 0 769,0 0-801,0 0-224,202 20-288,-155-20-64,-9 0 0,-4-6-48,-6-11-384,-6-2-1729,-9-1-3713,-7-6-4739</inkml:trace>
  <inkml:trace contextRef="#ctx0" brushRef="#br0" timeOffset="1052.7">1136 156 11189,'0'0'3746,"0"0"-2930,-3 193 1649,3-111-848,0-3-656,0-5-433,0-18-320,9-13-160,4-23-48,-4-9-32,1-11-384,-1 0-1473,4-23-1905,0-28-784,2-14-4034</inkml:trace>
  <inkml:trace contextRef="#ctx0" brushRef="#br0" timeOffset="1400.7">1391 1 5074,'0'0'4290,"0"0"-2065,0 0 561,44 186-385,-38-120-721,1 1-479,-4-7-305,-3-1-271,3-2-385,-3-15-128,3-2-112,0-9-16,-3-5-704,3-21-2306,-3-5-6754</inkml:trace>
  <inkml:trace contextRef="#ctx0" brushRef="#br0" timeOffset="1730.72">1608 558 144,'0'0'3700,"0"0"-1197,28-4-812,91-15-461,-108 17-1130,0-1 1,-1-1-1,1 1 0,-1-2 0,1 1 0,-1-2 0,-1 1 0,1-1 1,-1-1-1,0 0 0,0 0 0,-1 0 0,0-1 0,4-6-100,-9 12 7,3-5 63,0 1 0,0-1 0,0 1 0,-1-2 0,0 1 0,0 0 0,-1-1 0,0 0 0,0 0 0,-1-1 0,0 1 0,0 0 0,-1-1 0,0 0 0,-1 0 0,0 1 0,0-9-70,-2 17 191,1-1 0,-1 0-1,1 1 1,-1-1 0,0 0 0,1 1 0,-1-1 0,0 1 0,0-1 0,0 1 0,1-1-1,-1 1 1,0 0 0,0-1 0,0 1 0,0 0 0,0 0 0,1-1 0,-1 1 0,0 0-1,0 0 1,0 0 0,0 0 0,0 0 0,0 0 0,0 1 0,0-1 0,1 0 0,-1 0 0,0 1-1,0-1-190,-6 0 544,2 1-426,0 0-1,0 0 1,1 0-1,-1 1 0,0 0 1,1 0-1,-1 0 0,1 0 1,-1 1-1,1-1 1,0 1-1,0 0 0,0 1 1,0-1-1,1 1 1,-1-1-1,1 1 0,0 0 1,0 1-118,-11 14 412,2 0 1,0 0 0,-5 13-413,10-18 169,1-1 1,1 1 0,0 0-1,1 0 1,0 1 0,1-1-1,1 1 1,-1 10-170,3-19 14,0 0 0,0 0 0,0 0 0,1 0 0,-1-1 1,1 1-1,1 0 0,-1 0 0,1-1 0,0 1 0,1-1 0,-1 0 0,1 1 0,0-1 0,0 0 1,1-1-1,-1 1 0,1 0 0,0-1 0,0 0 0,1 0 0,3 2-14,-1-1-122,1-1 0,-1 0 0,1 0 0,0-1 0,0 0 1,1 0-1,-1-1 0,1 0 0,-1-1 0,3 0 122,55 2-5373,-8-6-7465</inkml:trace>
  <inkml:trace contextRef="#ctx0" brushRef="#br0" timeOffset="2660.38">1753 445 32,'0'0'3610,"0"0"-1689,0 0-350,0 0 19,0 0-662,0 0-429,5 0-8,14 0 359,4 1 748,-1-2 0,14-2-1598,-29 2 126,1-1 0,-1 1 0,0-1 0,0-1 0,0 1 0,0-1 0,0 0 1,-1-1-1,1 0 0,0-1-126,32-25-114,-2-1 0,-1-2-1,-1-2 1,16-23 114,-49 56-2,-1 0-1,1 0 0,0 0 0,-1-1 0,0 1 0,1-1 0,-1 1 0,0-1 0,0 1 0,0-1 0,-1 0 0,1 1 1,-1-1-1,1 0 0,-1 1 0,0-1 0,0 0 0,0 0 0,0 1 0,-1-1 0,1 0 0,-1 0 0,1 1 0,-1-1 1,0 1-1,0-1 0,0 0 0,-1 1 0,1 0 0,-1-1 0,1 1 0,-1 0 0,0 0 0,0 0 0,0 0 0,0 0 1,0 0-1,0 0 0,0 1 0,0-1 0,-1 1 0,1 0 0,-3-1 3,-9-4 220,-1 0 0,0 1 0,-1 1 0,1 1 0,-1 0 0,1 1 0,-1 0 0,0 1 0,0 1 0,0 1 0,-14 2-220,25-2 54,-1 1 0,1-1 1,0 1-1,0 0 0,0 0 1,1 1-1,-1 0 0,0 0 1,1 0-1,0 0 0,-1 0 0,1 1 1,1 0-1,-1 0 0,1 0 1,-2 1-55,-8 13 211,0 0 0,2 1 0,-4 6-211,0 4 222,1 0 1,1 0-1,2 1 0,-3 11-222,10-23-362,0-1-1,0 1 0,2 0 1,0-1-1,1 1 1,1 0-1,1 0 0,1 10 363,6-9-4186,11-6-3831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21:04:27.709"/>
    </inkml:context>
    <inkml:brush xml:id="br0">
      <inkml:brushProperty name="width" value="0.1" units="cm"/>
      <inkml:brushProperty name="height" value="0.1" units="cm"/>
      <inkml:brushProperty name="color" value="#333333"/>
    </inkml:brush>
  </inkml:definitions>
  <inkml:trace contextRef="#ctx0" brushRef="#br0">1 188 17976,'0'0'1441,"0"0"-1441,0 0 0,0 0 384,0 0 64,0 0 337,207 22-257,-131-22-272,-7 0-64,-9 0-128,-10 0-32,-9 0-32,-10 0-64,-5 0-768,-8-5-1329,-8 5-3506,-10 0-5346</inkml:trace>
  <inkml:trace contextRef="#ctx0" brushRef="#br0" timeOffset="339.72">111 434 13254,'0'0'3714,"0"0"-3714,0 0 0,0 0 864,0 0 97,189 71-529,-114-66-272,-3-2 0,-2 0-96,-8 3-48,-11-6 32,-7 0-48,-6 0-688,-13 0-2338,-3-12-4353</inkml:trace>
  <inkml:trace contextRef="#ctx0" brushRef="#br0" timeOffset="669.73">469 1 10309,'0'0'1723,"30"12"-314,-1 1-852,16 6 611,0-1 0,1-3-1,17 3-1167,205 40 2906,-266-58-2847,1 0 1,0 1 0,-1-1 0,1 1 0,-1 0-1,1 0 1,-1 0 0,1 0 0,-1 1 0,1-1 0,-1 1-1,0-1 1,0 1 0,0 0 0,0-1 0,0 1-1,0 0 1,-1 1 0,2 1-60,-2-1 67,0 0 0,-1 0 0,1 0 0,-1 0 1,0 0-1,0 0 0,0 0 0,0 0 0,-1 0 0,1-1 0,-1 1 1,0 0-1,1 0 0,-1 0 0,-1 0 0,1-1 0,0 1 0,-1 0 0,0-1-67,-20 35 224,-1-1-1,-3-2 0,0-1 0,-2 0 1,-15 11-224,35-36 12,-40 42-5,-2-2 0,-2-2 0,-30 19-7,67-53-102,2 0-1368,6-9-4510,7-3-6610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BA46CC8C-501B-461A-8E81-86A7505D926B}" type="datetimeFigureOut">
              <a:rPr lang="zh-CN" altLang="en-US" smtClean="0"/>
              <a:t>2020/5/22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1124B15B-9D34-48B7-B76B-BDE38A39AD9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24B15B-9D34-48B7-B76B-BDE38A39AD9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24B15B-9D34-48B7-B76B-BDE38A39AD94}" type="slidenum">
              <a:rPr lang="zh-CN" altLang="en-US" smtClean="0"/>
              <a:t>10</a:t>
            </a:fld>
            <a:endParaRPr lang="zh-CN" altLang="en-US"/>
          </a:p>
        </p:txBody>
      </p:sp>
    </p:spTree>
    <p:extLst>
      <p:ext uri="{BB962C8B-B14F-4D97-AF65-F5344CB8AC3E}">
        <p14:creationId xmlns:p14="http://schemas.microsoft.com/office/powerpoint/2010/main" val="2440208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24B15B-9D34-48B7-B76B-BDE38A39AD94}" type="slidenum">
              <a:rPr lang="zh-CN" altLang="en-US" smtClean="0"/>
              <a:t>11</a:t>
            </a:fld>
            <a:endParaRPr lang="zh-CN" altLang="en-US"/>
          </a:p>
        </p:txBody>
      </p:sp>
    </p:spTree>
    <p:extLst>
      <p:ext uri="{BB962C8B-B14F-4D97-AF65-F5344CB8AC3E}">
        <p14:creationId xmlns:p14="http://schemas.microsoft.com/office/powerpoint/2010/main" val="2517869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24B15B-9D34-48B7-B76B-BDE38A39AD94}" type="slidenum">
              <a:rPr lang="zh-CN" altLang="en-US" smtClean="0"/>
              <a:t>12</a:t>
            </a:fld>
            <a:endParaRPr lang="zh-CN" altLang="en-US"/>
          </a:p>
        </p:txBody>
      </p:sp>
    </p:spTree>
    <p:extLst>
      <p:ext uri="{BB962C8B-B14F-4D97-AF65-F5344CB8AC3E}">
        <p14:creationId xmlns:p14="http://schemas.microsoft.com/office/powerpoint/2010/main" val="2510814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24B15B-9D34-48B7-B76B-BDE38A39AD94}" type="slidenum">
              <a:rPr lang="zh-CN" altLang="en-US" smtClean="0"/>
              <a:t>13</a:t>
            </a:fld>
            <a:endParaRPr lang="zh-CN" altLang="en-US"/>
          </a:p>
        </p:txBody>
      </p:sp>
    </p:spTree>
    <p:extLst>
      <p:ext uri="{BB962C8B-B14F-4D97-AF65-F5344CB8AC3E}">
        <p14:creationId xmlns:p14="http://schemas.microsoft.com/office/powerpoint/2010/main" val="2259285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24B15B-9D34-48B7-B76B-BDE38A39AD94}" type="slidenum">
              <a:rPr lang="zh-CN" altLang="en-US" smtClean="0"/>
              <a:t>14</a:t>
            </a:fld>
            <a:endParaRPr lang="zh-CN" altLang="en-US"/>
          </a:p>
        </p:txBody>
      </p:sp>
    </p:spTree>
    <p:extLst>
      <p:ext uri="{BB962C8B-B14F-4D97-AF65-F5344CB8AC3E}">
        <p14:creationId xmlns:p14="http://schemas.microsoft.com/office/powerpoint/2010/main" val="267071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24B15B-9D34-48B7-B76B-BDE38A39AD9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94842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24B15B-9D34-48B7-B76B-BDE38A39AD9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67299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24B15B-9D34-48B7-B76B-BDE38A39AD9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4128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24B15B-9D34-48B7-B76B-BDE38A39AD9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78665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24B15B-9D34-48B7-B76B-BDE38A39AD94}" type="slidenum">
              <a:rPr lang="zh-CN" altLang="en-US" smtClean="0"/>
              <a:t>19</a:t>
            </a:fld>
            <a:endParaRPr lang="zh-CN" altLang="en-US"/>
          </a:p>
        </p:txBody>
      </p:sp>
    </p:spTree>
    <p:extLst>
      <p:ext uri="{BB962C8B-B14F-4D97-AF65-F5344CB8AC3E}">
        <p14:creationId xmlns:p14="http://schemas.microsoft.com/office/powerpoint/2010/main" val="2508053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24B15B-9D34-48B7-B76B-BDE38A39AD94}" type="slidenum">
              <a:rPr lang="zh-CN" altLang="en-US" smtClean="0"/>
              <a:t>2</a:t>
            </a:fld>
            <a:endParaRPr lang="zh-CN" altLang="en-US"/>
          </a:p>
        </p:txBody>
      </p:sp>
    </p:spTree>
    <p:extLst>
      <p:ext uri="{BB962C8B-B14F-4D97-AF65-F5344CB8AC3E}">
        <p14:creationId xmlns:p14="http://schemas.microsoft.com/office/powerpoint/2010/main" val="2756296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24B15B-9D34-48B7-B76B-BDE38A39AD9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44395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24B15B-9D34-48B7-B76B-BDE38A39AD9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24432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24B15B-9D34-48B7-B76B-BDE38A39AD9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18195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24B15B-9D34-48B7-B76B-BDE38A39AD9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96349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24B15B-9D34-48B7-B76B-BDE38A39AD94}" type="slidenum">
              <a:rPr lang="zh-CN" altLang="en-US" smtClean="0"/>
              <a:t>24</a:t>
            </a:fld>
            <a:endParaRPr lang="zh-CN" altLang="en-US"/>
          </a:p>
        </p:txBody>
      </p:sp>
    </p:spTree>
    <p:extLst>
      <p:ext uri="{BB962C8B-B14F-4D97-AF65-F5344CB8AC3E}">
        <p14:creationId xmlns:p14="http://schemas.microsoft.com/office/powerpoint/2010/main" val="1336300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24B15B-9D34-48B7-B76B-BDE38A39AD94}" type="slidenum">
              <a:rPr lang="zh-CN" altLang="en-US" smtClean="0"/>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24B15B-9D34-48B7-B76B-BDE38A39AD94}" type="slidenum">
              <a:rPr lang="zh-CN" altLang="en-US" smtClean="0"/>
              <a:t>3</a:t>
            </a:fld>
            <a:endParaRPr lang="zh-CN" altLang="en-US"/>
          </a:p>
        </p:txBody>
      </p:sp>
    </p:spTree>
    <p:extLst>
      <p:ext uri="{BB962C8B-B14F-4D97-AF65-F5344CB8AC3E}">
        <p14:creationId xmlns:p14="http://schemas.microsoft.com/office/powerpoint/2010/main" val="2440208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24B15B-9D34-48B7-B76B-BDE38A39AD94}" type="slidenum">
              <a:rPr lang="zh-CN" altLang="en-US" smtClean="0"/>
              <a:t>4</a:t>
            </a:fld>
            <a:endParaRPr lang="zh-CN" altLang="en-US"/>
          </a:p>
        </p:txBody>
      </p:sp>
    </p:spTree>
    <p:extLst>
      <p:ext uri="{BB962C8B-B14F-4D97-AF65-F5344CB8AC3E}">
        <p14:creationId xmlns:p14="http://schemas.microsoft.com/office/powerpoint/2010/main" val="2283934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24B15B-9D34-48B7-B76B-BDE38A39AD94}" type="slidenum">
              <a:rPr lang="zh-CN" altLang="en-US" smtClean="0"/>
              <a:t>5</a:t>
            </a:fld>
            <a:endParaRPr lang="zh-CN" altLang="en-US"/>
          </a:p>
        </p:txBody>
      </p:sp>
    </p:spTree>
    <p:extLst>
      <p:ext uri="{BB962C8B-B14F-4D97-AF65-F5344CB8AC3E}">
        <p14:creationId xmlns:p14="http://schemas.microsoft.com/office/powerpoint/2010/main" val="1269797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24B15B-9D34-48B7-B76B-BDE38A39AD94}" type="slidenum">
              <a:rPr lang="zh-CN" altLang="en-US" smtClean="0"/>
              <a:t>6</a:t>
            </a:fld>
            <a:endParaRPr lang="zh-CN" altLang="en-US"/>
          </a:p>
        </p:txBody>
      </p:sp>
    </p:spTree>
    <p:extLst>
      <p:ext uri="{BB962C8B-B14F-4D97-AF65-F5344CB8AC3E}">
        <p14:creationId xmlns:p14="http://schemas.microsoft.com/office/powerpoint/2010/main" val="3089105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24B15B-9D34-48B7-B76B-BDE38A39AD94}" type="slidenum">
              <a:rPr lang="zh-CN" altLang="en-US" smtClean="0"/>
              <a:t>7</a:t>
            </a:fld>
            <a:endParaRPr lang="zh-CN" altLang="en-US"/>
          </a:p>
        </p:txBody>
      </p:sp>
    </p:spTree>
    <p:extLst>
      <p:ext uri="{BB962C8B-B14F-4D97-AF65-F5344CB8AC3E}">
        <p14:creationId xmlns:p14="http://schemas.microsoft.com/office/powerpoint/2010/main" val="3087136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24B15B-9D34-48B7-B76B-BDE38A39AD94}" type="slidenum">
              <a:rPr lang="zh-CN" altLang="en-US" smtClean="0"/>
              <a:t>8</a:t>
            </a:fld>
            <a:endParaRPr lang="zh-CN" altLang="en-US"/>
          </a:p>
        </p:txBody>
      </p:sp>
    </p:spTree>
    <p:extLst>
      <p:ext uri="{BB962C8B-B14F-4D97-AF65-F5344CB8AC3E}">
        <p14:creationId xmlns:p14="http://schemas.microsoft.com/office/powerpoint/2010/main" val="3416743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24B15B-9D34-48B7-B76B-BDE38A39AD94}" type="slidenum">
              <a:rPr lang="zh-CN" altLang="en-US" smtClean="0"/>
              <a:t>9</a:t>
            </a:fld>
            <a:endParaRPr lang="zh-CN" altLang="en-US"/>
          </a:p>
        </p:txBody>
      </p:sp>
    </p:spTree>
    <p:extLst>
      <p:ext uri="{BB962C8B-B14F-4D97-AF65-F5344CB8AC3E}">
        <p14:creationId xmlns:p14="http://schemas.microsoft.com/office/powerpoint/2010/main" val="219625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lumMod val="95000"/>
                  </a:schemeClr>
                </a:solidFill>
                <a:latin typeface="微软雅黑" panose="020B0503020204020204" charset="-122"/>
                <a:ea typeface="微软雅黑" panose="020B0503020204020204" charset="-122"/>
                <a:sym typeface="+mn-ea"/>
              </a:rPr>
              <a:t>感谢您下载小木头平台上提供的</a:t>
            </a:r>
            <a:r>
              <a:rPr lang="en-US" altLang="zh-CN" sz="300" dirty="0">
                <a:solidFill>
                  <a:schemeClr val="bg1">
                    <a:lumMod val="95000"/>
                  </a:schemeClr>
                </a:solidFill>
                <a:latin typeface="微软雅黑" panose="020B0503020204020204" charset="-122"/>
                <a:ea typeface="微软雅黑" panose="020B0503020204020204" charset="-122"/>
                <a:sym typeface="+mn-ea"/>
              </a:rPr>
              <a:t>PPT</a:t>
            </a:r>
            <a:r>
              <a:rPr lang="zh-CN" altLang="en-US" sz="300" dirty="0">
                <a:solidFill>
                  <a:schemeClr val="bg1">
                    <a:lumMod val="95000"/>
                  </a:schemeClr>
                </a:solidFill>
                <a:latin typeface="微软雅黑" panose="020B0503020204020204" charset="-122"/>
                <a:ea typeface="微软雅黑" panose="020B0503020204020204" charset="-122"/>
                <a:sym typeface="+mn-ea"/>
              </a:rPr>
              <a:t>作品，为了您和小木头以及原创作者的利益，请勿复制、传播、销售，否则将承担法律责任！小木头将对作品进行维权，按照传播下载次数进行十倍的索取赔偿！</a:t>
            </a:r>
          </a:p>
          <a:p>
            <a:r>
              <a:rPr lang="en-US" altLang="zh-CN" sz="600" dirty="0">
                <a:solidFill>
                  <a:schemeClr val="bg1">
                    <a:lumMod val="95000"/>
                  </a:schemeClr>
                </a:solidFill>
                <a:latin typeface="微软雅黑" panose="020B0503020204020204" charset="-122"/>
                <a:ea typeface="微软雅黑" panose="020B0503020204020204" charset="-122"/>
                <a:sym typeface="+mn-ea"/>
              </a:rPr>
              <a:t>ibaotu.com</a:t>
            </a: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lumMod val="95000"/>
                  </a:schemeClr>
                </a:solidFill>
                <a:latin typeface="微软雅黑" panose="020B0503020204020204" charset="-122"/>
                <a:ea typeface="微软雅黑" panose="020B0503020204020204" charset="-122"/>
                <a:sym typeface="+mn-ea"/>
              </a:rPr>
              <a:t>感谢您下载小木头平台上提供的</a:t>
            </a:r>
            <a:r>
              <a:rPr lang="en-US" altLang="zh-CN" sz="300" dirty="0">
                <a:solidFill>
                  <a:schemeClr val="bg1">
                    <a:lumMod val="95000"/>
                  </a:schemeClr>
                </a:solidFill>
                <a:latin typeface="微软雅黑" panose="020B0503020204020204" charset="-122"/>
                <a:ea typeface="微软雅黑" panose="020B0503020204020204" charset="-122"/>
                <a:sym typeface="+mn-ea"/>
              </a:rPr>
              <a:t>PPT</a:t>
            </a:r>
            <a:r>
              <a:rPr lang="zh-CN" altLang="en-US" sz="300" dirty="0">
                <a:solidFill>
                  <a:schemeClr val="bg1">
                    <a:lumMod val="95000"/>
                  </a:schemeClr>
                </a:solidFill>
                <a:latin typeface="微软雅黑" panose="020B0503020204020204" charset="-122"/>
                <a:ea typeface="微软雅黑" panose="020B0503020204020204" charset="-122"/>
                <a:sym typeface="+mn-ea"/>
              </a:rPr>
              <a:t>作品，为了您和小木头以及原创作者的利益，请勿复制、传播、销售，否则将承担法律责任！小木头将对作品进行维权，按照传播下载次数进行十倍的索取赔偿！</a:t>
            </a:r>
          </a:p>
          <a:p>
            <a:r>
              <a:rPr lang="en-US" altLang="zh-CN" sz="600" dirty="0">
                <a:solidFill>
                  <a:schemeClr val="bg1">
                    <a:lumMod val="95000"/>
                  </a:schemeClr>
                </a:solidFill>
                <a:latin typeface="微软雅黑" panose="020B0503020204020204" charset="-122"/>
                <a:ea typeface="微软雅黑" panose="020B0503020204020204" charset="-122"/>
                <a:sym typeface="+mn-ea"/>
              </a:rPr>
              <a:t>ibaotu.com</a:t>
            </a:r>
          </a:p>
        </p:txBody>
      </p:sp>
    </p:spTree>
  </p:cSld>
  <p:clrMap bg1="lt1" tx1="dk1" bg2="lt2" tx2="dk2" accent1="accent1" accent2="accent2" accent3="accent3" accent4="accent4" accent5="accent5" accent6="accent6" hlink="hlink" folHlink="folHlink"/>
  <p:sldLayoutIdLst>
    <p:sldLayoutId id="2147483649" r:id="rId1"/>
  </p:sldLayoutIdLst>
  <p:transition spd="slow">
    <p:push/>
  </p:transition>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26" Type="http://schemas.openxmlformats.org/officeDocument/2006/relationships/customXml" Target="../ink/ink12.xml"/><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5" Type="http://schemas.openxmlformats.org/officeDocument/2006/relationships/image" Target="../media/image14.png"/><Relationship Id="rId2" Type="http://schemas.openxmlformats.org/officeDocument/2006/relationships/notesSlide" Target="../notesSlides/notesSlide12.xml"/><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customXml" Target="../ink/ink5.xml"/><Relationship Id="rId24" Type="http://schemas.openxmlformats.org/officeDocument/2006/relationships/customXml" Target="../ink/ink11.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image" Target="../media/image13.png"/><Relationship Id="rId10" Type="http://schemas.openxmlformats.org/officeDocument/2006/relationships/image" Target="../media/image6.png"/><Relationship Id="rId19" Type="http://schemas.openxmlformats.org/officeDocument/2006/relationships/customXml" Target="../ink/ink9.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21.png"/><Relationship Id="rId18" Type="http://schemas.openxmlformats.org/officeDocument/2006/relationships/customXml" Target="../ink/ink20.xml"/><Relationship Id="rId3" Type="http://schemas.openxmlformats.org/officeDocument/2006/relationships/image" Target="../media/image14.jpg"/><Relationship Id="rId7" Type="http://schemas.openxmlformats.org/officeDocument/2006/relationships/image" Target="../media/image18.png"/><Relationship Id="rId12" Type="http://schemas.openxmlformats.org/officeDocument/2006/relationships/customXml" Target="../ink/ink17.xml"/><Relationship Id="rId17" Type="http://schemas.openxmlformats.org/officeDocument/2006/relationships/image" Target="../media/image23.png"/><Relationship Id="rId2" Type="http://schemas.openxmlformats.org/officeDocument/2006/relationships/notesSlide" Target="../notesSlides/notesSlide13.xml"/><Relationship Id="rId16" Type="http://schemas.openxmlformats.org/officeDocument/2006/relationships/customXml" Target="../ink/ink19.xml"/><Relationship Id="rId1" Type="http://schemas.openxmlformats.org/officeDocument/2006/relationships/slideLayout" Target="../slideLayouts/slideLayout1.xml"/><Relationship Id="rId6" Type="http://schemas.openxmlformats.org/officeDocument/2006/relationships/customXml" Target="../ink/ink14.xm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2.png"/><Relationship Id="rId10" Type="http://schemas.openxmlformats.org/officeDocument/2006/relationships/customXml" Target="../ink/ink16.xml"/><Relationship Id="rId19" Type="http://schemas.openxmlformats.org/officeDocument/2006/relationships/image" Target="../media/image24.png"/><Relationship Id="rId4" Type="http://schemas.openxmlformats.org/officeDocument/2006/relationships/customXml" Target="../ink/ink13.xml"/><Relationship Id="rId9" Type="http://schemas.openxmlformats.org/officeDocument/2006/relationships/image" Target="../media/image19.png"/><Relationship Id="rId14" Type="http://schemas.openxmlformats.org/officeDocument/2006/relationships/customXml" Target="../ink/ink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customXml" Target="../ink/ink22.xml"/><Relationship Id="rId5" Type="http://schemas.openxmlformats.org/officeDocument/2006/relationships/image" Target="../media/image26.png"/><Relationship Id="rId4" Type="http://schemas.openxmlformats.org/officeDocument/2006/relationships/customXml" Target="../ink/ink2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customXml" Target="../ink/ink23.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3" Type="http://schemas.openxmlformats.org/officeDocument/2006/relationships/customXml" Target="../ink/ink29.xml"/><Relationship Id="rId18" Type="http://schemas.openxmlformats.org/officeDocument/2006/relationships/image" Target="../media/image38.png"/><Relationship Id="rId26" Type="http://schemas.openxmlformats.org/officeDocument/2006/relationships/image" Target="../media/image42.png"/><Relationship Id="rId39" Type="http://schemas.openxmlformats.org/officeDocument/2006/relationships/customXml" Target="../ink/ink42.xml"/><Relationship Id="rId21" Type="http://schemas.openxmlformats.org/officeDocument/2006/relationships/customXml" Target="../ink/ink33.xml"/><Relationship Id="rId34" Type="http://schemas.openxmlformats.org/officeDocument/2006/relationships/image" Target="../media/image46.png"/><Relationship Id="rId42" Type="http://schemas.openxmlformats.org/officeDocument/2006/relationships/image" Target="../media/image50.png"/><Relationship Id="rId47" Type="http://schemas.openxmlformats.org/officeDocument/2006/relationships/customXml" Target="../ink/ink46.xml"/><Relationship Id="rId50" Type="http://schemas.openxmlformats.org/officeDocument/2006/relationships/image" Target="../media/image54.png"/><Relationship Id="rId55" Type="http://schemas.openxmlformats.org/officeDocument/2006/relationships/customXml" Target="../ink/ink50.xml"/><Relationship Id="rId7" Type="http://schemas.openxmlformats.org/officeDocument/2006/relationships/customXml" Target="../ink/ink26.xml"/><Relationship Id="rId12" Type="http://schemas.openxmlformats.org/officeDocument/2006/relationships/image" Target="../media/image35.png"/><Relationship Id="rId17" Type="http://schemas.openxmlformats.org/officeDocument/2006/relationships/customXml" Target="../ink/ink31.xml"/><Relationship Id="rId25" Type="http://schemas.openxmlformats.org/officeDocument/2006/relationships/customXml" Target="../ink/ink35.xml"/><Relationship Id="rId33" Type="http://schemas.openxmlformats.org/officeDocument/2006/relationships/customXml" Target="../ink/ink39.xml"/><Relationship Id="rId38" Type="http://schemas.openxmlformats.org/officeDocument/2006/relationships/image" Target="../media/image48.png"/><Relationship Id="rId46" Type="http://schemas.openxmlformats.org/officeDocument/2006/relationships/image" Target="../media/image52.png"/><Relationship Id="rId2" Type="http://schemas.openxmlformats.org/officeDocument/2006/relationships/notesSlide" Target="../notesSlides/notesSlide19.xml"/><Relationship Id="rId16" Type="http://schemas.openxmlformats.org/officeDocument/2006/relationships/image" Target="../media/image37.png"/><Relationship Id="rId20" Type="http://schemas.openxmlformats.org/officeDocument/2006/relationships/image" Target="../media/image39.png"/><Relationship Id="rId29" Type="http://schemas.openxmlformats.org/officeDocument/2006/relationships/customXml" Target="../ink/ink37.xml"/><Relationship Id="rId41" Type="http://schemas.openxmlformats.org/officeDocument/2006/relationships/customXml" Target="../ink/ink43.xml"/><Relationship Id="rId54"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customXml" Target="../ink/ink28.xml"/><Relationship Id="rId24" Type="http://schemas.openxmlformats.org/officeDocument/2006/relationships/image" Target="../media/image41.png"/><Relationship Id="rId32" Type="http://schemas.openxmlformats.org/officeDocument/2006/relationships/image" Target="../media/image45.png"/><Relationship Id="rId37" Type="http://schemas.openxmlformats.org/officeDocument/2006/relationships/customXml" Target="../ink/ink41.xml"/><Relationship Id="rId40" Type="http://schemas.openxmlformats.org/officeDocument/2006/relationships/image" Target="../media/image49.png"/><Relationship Id="rId45" Type="http://schemas.openxmlformats.org/officeDocument/2006/relationships/customXml" Target="../ink/ink45.xml"/><Relationship Id="rId53" Type="http://schemas.openxmlformats.org/officeDocument/2006/relationships/customXml" Target="../ink/ink49.xml"/><Relationship Id="rId58" Type="http://schemas.openxmlformats.org/officeDocument/2006/relationships/image" Target="../media/image58.png"/><Relationship Id="rId5" Type="http://schemas.openxmlformats.org/officeDocument/2006/relationships/customXml" Target="../ink/ink25.xml"/><Relationship Id="rId15" Type="http://schemas.openxmlformats.org/officeDocument/2006/relationships/customXml" Target="../ink/ink30.xml"/><Relationship Id="rId23" Type="http://schemas.openxmlformats.org/officeDocument/2006/relationships/customXml" Target="../ink/ink34.xml"/><Relationship Id="rId28" Type="http://schemas.openxmlformats.org/officeDocument/2006/relationships/image" Target="../media/image43.png"/><Relationship Id="rId36" Type="http://schemas.openxmlformats.org/officeDocument/2006/relationships/image" Target="../media/image47.png"/><Relationship Id="rId49" Type="http://schemas.openxmlformats.org/officeDocument/2006/relationships/customXml" Target="../ink/ink47.xml"/><Relationship Id="rId57" Type="http://schemas.openxmlformats.org/officeDocument/2006/relationships/customXml" Target="../ink/ink51.xml"/><Relationship Id="rId10" Type="http://schemas.openxmlformats.org/officeDocument/2006/relationships/image" Target="../media/image34.png"/><Relationship Id="rId19" Type="http://schemas.openxmlformats.org/officeDocument/2006/relationships/customXml" Target="../ink/ink32.xml"/><Relationship Id="rId31" Type="http://schemas.openxmlformats.org/officeDocument/2006/relationships/customXml" Target="../ink/ink38.xml"/><Relationship Id="rId44" Type="http://schemas.openxmlformats.org/officeDocument/2006/relationships/image" Target="../media/image51.png"/><Relationship Id="rId52" Type="http://schemas.openxmlformats.org/officeDocument/2006/relationships/image" Target="../media/image55.png"/><Relationship Id="rId4" Type="http://schemas.openxmlformats.org/officeDocument/2006/relationships/image" Target="../media/image31.png"/><Relationship Id="rId9" Type="http://schemas.openxmlformats.org/officeDocument/2006/relationships/customXml" Target="../ink/ink27.xml"/><Relationship Id="rId14" Type="http://schemas.openxmlformats.org/officeDocument/2006/relationships/image" Target="../media/image36.png"/><Relationship Id="rId22" Type="http://schemas.openxmlformats.org/officeDocument/2006/relationships/image" Target="../media/image40.png"/><Relationship Id="rId27" Type="http://schemas.openxmlformats.org/officeDocument/2006/relationships/customXml" Target="../ink/ink36.xml"/><Relationship Id="rId30" Type="http://schemas.openxmlformats.org/officeDocument/2006/relationships/image" Target="../media/image44.png"/><Relationship Id="rId35" Type="http://schemas.openxmlformats.org/officeDocument/2006/relationships/customXml" Target="../ink/ink40.xml"/><Relationship Id="rId43" Type="http://schemas.openxmlformats.org/officeDocument/2006/relationships/customXml" Target="../ink/ink44.xml"/><Relationship Id="rId48" Type="http://schemas.openxmlformats.org/officeDocument/2006/relationships/image" Target="../media/image53.png"/><Relationship Id="rId56" Type="http://schemas.openxmlformats.org/officeDocument/2006/relationships/image" Target="../media/image57.png"/><Relationship Id="rId8" Type="http://schemas.openxmlformats.org/officeDocument/2006/relationships/image" Target="../media/image33.png"/><Relationship Id="rId51" Type="http://schemas.openxmlformats.org/officeDocument/2006/relationships/customXml" Target="../ink/ink48.xml"/><Relationship Id="rId3" Type="http://schemas.openxmlformats.org/officeDocument/2006/relationships/customXml" Target="../ink/ink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3" Type="http://schemas.openxmlformats.org/officeDocument/2006/relationships/customXml" Target="../ink/ink57.xml"/><Relationship Id="rId18" Type="http://schemas.openxmlformats.org/officeDocument/2006/relationships/image" Target="../media/image66.png"/><Relationship Id="rId26" Type="http://schemas.openxmlformats.org/officeDocument/2006/relationships/image" Target="../media/image70.png"/><Relationship Id="rId39" Type="http://schemas.openxmlformats.org/officeDocument/2006/relationships/customXml" Target="../ink/ink70.xml"/><Relationship Id="rId3" Type="http://schemas.openxmlformats.org/officeDocument/2006/relationships/customXml" Target="../ink/ink52.xml"/><Relationship Id="rId21" Type="http://schemas.openxmlformats.org/officeDocument/2006/relationships/customXml" Target="../ink/ink61.xml"/><Relationship Id="rId34" Type="http://schemas.openxmlformats.org/officeDocument/2006/relationships/image" Target="../media/image74.png"/><Relationship Id="rId42" Type="http://schemas.openxmlformats.org/officeDocument/2006/relationships/image" Target="../media/image78.png"/><Relationship Id="rId47" Type="http://schemas.openxmlformats.org/officeDocument/2006/relationships/customXml" Target="../ink/ink74.xml"/><Relationship Id="rId50" Type="http://schemas.openxmlformats.org/officeDocument/2006/relationships/image" Target="../media/image82.png"/><Relationship Id="rId7" Type="http://schemas.openxmlformats.org/officeDocument/2006/relationships/customXml" Target="../ink/ink54.xml"/><Relationship Id="rId12" Type="http://schemas.openxmlformats.org/officeDocument/2006/relationships/image" Target="../media/image63.png"/><Relationship Id="rId17" Type="http://schemas.openxmlformats.org/officeDocument/2006/relationships/customXml" Target="../ink/ink59.xml"/><Relationship Id="rId25" Type="http://schemas.openxmlformats.org/officeDocument/2006/relationships/customXml" Target="../ink/ink63.xml"/><Relationship Id="rId33" Type="http://schemas.openxmlformats.org/officeDocument/2006/relationships/customXml" Target="../ink/ink67.xml"/><Relationship Id="rId38" Type="http://schemas.openxmlformats.org/officeDocument/2006/relationships/image" Target="../media/image76.png"/><Relationship Id="rId46" Type="http://schemas.openxmlformats.org/officeDocument/2006/relationships/image" Target="../media/image80.png"/><Relationship Id="rId2" Type="http://schemas.openxmlformats.org/officeDocument/2006/relationships/notesSlide" Target="../notesSlides/notesSlide20.xml"/><Relationship Id="rId16" Type="http://schemas.openxmlformats.org/officeDocument/2006/relationships/image" Target="../media/image65.png"/><Relationship Id="rId20" Type="http://schemas.openxmlformats.org/officeDocument/2006/relationships/image" Target="../media/image67.png"/><Relationship Id="rId29" Type="http://schemas.openxmlformats.org/officeDocument/2006/relationships/customXml" Target="../ink/ink65.xml"/><Relationship Id="rId41" Type="http://schemas.openxmlformats.org/officeDocument/2006/relationships/customXml" Target="../ink/ink71.xml"/><Relationship Id="rId1" Type="http://schemas.openxmlformats.org/officeDocument/2006/relationships/slideLayout" Target="../slideLayouts/slideLayout1.xml"/><Relationship Id="rId6" Type="http://schemas.openxmlformats.org/officeDocument/2006/relationships/image" Target="../media/image60.png"/><Relationship Id="rId11" Type="http://schemas.openxmlformats.org/officeDocument/2006/relationships/customXml" Target="../ink/ink56.xml"/><Relationship Id="rId24" Type="http://schemas.openxmlformats.org/officeDocument/2006/relationships/image" Target="../media/image69.png"/><Relationship Id="rId32" Type="http://schemas.openxmlformats.org/officeDocument/2006/relationships/image" Target="../media/image73.png"/><Relationship Id="rId37" Type="http://schemas.openxmlformats.org/officeDocument/2006/relationships/customXml" Target="../ink/ink69.xml"/><Relationship Id="rId40" Type="http://schemas.openxmlformats.org/officeDocument/2006/relationships/image" Target="../media/image77.png"/><Relationship Id="rId45" Type="http://schemas.openxmlformats.org/officeDocument/2006/relationships/customXml" Target="../ink/ink73.xml"/><Relationship Id="rId5" Type="http://schemas.openxmlformats.org/officeDocument/2006/relationships/customXml" Target="../ink/ink53.xml"/><Relationship Id="rId15" Type="http://schemas.openxmlformats.org/officeDocument/2006/relationships/customXml" Target="../ink/ink58.xml"/><Relationship Id="rId23" Type="http://schemas.openxmlformats.org/officeDocument/2006/relationships/customXml" Target="../ink/ink62.xml"/><Relationship Id="rId28" Type="http://schemas.openxmlformats.org/officeDocument/2006/relationships/image" Target="../media/image71.png"/><Relationship Id="rId36" Type="http://schemas.openxmlformats.org/officeDocument/2006/relationships/image" Target="../media/image75.png"/><Relationship Id="rId49" Type="http://schemas.openxmlformats.org/officeDocument/2006/relationships/customXml" Target="../ink/ink75.xml"/><Relationship Id="rId10" Type="http://schemas.openxmlformats.org/officeDocument/2006/relationships/image" Target="../media/image62.png"/><Relationship Id="rId19" Type="http://schemas.openxmlformats.org/officeDocument/2006/relationships/customXml" Target="../ink/ink60.xml"/><Relationship Id="rId31" Type="http://schemas.openxmlformats.org/officeDocument/2006/relationships/customXml" Target="../ink/ink66.xml"/><Relationship Id="rId44" Type="http://schemas.openxmlformats.org/officeDocument/2006/relationships/image" Target="../media/image79.png"/><Relationship Id="rId52" Type="http://schemas.openxmlformats.org/officeDocument/2006/relationships/image" Target="../media/image83.png"/><Relationship Id="rId4" Type="http://schemas.openxmlformats.org/officeDocument/2006/relationships/image" Target="../media/image59.png"/><Relationship Id="rId9" Type="http://schemas.openxmlformats.org/officeDocument/2006/relationships/customXml" Target="../ink/ink55.xml"/><Relationship Id="rId14" Type="http://schemas.openxmlformats.org/officeDocument/2006/relationships/image" Target="../media/image64.png"/><Relationship Id="rId22" Type="http://schemas.openxmlformats.org/officeDocument/2006/relationships/image" Target="../media/image68.png"/><Relationship Id="rId27" Type="http://schemas.openxmlformats.org/officeDocument/2006/relationships/customXml" Target="../ink/ink64.xml"/><Relationship Id="rId30" Type="http://schemas.openxmlformats.org/officeDocument/2006/relationships/image" Target="../media/image72.png"/><Relationship Id="rId35" Type="http://schemas.openxmlformats.org/officeDocument/2006/relationships/customXml" Target="../ink/ink68.xml"/><Relationship Id="rId43" Type="http://schemas.openxmlformats.org/officeDocument/2006/relationships/customXml" Target="../ink/ink72.xml"/><Relationship Id="rId48" Type="http://schemas.openxmlformats.org/officeDocument/2006/relationships/image" Target="../media/image81.png"/><Relationship Id="rId8" Type="http://schemas.openxmlformats.org/officeDocument/2006/relationships/image" Target="../media/image61.png"/><Relationship Id="rId51" Type="http://schemas.openxmlformats.org/officeDocument/2006/relationships/customXml" Target="../ink/ink76.xml"/></Relationships>
</file>

<file path=ppt/slides/_rels/slide21.xml.rels><?xml version="1.0" encoding="UTF-8" standalone="yes"?>
<Relationships xmlns="http://schemas.openxmlformats.org/package/2006/relationships"><Relationship Id="rId3" Type="http://schemas.openxmlformats.org/officeDocument/2006/relationships/customXml" Target="../ink/ink77.xm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84.png"/></Relationships>
</file>

<file path=ppt/slides/_rels/slide22.xml.rels><?xml version="1.0" encoding="UTF-8" standalone="yes"?>
<Relationships xmlns="http://schemas.openxmlformats.org/package/2006/relationships"><Relationship Id="rId3" Type="http://schemas.openxmlformats.org/officeDocument/2006/relationships/customXml" Target="../ink/ink78.xml"/><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84.png"/></Relationships>
</file>

<file path=ppt/slides/_rels/slide23.xml.rels><?xml version="1.0" encoding="UTF-8" standalone="yes"?>
<Relationships xmlns="http://schemas.openxmlformats.org/package/2006/relationships"><Relationship Id="rId8" Type="http://schemas.openxmlformats.org/officeDocument/2006/relationships/customXml" Target="../ink/ink81.xml"/><Relationship Id="rId13" Type="http://schemas.openxmlformats.org/officeDocument/2006/relationships/image" Target="../media/image90.png"/><Relationship Id="rId18" Type="http://schemas.openxmlformats.org/officeDocument/2006/relationships/customXml" Target="../ink/ink86.xml"/><Relationship Id="rId26" Type="http://schemas.openxmlformats.org/officeDocument/2006/relationships/customXml" Target="../ink/ink90.xml"/><Relationship Id="rId39" Type="http://schemas.openxmlformats.org/officeDocument/2006/relationships/image" Target="../media/image103.png"/><Relationship Id="rId3" Type="http://schemas.openxmlformats.org/officeDocument/2006/relationships/customXml" Target="../ink/ink79.xml"/><Relationship Id="rId21" Type="http://schemas.openxmlformats.org/officeDocument/2006/relationships/image" Target="../media/image94.png"/><Relationship Id="rId34" Type="http://schemas.openxmlformats.org/officeDocument/2006/relationships/customXml" Target="../ink/ink94.xml"/><Relationship Id="rId42" Type="http://schemas.openxmlformats.org/officeDocument/2006/relationships/customXml" Target="../ink/ink98.xml"/><Relationship Id="rId7" Type="http://schemas.openxmlformats.org/officeDocument/2006/relationships/image" Target="../media/image87.png"/><Relationship Id="rId12" Type="http://schemas.openxmlformats.org/officeDocument/2006/relationships/customXml" Target="../ink/ink83.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00.png"/><Relationship Id="rId38" Type="http://schemas.openxmlformats.org/officeDocument/2006/relationships/customXml" Target="../ink/ink96.xml"/><Relationship Id="rId2" Type="http://schemas.openxmlformats.org/officeDocument/2006/relationships/notesSlide" Target="../notesSlides/notesSlide23.xml"/><Relationship Id="rId16" Type="http://schemas.openxmlformats.org/officeDocument/2006/relationships/customXml" Target="../ink/ink85.xml"/><Relationship Id="rId20" Type="http://schemas.openxmlformats.org/officeDocument/2006/relationships/customXml" Target="../ink/ink87.xml"/><Relationship Id="rId29" Type="http://schemas.openxmlformats.org/officeDocument/2006/relationships/image" Target="../media/image98.png"/><Relationship Id="rId41" Type="http://schemas.openxmlformats.org/officeDocument/2006/relationships/image" Target="../media/image104.png"/><Relationship Id="rId1" Type="http://schemas.openxmlformats.org/officeDocument/2006/relationships/slideLayout" Target="../slideLayouts/slideLayout1.xml"/><Relationship Id="rId6" Type="http://schemas.openxmlformats.org/officeDocument/2006/relationships/customXml" Target="../ink/ink80.xml"/><Relationship Id="rId11" Type="http://schemas.openxmlformats.org/officeDocument/2006/relationships/image" Target="../media/image89.png"/><Relationship Id="rId24" Type="http://schemas.openxmlformats.org/officeDocument/2006/relationships/customXml" Target="../ink/ink89.xml"/><Relationship Id="rId32" Type="http://schemas.openxmlformats.org/officeDocument/2006/relationships/customXml" Target="../ink/ink93.xml"/><Relationship Id="rId37" Type="http://schemas.openxmlformats.org/officeDocument/2006/relationships/image" Target="../media/image102.png"/><Relationship Id="rId40" Type="http://schemas.openxmlformats.org/officeDocument/2006/relationships/customXml" Target="../ink/ink97.xml"/><Relationship Id="rId5" Type="http://schemas.openxmlformats.org/officeDocument/2006/relationships/image" Target="../media/image85.png"/><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91.xml"/><Relationship Id="rId36" Type="http://schemas.openxmlformats.org/officeDocument/2006/relationships/customXml" Target="../ink/ink95.xml"/><Relationship Id="rId10" Type="http://schemas.openxmlformats.org/officeDocument/2006/relationships/customXml" Target="../ink/ink82.xml"/><Relationship Id="rId19" Type="http://schemas.openxmlformats.org/officeDocument/2006/relationships/image" Target="../media/image93.png"/><Relationship Id="rId31" Type="http://schemas.openxmlformats.org/officeDocument/2006/relationships/image" Target="../media/image99.png"/><Relationship Id="rId4" Type="http://schemas.openxmlformats.org/officeDocument/2006/relationships/image" Target="../media/image84.png"/><Relationship Id="rId9" Type="http://schemas.openxmlformats.org/officeDocument/2006/relationships/image" Target="../media/image88.png"/><Relationship Id="rId14" Type="http://schemas.openxmlformats.org/officeDocument/2006/relationships/customXml" Target="../ink/ink84.xml"/><Relationship Id="rId22" Type="http://schemas.openxmlformats.org/officeDocument/2006/relationships/customXml" Target="../ink/ink88.xml"/><Relationship Id="rId27" Type="http://schemas.openxmlformats.org/officeDocument/2006/relationships/image" Target="../media/image97.png"/><Relationship Id="rId30" Type="http://schemas.openxmlformats.org/officeDocument/2006/relationships/customXml" Target="../ink/ink92.xml"/><Relationship Id="rId35" Type="http://schemas.openxmlformats.org/officeDocument/2006/relationships/image" Target="../media/image101.png"/><Relationship Id="rId43" Type="http://schemas.openxmlformats.org/officeDocument/2006/relationships/image" Target="../media/image10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5175" y="401955"/>
            <a:ext cx="10661650" cy="546989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65175" y="401955"/>
            <a:ext cx="3169920" cy="54692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9888855" y="4333875"/>
            <a:ext cx="1537970" cy="1537970"/>
            <a:chOff x="15573" y="6825"/>
            <a:chExt cx="2422" cy="2422"/>
          </a:xfrm>
        </p:grpSpPr>
        <p:sp>
          <p:nvSpPr>
            <p:cNvPr id="6" name="直角三角形 5"/>
            <p:cNvSpPr/>
            <p:nvPr/>
          </p:nvSpPr>
          <p:spPr>
            <a:xfrm flipH="1">
              <a:off x="15573" y="6825"/>
              <a:ext cx="2422" cy="2422"/>
            </a:xfrm>
            <a:prstGeom prst="rtTriangle">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H="1">
              <a:off x="16017" y="7268"/>
              <a:ext cx="1978" cy="197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H="1">
              <a:off x="16439" y="7690"/>
              <a:ext cx="1556" cy="1556"/>
            </a:xfrm>
            <a:prstGeom prst="rtTriangle">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椭圆 7"/>
          <p:cNvSpPr/>
          <p:nvPr/>
        </p:nvSpPr>
        <p:spPr>
          <a:xfrm>
            <a:off x="10979150" y="611505"/>
            <a:ext cx="207010" cy="20701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966595" y="4135755"/>
            <a:ext cx="166751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50020" y="2676277"/>
            <a:ext cx="2194257" cy="1631216"/>
          </a:xfrm>
          <a:prstGeom prst="rect">
            <a:avLst/>
          </a:prstGeom>
          <a:noFill/>
        </p:spPr>
        <p:txBody>
          <a:bodyPr wrap="square" rtlCol="0">
            <a:spAutoFit/>
          </a:bodyPr>
          <a:lstStyle/>
          <a:p>
            <a:pPr algn="r"/>
            <a:r>
              <a:rPr lang="en-US" altLang="zh-CN" sz="10000" b="1" dirty="0">
                <a:solidFill>
                  <a:schemeClr val="bg1"/>
                </a:solidFill>
                <a:latin typeface="Arial" panose="020B0604020202020204" pitchFamily="34" charset="0"/>
                <a:cs typeface="Arial" panose="020B0604020202020204" pitchFamily="34" charset="0"/>
              </a:rPr>
              <a:t>04</a:t>
            </a:r>
          </a:p>
        </p:txBody>
      </p:sp>
      <p:sp>
        <p:nvSpPr>
          <p:cNvPr id="16" name="文本框 15"/>
          <p:cNvSpPr txBox="1"/>
          <p:nvPr/>
        </p:nvSpPr>
        <p:spPr>
          <a:xfrm>
            <a:off x="1873624" y="2239645"/>
            <a:ext cx="1760481" cy="400110"/>
          </a:xfrm>
          <a:prstGeom prst="rect">
            <a:avLst/>
          </a:prstGeom>
          <a:noFill/>
        </p:spPr>
        <p:txBody>
          <a:bodyPr wrap="square" rtlCol="0">
            <a:spAutoFit/>
          </a:bodyPr>
          <a:lstStyle/>
          <a:p>
            <a:pPr algn="r" fontAlgn="auto">
              <a:lnSpc>
                <a:spcPct val="100000"/>
              </a:lnSpc>
            </a:pPr>
            <a:r>
              <a:rPr lang="en-US" altLang="zh-CN" sz="2000" b="1" dirty="0">
                <a:solidFill>
                  <a:schemeClr val="bg1"/>
                </a:solidFill>
                <a:latin typeface="微软雅黑" panose="020B0503020204020204" charset="-122"/>
                <a:ea typeface="微软雅黑" panose="020B0503020204020204" charset="-122"/>
                <a:sym typeface="+mn-ea"/>
              </a:rPr>
              <a:t>PART FOUR</a:t>
            </a:r>
            <a:r>
              <a:rPr lang="zh-CN" altLang="en-US" sz="2000" b="1" dirty="0">
                <a:solidFill>
                  <a:schemeClr val="bg1"/>
                </a:solidFill>
                <a:latin typeface="微软雅黑" panose="020B0503020204020204" charset="-122"/>
                <a:ea typeface="微软雅黑" panose="020B0503020204020204" charset="-122"/>
                <a:sym typeface="+mn-ea"/>
              </a:rPr>
              <a:t>    </a:t>
            </a:r>
            <a:endParaRPr lang="en-US" altLang="zh-CN" sz="2000" b="1" dirty="0">
              <a:solidFill>
                <a:schemeClr val="bg1"/>
              </a:solidFill>
              <a:latin typeface="微软雅黑" panose="020B0503020204020204" charset="-122"/>
              <a:ea typeface="微软雅黑" panose="020B0503020204020204" charset="-122"/>
              <a:sym typeface="+mn-ea"/>
            </a:endParaRPr>
          </a:p>
        </p:txBody>
      </p:sp>
      <p:sp>
        <p:nvSpPr>
          <p:cNvPr id="11" name="矩形 10"/>
          <p:cNvSpPr/>
          <p:nvPr/>
        </p:nvSpPr>
        <p:spPr>
          <a:xfrm>
            <a:off x="4643755" y="2638425"/>
            <a:ext cx="744220" cy="1193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556124" y="3030220"/>
            <a:ext cx="3539661" cy="461665"/>
          </a:xfrm>
          <a:prstGeom prst="rect">
            <a:avLst/>
          </a:prstGeom>
          <a:noFill/>
        </p:spPr>
        <p:txBody>
          <a:bodyPr wrap="square" rtlCol="0">
            <a:spAutoFit/>
          </a:bodyPr>
          <a:lstStyle/>
          <a:p>
            <a:pPr algn="dist"/>
            <a:r>
              <a:rPr lang="en-US" altLang="zh-CN" sz="2400" b="1" dirty="0">
                <a:solidFill>
                  <a:schemeClr val="tx1">
                    <a:lumMod val="75000"/>
                    <a:lumOff val="25000"/>
                  </a:schemeClr>
                </a:solidFill>
                <a:latin typeface="微软雅黑" panose="020B0503020204020204" charset="-122"/>
                <a:ea typeface="微软雅黑" panose="020B0503020204020204" charset="-122"/>
              </a:rPr>
              <a:t>B+ Trees and B-Trees</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p:txBody>
      </p:sp>
      <p:sp>
        <p:nvSpPr>
          <p:cNvPr id="45" name="文本框 44"/>
          <p:cNvSpPr txBox="1"/>
          <p:nvPr/>
        </p:nvSpPr>
        <p:spPr>
          <a:xfrm>
            <a:off x="4556125" y="3490595"/>
            <a:ext cx="5614670" cy="335092"/>
          </a:xfrm>
          <a:prstGeom prst="rect">
            <a:avLst/>
          </a:prstGeom>
          <a:noFill/>
        </p:spPr>
        <p:txBody>
          <a:bodyPr wrap="square" rtlCol="0">
            <a:spAutoFit/>
          </a:bodyPr>
          <a:lstStyle/>
          <a:p>
            <a:pPr algn="l" fontAlgn="auto">
              <a:lnSpc>
                <a:spcPct val="150000"/>
              </a:lnSpc>
            </a:pPr>
            <a:r>
              <a:rPr lang="en-US" altLang="zh-CN" sz="1200"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rPr>
              <a:t>Primary &amp;&amp; Secondary Keys index structure in database</a:t>
            </a: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8122"/>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a:extLst>
              <a:ext uri="{FF2B5EF4-FFF2-40B4-BE49-F238E27FC236}">
                <a16:creationId xmlns:a16="http://schemas.microsoft.com/office/drawing/2014/main" id="{B8B03847-9275-4239-A791-26C1B651A62C}"/>
              </a:ext>
            </a:extLst>
          </p:cNvPr>
          <p:cNvSpPr/>
          <p:nvPr/>
        </p:nvSpPr>
        <p:spPr>
          <a:xfrm>
            <a:off x="197485" y="235302"/>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0E2A7EC4-CD86-4A0D-85A8-3A0CDA229C22}"/>
              </a:ext>
            </a:extLst>
          </p:cNvPr>
          <p:cNvGrpSpPr/>
          <p:nvPr/>
        </p:nvGrpSpPr>
        <p:grpSpPr>
          <a:xfrm>
            <a:off x="582295" y="536575"/>
            <a:ext cx="328930" cy="328930"/>
            <a:chOff x="8464" y="2877"/>
            <a:chExt cx="2411" cy="2411"/>
          </a:xfrm>
        </p:grpSpPr>
        <p:sp>
          <p:nvSpPr>
            <p:cNvPr id="11" name="椭圆 10">
              <a:extLst>
                <a:ext uri="{FF2B5EF4-FFF2-40B4-BE49-F238E27FC236}">
                  <a16:creationId xmlns:a16="http://schemas.microsoft.com/office/drawing/2014/main" id="{08177495-6A25-48DC-9BCB-A4985DB10D24}"/>
                </a:ext>
              </a:extLst>
            </p:cNvPr>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D54890EE-E546-4C6A-92F1-A7FE82E3438D}"/>
                </a:ext>
              </a:extLst>
            </p:cNvPr>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圆角矩形 6">
            <a:extLst>
              <a:ext uri="{FF2B5EF4-FFF2-40B4-BE49-F238E27FC236}">
                <a16:creationId xmlns:a16="http://schemas.microsoft.com/office/drawing/2014/main" id="{1CB1CF27-FAA8-43B0-A452-0981C3DA7869}"/>
              </a:ext>
            </a:extLst>
          </p:cNvPr>
          <p:cNvSpPr/>
          <p:nvPr/>
        </p:nvSpPr>
        <p:spPr>
          <a:xfrm>
            <a:off x="1006474" y="550545"/>
            <a:ext cx="4713389" cy="2487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75000"/>
                    <a:lumOff val="25000"/>
                  </a:schemeClr>
                </a:solidFill>
                <a:latin typeface="微软雅黑" panose="020B0503020204020204" charset="-122"/>
                <a:ea typeface="微软雅黑" panose="020B0503020204020204" charset="-122"/>
              </a:rPr>
              <a:t>B+ Tree implementation</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pic>
        <p:nvPicPr>
          <p:cNvPr id="16" name="图片 15">
            <a:extLst>
              <a:ext uri="{FF2B5EF4-FFF2-40B4-BE49-F238E27FC236}">
                <a16:creationId xmlns:a16="http://schemas.microsoft.com/office/drawing/2014/main" id="{586DEE70-B678-46F8-B9C4-277AAB494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982" y="1014059"/>
            <a:ext cx="7094420" cy="4864242"/>
          </a:xfrm>
          <a:prstGeom prst="rect">
            <a:avLst/>
          </a:prstGeom>
          <a:effectLst>
            <a:softEdge rad="190500"/>
          </a:effectLst>
        </p:spPr>
      </p:pic>
      <p:sp>
        <p:nvSpPr>
          <p:cNvPr id="17" name="文本框 16">
            <a:extLst>
              <a:ext uri="{FF2B5EF4-FFF2-40B4-BE49-F238E27FC236}">
                <a16:creationId xmlns:a16="http://schemas.microsoft.com/office/drawing/2014/main" id="{6711A065-CD51-4BA5-8297-850D6505770E}"/>
              </a:ext>
            </a:extLst>
          </p:cNvPr>
          <p:cNvSpPr txBox="1"/>
          <p:nvPr/>
        </p:nvSpPr>
        <p:spPr>
          <a:xfrm>
            <a:off x="7922094" y="4728584"/>
            <a:ext cx="4188166" cy="833690"/>
          </a:xfrm>
          <a:prstGeom prst="rect">
            <a:avLst/>
          </a:prstGeom>
          <a:noFill/>
        </p:spPr>
        <p:txBody>
          <a:bodyPr wrap="square" rtlCol="0">
            <a:spAutoFit/>
          </a:bodyPr>
          <a:lstStyle/>
          <a:p>
            <a:pPr fontAlgn="auto">
              <a:lnSpc>
                <a:spcPct val="150000"/>
              </a:lnSpc>
            </a:pPr>
            <a:r>
              <a:rPr lang="en-US" altLang="zh-CN" b="1" dirty="0">
                <a:solidFill>
                  <a:schemeClr val="tx1">
                    <a:lumMod val="75000"/>
                    <a:lumOff val="25000"/>
                  </a:schemeClr>
                </a:solidFill>
                <a:latin typeface="微软雅黑" panose="020B0503020204020204" charset="-122"/>
                <a:ea typeface="微软雅黑" panose="020B0503020204020204" charset="-122"/>
              </a:rPr>
              <a:t>Leaf Node</a:t>
            </a:r>
          </a:p>
          <a:p>
            <a:pPr algn="ctr" fontAlgn="auto">
              <a:lnSpc>
                <a:spcPct val="150000"/>
              </a:lnSpc>
            </a:pPr>
            <a:r>
              <a:rPr lang="en-US" altLang="zh-CN" sz="1600" dirty="0">
                <a:solidFill>
                  <a:schemeClr val="tx1">
                    <a:lumMod val="75000"/>
                    <a:lumOff val="25000"/>
                  </a:schemeClr>
                </a:solidFill>
                <a:latin typeface="微软雅黑" panose="020B0503020204020204" charset="-122"/>
                <a:ea typeface="微软雅黑" panose="020B0503020204020204" charset="-122"/>
              </a:rPr>
              <a:t>——</a:t>
            </a:r>
            <a:r>
              <a:rPr lang="zh-CN" altLang="en-US" sz="1600" dirty="0">
                <a:solidFill>
                  <a:schemeClr val="tx1">
                    <a:lumMod val="75000"/>
                    <a:lumOff val="25000"/>
                  </a:schemeClr>
                </a:solidFill>
                <a:latin typeface="微软雅黑" panose="020B0503020204020204" charset="-122"/>
                <a:ea typeface="微软雅黑" panose="020B0503020204020204" charset="-122"/>
              </a:rPr>
              <a:t> </a:t>
            </a:r>
            <a:r>
              <a:rPr lang="en-US" altLang="zh-CN" sz="1600" dirty="0">
                <a:solidFill>
                  <a:schemeClr val="tx1">
                    <a:lumMod val="75000"/>
                    <a:lumOff val="25000"/>
                  </a:schemeClr>
                </a:solidFill>
                <a:latin typeface="微软雅黑" panose="020B0503020204020204" charset="-122"/>
                <a:ea typeface="微软雅黑" panose="020B0503020204020204" charset="-122"/>
              </a:rPr>
              <a:t>actually</a:t>
            </a:r>
            <a:r>
              <a:rPr lang="zh-CN" altLang="en-US" sz="1600" dirty="0">
                <a:solidFill>
                  <a:schemeClr val="tx1">
                    <a:lumMod val="75000"/>
                    <a:lumOff val="25000"/>
                  </a:schemeClr>
                </a:solidFill>
                <a:latin typeface="微软雅黑" panose="020B0503020204020204" charset="-122"/>
                <a:ea typeface="微软雅黑" panose="020B0503020204020204" charset="-122"/>
              </a:rPr>
              <a:t> </a:t>
            </a:r>
            <a:r>
              <a:rPr lang="en-US" altLang="zh-CN" sz="1600" dirty="0">
                <a:solidFill>
                  <a:schemeClr val="tx1">
                    <a:lumMod val="75000"/>
                    <a:lumOff val="25000"/>
                  </a:schemeClr>
                </a:solidFill>
                <a:latin typeface="微软雅黑" panose="020B0503020204020204" charset="-122"/>
                <a:ea typeface="微软雅黑" panose="020B0503020204020204" charset="-122"/>
              </a:rPr>
              <a:t>MainData Block</a:t>
            </a:r>
            <a:endParaRPr lang="zh-CN" altLang="en-US" sz="1600" dirty="0">
              <a:solidFill>
                <a:schemeClr val="tx1">
                  <a:lumMod val="75000"/>
                  <a:lumOff val="25000"/>
                </a:schemeClr>
              </a:solidFill>
              <a:latin typeface="微软雅黑" panose="020B0503020204020204" charset="-122"/>
              <a:ea typeface="微软雅黑" panose="020B0503020204020204" charset="-122"/>
            </a:endParaRPr>
          </a:p>
        </p:txBody>
      </p:sp>
      <p:sp>
        <p:nvSpPr>
          <p:cNvPr id="18" name="文本框 17">
            <a:extLst>
              <a:ext uri="{FF2B5EF4-FFF2-40B4-BE49-F238E27FC236}">
                <a16:creationId xmlns:a16="http://schemas.microsoft.com/office/drawing/2014/main" id="{6CCCB165-AD1A-430D-B9DC-F54D988D161C}"/>
              </a:ext>
            </a:extLst>
          </p:cNvPr>
          <p:cNvSpPr txBox="1"/>
          <p:nvPr/>
        </p:nvSpPr>
        <p:spPr>
          <a:xfrm>
            <a:off x="7498519" y="1695739"/>
            <a:ext cx="2855716" cy="458908"/>
          </a:xfrm>
          <a:prstGeom prst="rect">
            <a:avLst/>
          </a:prstGeom>
          <a:noFill/>
        </p:spPr>
        <p:txBody>
          <a:bodyPr wrap="square" rtlCol="0">
            <a:spAutoFit/>
          </a:bodyPr>
          <a:lstStyle/>
          <a:p>
            <a:pPr algn="ctr" fontAlgn="auto">
              <a:lnSpc>
                <a:spcPct val="150000"/>
              </a:lnSpc>
            </a:pPr>
            <a:r>
              <a:rPr lang="en-US" altLang="zh-CN" b="1" dirty="0">
                <a:solidFill>
                  <a:schemeClr val="tx1">
                    <a:lumMod val="75000"/>
                    <a:lumOff val="25000"/>
                  </a:schemeClr>
                </a:solidFill>
                <a:latin typeface="微软雅黑" panose="020B0503020204020204" charset="-122"/>
                <a:ea typeface="微软雅黑" panose="020B0503020204020204" charset="-122"/>
              </a:rPr>
              <a:t>Upper Layer = False</a:t>
            </a:r>
            <a:endParaRPr lang="zh-CN" altLang="en-US" b="1" dirty="0">
              <a:solidFill>
                <a:schemeClr val="tx1">
                  <a:lumMod val="75000"/>
                  <a:lumOff val="25000"/>
                </a:schemeClr>
              </a:solidFill>
              <a:latin typeface="微软雅黑" panose="020B0503020204020204" charset="-122"/>
              <a:ea typeface="微软雅黑" panose="020B0503020204020204" charset="-122"/>
            </a:endParaRPr>
          </a:p>
        </p:txBody>
      </p:sp>
      <p:sp>
        <p:nvSpPr>
          <p:cNvPr id="15" name="文本框 14">
            <a:extLst>
              <a:ext uri="{FF2B5EF4-FFF2-40B4-BE49-F238E27FC236}">
                <a16:creationId xmlns:a16="http://schemas.microsoft.com/office/drawing/2014/main" id="{B85EAB7A-B3EA-4EAD-91E9-484839918F4D}"/>
              </a:ext>
            </a:extLst>
          </p:cNvPr>
          <p:cNvSpPr txBox="1"/>
          <p:nvPr/>
        </p:nvSpPr>
        <p:spPr>
          <a:xfrm>
            <a:off x="7922093" y="3261513"/>
            <a:ext cx="2432141" cy="369332"/>
          </a:xfrm>
          <a:prstGeom prst="rect">
            <a:avLst/>
          </a:prstGeom>
          <a:noFill/>
        </p:spPr>
        <p:txBody>
          <a:bodyPr wrap="square" rtlCol="0">
            <a:spAutoFit/>
          </a:bodyPr>
          <a:lstStyle/>
          <a:p>
            <a:r>
              <a:rPr lang="en-US" altLang="zh-CN" b="1" dirty="0">
                <a:solidFill>
                  <a:schemeClr val="tx1">
                    <a:lumMod val="75000"/>
                    <a:lumOff val="25000"/>
                  </a:schemeClr>
                </a:solidFill>
                <a:latin typeface="微软雅黑" panose="020B0503020204020204" charset="-122"/>
                <a:ea typeface="微软雅黑" panose="020B0503020204020204" charset="-122"/>
              </a:rPr>
              <a:t>Disk Layer = True</a:t>
            </a:r>
            <a:endParaRPr lang="zh-CN" altLang="en-US" b="1" dirty="0">
              <a:solidFill>
                <a:schemeClr val="tx1">
                  <a:lumMod val="75000"/>
                  <a:lumOff val="25000"/>
                </a:schemeClr>
              </a:solidFill>
              <a:latin typeface="微软雅黑" panose="020B0503020204020204" charset="-122"/>
              <a:ea typeface="微软雅黑" panose="020B0503020204020204" charset="-122"/>
            </a:endParaRPr>
          </a:p>
        </p:txBody>
      </p:sp>
      <p:sp>
        <p:nvSpPr>
          <p:cNvPr id="2" name="文本框 1">
            <a:extLst>
              <a:ext uri="{FF2B5EF4-FFF2-40B4-BE49-F238E27FC236}">
                <a16:creationId xmlns:a16="http://schemas.microsoft.com/office/drawing/2014/main" id="{F5888C9F-3E4B-443A-88CD-2C86D28D8B52}"/>
              </a:ext>
            </a:extLst>
          </p:cNvPr>
          <p:cNvSpPr txBox="1"/>
          <p:nvPr/>
        </p:nvSpPr>
        <p:spPr>
          <a:xfrm>
            <a:off x="1151982" y="5809129"/>
            <a:ext cx="9202252" cy="369332"/>
          </a:xfrm>
          <a:prstGeom prst="rect">
            <a:avLst/>
          </a:prstGeom>
          <a:noFill/>
        </p:spPr>
        <p:txBody>
          <a:bodyPr wrap="square" rtlCol="0">
            <a:spAutoFit/>
          </a:bodyPr>
          <a:lstStyle/>
          <a:p>
            <a:r>
              <a:rPr lang="en-US" altLang="zh-CN" dirty="0"/>
              <a:t>Main data and B+ tree was written in two different files but connected by database.</a:t>
            </a:r>
            <a:endParaRPr lang="zh-CN" altLang="en-US" dirty="0"/>
          </a:p>
        </p:txBody>
      </p:sp>
    </p:spTree>
    <p:extLst>
      <p:ext uri="{BB962C8B-B14F-4D97-AF65-F5344CB8AC3E}">
        <p14:creationId xmlns:p14="http://schemas.microsoft.com/office/powerpoint/2010/main" val="243760166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8122"/>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7009D969-A2CC-4F98-BC0F-C79FD8794EC6}"/>
              </a:ext>
            </a:extLst>
          </p:cNvPr>
          <p:cNvSpPr txBox="1"/>
          <p:nvPr/>
        </p:nvSpPr>
        <p:spPr>
          <a:xfrm>
            <a:off x="3827840" y="1976285"/>
            <a:ext cx="4536319" cy="825419"/>
          </a:xfrm>
          <a:prstGeom prst="rect">
            <a:avLst/>
          </a:prstGeom>
          <a:noFill/>
        </p:spPr>
        <p:txBody>
          <a:bodyPr wrap="square" rtlCol="0">
            <a:spAutoFit/>
          </a:bodyPr>
          <a:lstStyle/>
          <a:p>
            <a:pPr algn="ctr" fontAlgn="auto">
              <a:lnSpc>
                <a:spcPct val="150000"/>
              </a:lnSpc>
            </a:pPr>
            <a:r>
              <a:rPr lang="en-US" altLang="zh-CN" sz="3600" b="1" dirty="0">
                <a:solidFill>
                  <a:schemeClr val="tx1">
                    <a:lumMod val="75000"/>
                    <a:lumOff val="25000"/>
                  </a:schemeClr>
                </a:solidFill>
                <a:latin typeface="微软雅黑" panose="020B0503020204020204" charset="-122"/>
                <a:ea typeface="微软雅黑" panose="020B0503020204020204" charset="-122"/>
              </a:rPr>
              <a:t>How to INSERT ?</a:t>
            </a:r>
            <a:endParaRPr lang="zh-CN" altLang="en-US" sz="3600" b="1" dirty="0">
              <a:solidFill>
                <a:schemeClr val="tx1">
                  <a:lumMod val="75000"/>
                  <a:lumOff val="25000"/>
                </a:schemeClr>
              </a:solidFill>
              <a:latin typeface="微软雅黑" panose="020B0503020204020204" charset="-122"/>
              <a:ea typeface="微软雅黑" panose="020B0503020204020204" charset="-122"/>
            </a:endParaRPr>
          </a:p>
        </p:txBody>
      </p:sp>
      <p:sp>
        <p:nvSpPr>
          <p:cNvPr id="7" name="文本框 6">
            <a:extLst>
              <a:ext uri="{FF2B5EF4-FFF2-40B4-BE49-F238E27FC236}">
                <a16:creationId xmlns:a16="http://schemas.microsoft.com/office/drawing/2014/main" id="{4489F5EA-9C03-4F11-8FB8-3826DC4F2324}"/>
              </a:ext>
            </a:extLst>
          </p:cNvPr>
          <p:cNvSpPr txBox="1"/>
          <p:nvPr/>
        </p:nvSpPr>
        <p:spPr>
          <a:xfrm>
            <a:off x="3917488" y="2702643"/>
            <a:ext cx="4536319" cy="825419"/>
          </a:xfrm>
          <a:prstGeom prst="rect">
            <a:avLst/>
          </a:prstGeom>
          <a:noFill/>
        </p:spPr>
        <p:txBody>
          <a:bodyPr wrap="square" rtlCol="0">
            <a:spAutoFit/>
          </a:bodyPr>
          <a:lstStyle/>
          <a:p>
            <a:pPr algn="ctr" fontAlgn="auto">
              <a:lnSpc>
                <a:spcPct val="150000"/>
              </a:lnSpc>
            </a:pPr>
            <a:r>
              <a:rPr lang="en-US" altLang="zh-CN" sz="3600" b="1" dirty="0">
                <a:solidFill>
                  <a:schemeClr val="tx1">
                    <a:lumMod val="75000"/>
                    <a:lumOff val="25000"/>
                  </a:schemeClr>
                </a:solidFill>
                <a:latin typeface="微软雅黑" panose="020B0503020204020204" charset="-122"/>
                <a:ea typeface="微软雅黑" panose="020B0503020204020204" charset="-122"/>
              </a:rPr>
              <a:t>How to SEARCH ?</a:t>
            </a:r>
            <a:endParaRPr lang="zh-CN" altLang="en-US" sz="3600" b="1" dirty="0">
              <a:solidFill>
                <a:schemeClr val="tx1">
                  <a:lumMod val="75000"/>
                  <a:lumOff val="25000"/>
                </a:schemeClr>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0FD0A876-6A26-43C3-B169-1DEED4C7E295}"/>
              </a:ext>
            </a:extLst>
          </p:cNvPr>
          <p:cNvSpPr txBox="1"/>
          <p:nvPr/>
        </p:nvSpPr>
        <p:spPr>
          <a:xfrm>
            <a:off x="3827839" y="3428999"/>
            <a:ext cx="4536319" cy="825419"/>
          </a:xfrm>
          <a:prstGeom prst="rect">
            <a:avLst/>
          </a:prstGeom>
          <a:noFill/>
        </p:spPr>
        <p:txBody>
          <a:bodyPr wrap="square" rtlCol="0">
            <a:spAutoFit/>
          </a:bodyPr>
          <a:lstStyle/>
          <a:p>
            <a:pPr algn="ctr" fontAlgn="auto">
              <a:lnSpc>
                <a:spcPct val="150000"/>
              </a:lnSpc>
            </a:pPr>
            <a:r>
              <a:rPr lang="en-US" altLang="zh-CN" sz="3600" b="1" dirty="0">
                <a:solidFill>
                  <a:schemeClr val="tx1">
                    <a:lumMod val="75000"/>
                    <a:lumOff val="25000"/>
                  </a:schemeClr>
                </a:solidFill>
                <a:latin typeface="微软雅黑" panose="020B0503020204020204" charset="-122"/>
                <a:ea typeface="微软雅黑" panose="020B0503020204020204" charset="-122"/>
              </a:rPr>
              <a:t>How to DELETE ?</a:t>
            </a:r>
            <a:endParaRPr lang="zh-CN" altLang="en-US" sz="3600" b="1" dirty="0">
              <a:solidFill>
                <a:schemeClr val="tx1">
                  <a:lumMod val="75000"/>
                  <a:lumOff val="25000"/>
                </a:schemeClr>
              </a:solidFill>
              <a:latin typeface="微软雅黑" panose="020B0503020204020204" charset="-122"/>
              <a:ea typeface="微软雅黑" panose="020B0503020204020204" charset="-122"/>
            </a:endParaRPr>
          </a:p>
        </p:txBody>
      </p:sp>
      <p:sp>
        <p:nvSpPr>
          <p:cNvPr id="10" name="圆角矩形 6">
            <a:extLst>
              <a:ext uri="{FF2B5EF4-FFF2-40B4-BE49-F238E27FC236}">
                <a16:creationId xmlns:a16="http://schemas.microsoft.com/office/drawing/2014/main" id="{034B41C9-81C1-435D-A8E9-08FC28D79273}"/>
              </a:ext>
            </a:extLst>
          </p:cNvPr>
          <p:cNvSpPr/>
          <p:nvPr/>
        </p:nvSpPr>
        <p:spPr>
          <a:xfrm>
            <a:off x="1006474" y="602470"/>
            <a:ext cx="4713389" cy="2487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75000"/>
                    <a:lumOff val="25000"/>
                  </a:schemeClr>
                </a:solidFill>
                <a:latin typeface="微软雅黑" panose="020B0503020204020204" charset="-122"/>
                <a:ea typeface="微软雅黑" panose="020B0503020204020204" charset="-122"/>
              </a:rPr>
              <a:t>B+ Tree implementation</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22998887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8122"/>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EACECEC2-D9F2-4DE8-9826-B413475B9582}"/>
              </a:ext>
            </a:extLst>
          </p:cNvPr>
          <p:cNvGrpSpPr/>
          <p:nvPr/>
        </p:nvGrpSpPr>
        <p:grpSpPr>
          <a:xfrm>
            <a:off x="582295" y="536575"/>
            <a:ext cx="328930" cy="328930"/>
            <a:chOff x="8464" y="2877"/>
            <a:chExt cx="2411" cy="2411"/>
          </a:xfrm>
        </p:grpSpPr>
        <p:sp>
          <p:nvSpPr>
            <p:cNvPr id="7" name="椭圆 6">
              <a:extLst>
                <a:ext uri="{FF2B5EF4-FFF2-40B4-BE49-F238E27FC236}">
                  <a16:creationId xmlns:a16="http://schemas.microsoft.com/office/drawing/2014/main" id="{D6F14D61-2F51-4B3F-8CE3-4511B59BC78B}"/>
                </a:ext>
              </a:extLst>
            </p:cNvPr>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F4F6F450-E059-4E96-8290-EEB558AC9292}"/>
                </a:ext>
              </a:extLst>
            </p:cNvPr>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圆角矩形 6">
            <a:extLst>
              <a:ext uri="{FF2B5EF4-FFF2-40B4-BE49-F238E27FC236}">
                <a16:creationId xmlns:a16="http://schemas.microsoft.com/office/drawing/2014/main" id="{FB834FB6-E675-46D6-886B-44227559495A}"/>
              </a:ext>
            </a:extLst>
          </p:cNvPr>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75000"/>
                    <a:lumOff val="25000"/>
                  </a:schemeClr>
                </a:solidFill>
                <a:latin typeface="微软雅黑" panose="020B0503020204020204" charset="-122"/>
                <a:ea typeface="微软雅黑" panose="020B0503020204020204" charset="-122"/>
              </a:rPr>
              <a:t>INSERT</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sp>
        <p:nvSpPr>
          <p:cNvPr id="11" name="矩形 18">
            <a:extLst>
              <a:ext uri="{FF2B5EF4-FFF2-40B4-BE49-F238E27FC236}">
                <a16:creationId xmlns:a16="http://schemas.microsoft.com/office/drawing/2014/main" id="{78888507-4A25-400C-9FD7-57E02AA54A61}"/>
              </a:ext>
            </a:extLst>
          </p:cNvPr>
          <p:cNvSpPr/>
          <p:nvPr/>
        </p:nvSpPr>
        <p:spPr>
          <a:xfrm>
            <a:off x="558273" y="2387334"/>
            <a:ext cx="3896313" cy="3347455"/>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fontAlgn="auto" hangingPunct="1">
              <a:lnSpc>
                <a:spcPct val="150000"/>
              </a:lnSpc>
              <a:spcBef>
                <a:spcPts val="1000"/>
              </a:spcBef>
              <a:buNone/>
            </a:pPr>
            <a:r>
              <a:rPr lang="en-US" altLang="zh-CN" sz="1400" b="1" dirty="0">
                <a:solidFill>
                  <a:schemeClr val="tx1">
                    <a:lumMod val="75000"/>
                    <a:lumOff val="25000"/>
                  </a:schemeClr>
                </a:solidFill>
                <a:effectLst/>
                <a:latin typeface="微软雅黑" panose="020B0503020204020204" charset="-122"/>
                <a:ea typeface="微软雅黑" panose="020B0503020204020204" charset="-122"/>
                <a:sym typeface="+mn-ea"/>
              </a:rPr>
              <a:t>Once the blocks in MainData split, the B+ tree will have a new entry.</a:t>
            </a:r>
          </a:p>
          <a:p>
            <a:pPr marL="0" lvl="0" indent="0" algn="l" eaLnBrk="1" fontAlgn="auto" hangingPunct="1">
              <a:lnSpc>
                <a:spcPct val="150000"/>
              </a:lnSpc>
              <a:spcBef>
                <a:spcPts val="1000"/>
              </a:spcBef>
              <a:buNone/>
            </a:pPr>
            <a:r>
              <a:rPr lang="en-US" altLang="zh-CN" sz="1400" b="1" dirty="0">
                <a:solidFill>
                  <a:schemeClr val="tx1">
                    <a:lumMod val="75000"/>
                    <a:lumOff val="25000"/>
                  </a:schemeClr>
                </a:solidFill>
                <a:latin typeface="微软雅黑" panose="020B0503020204020204" charset="-122"/>
                <a:ea typeface="微软雅黑" panose="020B0503020204020204" charset="-122"/>
                <a:sym typeface="+mn-ea"/>
              </a:rPr>
              <a:t>Find one separator in the middle and insert to the parents.</a:t>
            </a:r>
          </a:p>
          <a:p>
            <a:pPr marL="0" lvl="0" indent="0" algn="l" eaLnBrk="1" fontAlgn="auto" hangingPunct="1">
              <a:lnSpc>
                <a:spcPct val="150000"/>
              </a:lnSpc>
              <a:spcBef>
                <a:spcPts val="1000"/>
              </a:spcBef>
              <a:buNone/>
            </a:pPr>
            <a:r>
              <a:rPr lang="en-US" altLang="zh-CN" sz="1400" b="1" dirty="0">
                <a:solidFill>
                  <a:schemeClr val="tx1">
                    <a:lumMod val="75000"/>
                    <a:lumOff val="25000"/>
                  </a:schemeClr>
                </a:solidFill>
                <a:latin typeface="微软雅黑" panose="020B0503020204020204" charset="-122"/>
                <a:ea typeface="微软雅黑" panose="020B0503020204020204" charset="-122"/>
                <a:sym typeface="+mn-ea"/>
              </a:rPr>
              <a:t>Main data’s insert() returns</a:t>
            </a:r>
            <a:r>
              <a:rPr lang="zh-CN" altLang="en-US" sz="1400" b="1" dirty="0">
                <a:solidFill>
                  <a:schemeClr val="tx1">
                    <a:lumMod val="75000"/>
                    <a:lumOff val="25000"/>
                  </a:schemeClr>
                </a:solidFill>
                <a:latin typeface="微软雅黑" panose="020B0503020204020204" charset="-122"/>
                <a:ea typeface="微软雅黑" panose="020B0503020204020204" charset="-122"/>
                <a:sym typeface="+mn-ea"/>
              </a:rPr>
              <a:t> </a:t>
            </a:r>
            <a:r>
              <a:rPr lang="en-US" altLang="zh-CN" sz="1400" b="1" dirty="0">
                <a:solidFill>
                  <a:schemeClr val="tx1">
                    <a:lumMod val="75000"/>
                    <a:lumOff val="25000"/>
                  </a:schemeClr>
                </a:solidFill>
                <a:latin typeface="微软雅黑" panose="020B0503020204020204" charset="-122"/>
                <a:ea typeface="微软雅黑" panose="020B0503020204020204" charset="-122"/>
                <a:sym typeface="+mn-ea"/>
              </a:rPr>
              <a:t>the</a:t>
            </a:r>
            <a:r>
              <a:rPr lang="zh-CN" altLang="en-US" sz="1400" b="1" dirty="0">
                <a:solidFill>
                  <a:schemeClr val="tx1">
                    <a:lumMod val="75000"/>
                    <a:lumOff val="25000"/>
                  </a:schemeClr>
                </a:solidFill>
                <a:latin typeface="微软雅黑" panose="020B0503020204020204" charset="-122"/>
                <a:ea typeface="微软雅黑" panose="020B0503020204020204" charset="-122"/>
                <a:sym typeface="+mn-ea"/>
              </a:rPr>
              <a:t> </a:t>
            </a:r>
            <a:r>
              <a:rPr lang="en-US" altLang="zh-CN" sz="1400" b="1" dirty="0">
                <a:solidFill>
                  <a:schemeClr val="tx1">
                    <a:lumMod val="75000"/>
                    <a:lumOff val="25000"/>
                  </a:schemeClr>
                </a:solidFill>
                <a:latin typeface="微软雅黑" panose="020B0503020204020204" charset="-122"/>
                <a:ea typeface="微软雅黑" panose="020B0503020204020204" charset="-122"/>
                <a:sym typeface="+mn-ea"/>
              </a:rPr>
              <a:t>information of the separator and class database will re-send it to trigger insertion of B+ tree.</a:t>
            </a:r>
          </a:p>
          <a:p>
            <a:pPr marL="0" lvl="0" indent="0" algn="l" eaLnBrk="1" fontAlgn="auto" hangingPunct="1">
              <a:lnSpc>
                <a:spcPct val="150000"/>
              </a:lnSpc>
              <a:spcBef>
                <a:spcPts val="1000"/>
              </a:spcBef>
              <a:buNone/>
            </a:pPr>
            <a:r>
              <a:rPr lang="en-US" altLang="zh-CN" sz="1400" b="1" dirty="0">
                <a:solidFill>
                  <a:schemeClr val="tx1">
                    <a:lumMod val="75000"/>
                    <a:lumOff val="25000"/>
                  </a:schemeClr>
                </a:solidFill>
                <a:latin typeface="微软雅黑" panose="020B0503020204020204" charset="-122"/>
                <a:ea typeface="微软雅黑" panose="020B0503020204020204" charset="-122"/>
                <a:sym typeface="+mn-ea"/>
              </a:rPr>
              <a:t>Update B trees !</a:t>
            </a:r>
          </a:p>
        </p:txBody>
      </p:sp>
      <p:sp>
        <p:nvSpPr>
          <p:cNvPr id="12" name="矩形 19">
            <a:extLst>
              <a:ext uri="{FF2B5EF4-FFF2-40B4-BE49-F238E27FC236}">
                <a16:creationId xmlns:a16="http://schemas.microsoft.com/office/drawing/2014/main" id="{C0A56571-D92D-4EC4-9416-6F75C6189224}"/>
              </a:ext>
            </a:extLst>
          </p:cNvPr>
          <p:cNvSpPr/>
          <p:nvPr/>
        </p:nvSpPr>
        <p:spPr>
          <a:xfrm>
            <a:off x="582295" y="1243393"/>
            <a:ext cx="3413125" cy="830997"/>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buNone/>
            </a:pPr>
            <a:r>
              <a:rPr lang="en-US" altLang="zh-CN" sz="2400" b="1" dirty="0">
                <a:solidFill>
                  <a:schemeClr val="tx1">
                    <a:lumMod val="75000"/>
                    <a:lumOff val="25000"/>
                  </a:schemeClr>
                </a:solidFill>
                <a:latin typeface="微软雅黑" panose="020B0503020204020204" charset="-122"/>
                <a:ea typeface="微软雅黑" panose="020B0503020204020204" charset="-122"/>
                <a:sym typeface="+mn-ea"/>
              </a:rPr>
              <a:t>Relation with MainData blocks:</a:t>
            </a:r>
            <a:endParaRPr lang="zh-CN" altLang="en-US" sz="2400" b="1" dirty="0">
              <a:solidFill>
                <a:schemeClr val="tx1">
                  <a:lumMod val="75000"/>
                  <a:lumOff val="25000"/>
                </a:schemeClr>
              </a:solidFill>
              <a:latin typeface="微软雅黑" panose="020B0503020204020204" charset="-122"/>
              <a:ea typeface="微软雅黑" panose="020B0503020204020204" charset="-122"/>
              <a:sym typeface="+mn-ea"/>
            </a:endParaRPr>
          </a:p>
        </p:txBody>
      </p:sp>
      <mc:AlternateContent xmlns:mc="http://schemas.openxmlformats.org/markup-compatibility/2006" xmlns:p14="http://schemas.microsoft.com/office/powerpoint/2010/main">
        <mc:Choice Requires="p14">
          <p:contentPart p14:bwMode="auto" r:id="rId3">
            <p14:nvContentPartPr>
              <p14:cNvPr id="99" name="墨迹 98">
                <a:extLst>
                  <a:ext uri="{FF2B5EF4-FFF2-40B4-BE49-F238E27FC236}">
                    <a16:creationId xmlns:a16="http://schemas.microsoft.com/office/drawing/2014/main" id="{66688656-A879-4D90-8E4D-A2EBCFE42F8D}"/>
                  </a:ext>
                </a:extLst>
              </p14:cNvPr>
              <p14:cNvContentPartPr/>
              <p14:nvPr/>
            </p14:nvContentPartPr>
            <p14:xfrm>
              <a:off x="5967424" y="5551369"/>
              <a:ext cx="691200" cy="318960"/>
            </p14:xfrm>
          </p:contentPart>
        </mc:Choice>
        <mc:Fallback xmlns="">
          <p:pic>
            <p:nvPicPr>
              <p:cNvPr id="99" name="墨迹 98">
                <a:extLst>
                  <a:ext uri="{FF2B5EF4-FFF2-40B4-BE49-F238E27FC236}">
                    <a16:creationId xmlns:a16="http://schemas.microsoft.com/office/drawing/2014/main" id="{66688656-A879-4D90-8E4D-A2EBCFE42F8D}"/>
                  </a:ext>
                </a:extLst>
              </p:cNvPr>
              <p:cNvPicPr/>
              <p:nvPr/>
            </p:nvPicPr>
            <p:blipFill>
              <a:blip r:embed="rId4"/>
              <a:stretch>
                <a:fillRect/>
              </a:stretch>
            </p:blipFill>
            <p:spPr>
              <a:xfrm>
                <a:off x="5949424" y="5533729"/>
                <a:ext cx="72684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0" name="墨迹 99">
                <a:extLst>
                  <a:ext uri="{FF2B5EF4-FFF2-40B4-BE49-F238E27FC236}">
                    <a16:creationId xmlns:a16="http://schemas.microsoft.com/office/drawing/2014/main" id="{55F64F56-6A8D-4C3E-A1D8-3F40C02554EE}"/>
                  </a:ext>
                </a:extLst>
              </p14:cNvPr>
              <p14:cNvContentPartPr/>
              <p14:nvPr/>
            </p14:nvContentPartPr>
            <p14:xfrm>
              <a:off x="4709584" y="5511769"/>
              <a:ext cx="1086120" cy="512280"/>
            </p14:xfrm>
          </p:contentPart>
        </mc:Choice>
        <mc:Fallback xmlns="">
          <p:pic>
            <p:nvPicPr>
              <p:cNvPr id="100" name="墨迹 99">
                <a:extLst>
                  <a:ext uri="{FF2B5EF4-FFF2-40B4-BE49-F238E27FC236}">
                    <a16:creationId xmlns:a16="http://schemas.microsoft.com/office/drawing/2014/main" id="{55F64F56-6A8D-4C3E-A1D8-3F40C02554EE}"/>
                  </a:ext>
                </a:extLst>
              </p:cNvPr>
              <p:cNvPicPr/>
              <p:nvPr/>
            </p:nvPicPr>
            <p:blipFill>
              <a:blip r:embed="rId6"/>
              <a:stretch>
                <a:fillRect/>
              </a:stretch>
            </p:blipFill>
            <p:spPr>
              <a:xfrm>
                <a:off x="4691584" y="5494129"/>
                <a:ext cx="1121760" cy="547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2" name="墨迹 111">
                <a:extLst>
                  <a:ext uri="{FF2B5EF4-FFF2-40B4-BE49-F238E27FC236}">
                    <a16:creationId xmlns:a16="http://schemas.microsoft.com/office/drawing/2014/main" id="{780F1141-9743-4D0D-8E26-D75D2F9A3115}"/>
                  </a:ext>
                </a:extLst>
              </p14:cNvPr>
              <p14:cNvContentPartPr/>
              <p14:nvPr/>
            </p14:nvContentPartPr>
            <p14:xfrm>
              <a:off x="6797584" y="5556769"/>
              <a:ext cx="627480" cy="307080"/>
            </p14:xfrm>
          </p:contentPart>
        </mc:Choice>
        <mc:Fallback xmlns="">
          <p:pic>
            <p:nvPicPr>
              <p:cNvPr id="112" name="墨迹 111">
                <a:extLst>
                  <a:ext uri="{FF2B5EF4-FFF2-40B4-BE49-F238E27FC236}">
                    <a16:creationId xmlns:a16="http://schemas.microsoft.com/office/drawing/2014/main" id="{780F1141-9743-4D0D-8E26-D75D2F9A3115}"/>
                  </a:ext>
                </a:extLst>
              </p:cNvPr>
              <p:cNvPicPr/>
              <p:nvPr/>
            </p:nvPicPr>
            <p:blipFill>
              <a:blip r:embed="rId8"/>
              <a:stretch>
                <a:fillRect/>
              </a:stretch>
            </p:blipFill>
            <p:spPr>
              <a:xfrm>
                <a:off x="6779944" y="5538769"/>
                <a:ext cx="66312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7" name="墨迹 116">
                <a:extLst>
                  <a:ext uri="{FF2B5EF4-FFF2-40B4-BE49-F238E27FC236}">
                    <a16:creationId xmlns:a16="http://schemas.microsoft.com/office/drawing/2014/main" id="{EAE700B7-3F44-43F0-82F5-C453D6CAD0F7}"/>
                  </a:ext>
                </a:extLst>
              </p14:cNvPr>
              <p14:cNvContentPartPr/>
              <p14:nvPr/>
            </p14:nvContentPartPr>
            <p14:xfrm>
              <a:off x="7501744" y="5611489"/>
              <a:ext cx="506160" cy="246600"/>
            </p14:xfrm>
          </p:contentPart>
        </mc:Choice>
        <mc:Fallback xmlns="">
          <p:pic>
            <p:nvPicPr>
              <p:cNvPr id="117" name="墨迹 116">
                <a:extLst>
                  <a:ext uri="{FF2B5EF4-FFF2-40B4-BE49-F238E27FC236}">
                    <a16:creationId xmlns:a16="http://schemas.microsoft.com/office/drawing/2014/main" id="{EAE700B7-3F44-43F0-82F5-C453D6CAD0F7}"/>
                  </a:ext>
                </a:extLst>
              </p:cNvPr>
              <p:cNvPicPr/>
              <p:nvPr/>
            </p:nvPicPr>
            <p:blipFill>
              <a:blip r:embed="rId10"/>
              <a:stretch>
                <a:fillRect/>
              </a:stretch>
            </p:blipFill>
            <p:spPr>
              <a:xfrm>
                <a:off x="7483757" y="5593823"/>
                <a:ext cx="541775" cy="28229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1" name="墨迹 120">
                <a:extLst>
                  <a:ext uri="{FF2B5EF4-FFF2-40B4-BE49-F238E27FC236}">
                    <a16:creationId xmlns:a16="http://schemas.microsoft.com/office/drawing/2014/main" id="{72ABC7F6-DF92-4A67-8835-45E11B2CAD41}"/>
                  </a:ext>
                </a:extLst>
              </p14:cNvPr>
              <p14:cNvContentPartPr/>
              <p14:nvPr/>
            </p14:nvContentPartPr>
            <p14:xfrm>
              <a:off x="5539384" y="5575849"/>
              <a:ext cx="115920" cy="298080"/>
            </p14:xfrm>
          </p:contentPart>
        </mc:Choice>
        <mc:Fallback xmlns="">
          <p:pic>
            <p:nvPicPr>
              <p:cNvPr id="121" name="墨迹 120">
                <a:extLst>
                  <a:ext uri="{FF2B5EF4-FFF2-40B4-BE49-F238E27FC236}">
                    <a16:creationId xmlns:a16="http://schemas.microsoft.com/office/drawing/2014/main" id="{72ABC7F6-DF92-4A67-8835-45E11B2CAD41}"/>
                  </a:ext>
                </a:extLst>
              </p:cNvPr>
              <p:cNvPicPr/>
              <p:nvPr/>
            </p:nvPicPr>
            <p:blipFill>
              <a:blip r:embed="rId12"/>
              <a:stretch>
                <a:fillRect/>
              </a:stretch>
            </p:blipFill>
            <p:spPr>
              <a:xfrm>
                <a:off x="5521384" y="5558209"/>
                <a:ext cx="15156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0" name="墨迹 129">
                <a:extLst>
                  <a:ext uri="{FF2B5EF4-FFF2-40B4-BE49-F238E27FC236}">
                    <a16:creationId xmlns:a16="http://schemas.microsoft.com/office/drawing/2014/main" id="{D381FBE9-C2BC-4AF0-A4D3-8EB8E3669895}"/>
                  </a:ext>
                </a:extLst>
              </p14:cNvPr>
              <p14:cNvContentPartPr/>
              <p14:nvPr/>
            </p14:nvContentPartPr>
            <p14:xfrm>
              <a:off x="8151544" y="5292529"/>
              <a:ext cx="826200" cy="1021680"/>
            </p14:xfrm>
          </p:contentPart>
        </mc:Choice>
        <mc:Fallback xmlns="">
          <p:pic>
            <p:nvPicPr>
              <p:cNvPr id="130" name="墨迹 129">
                <a:extLst>
                  <a:ext uri="{FF2B5EF4-FFF2-40B4-BE49-F238E27FC236}">
                    <a16:creationId xmlns:a16="http://schemas.microsoft.com/office/drawing/2014/main" id="{D381FBE9-C2BC-4AF0-A4D3-8EB8E3669895}"/>
                  </a:ext>
                </a:extLst>
              </p:cNvPr>
              <p:cNvPicPr/>
              <p:nvPr/>
            </p:nvPicPr>
            <p:blipFill>
              <a:blip r:embed="rId14"/>
              <a:stretch>
                <a:fillRect/>
              </a:stretch>
            </p:blipFill>
            <p:spPr>
              <a:xfrm>
                <a:off x="8133544" y="5274529"/>
                <a:ext cx="861840" cy="1057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0" name="墨迹 149">
                <a:extLst>
                  <a:ext uri="{FF2B5EF4-FFF2-40B4-BE49-F238E27FC236}">
                    <a16:creationId xmlns:a16="http://schemas.microsoft.com/office/drawing/2014/main" id="{E87F345F-CDD4-45F4-82D5-FB6E459F6338}"/>
                  </a:ext>
                </a:extLst>
              </p14:cNvPr>
              <p14:cNvContentPartPr/>
              <p14:nvPr/>
            </p14:nvContentPartPr>
            <p14:xfrm>
              <a:off x="4487464" y="4957369"/>
              <a:ext cx="1128240" cy="500400"/>
            </p14:xfrm>
          </p:contentPart>
        </mc:Choice>
        <mc:Fallback xmlns="">
          <p:pic>
            <p:nvPicPr>
              <p:cNvPr id="150" name="墨迹 149">
                <a:extLst>
                  <a:ext uri="{FF2B5EF4-FFF2-40B4-BE49-F238E27FC236}">
                    <a16:creationId xmlns:a16="http://schemas.microsoft.com/office/drawing/2014/main" id="{E87F345F-CDD4-45F4-82D5-FB6E459F6338}"/>
                  </a:ext>
                </a:extLst>
              </p:cNvPr>
              <p:cNvPicPr/>
              <p:nvPr/>
            </p:nvPicPr>
            <p:blipFill>
              <a:blip r:embed="rId16"/>
              <a:stretch>
                <a:fillRect/>
              </a:stretch>
            </p:blipFill>
            <p:spPr>
              <a:xfrm>
                <a:off x="4469824" y="4939729"/>
                <a:ext cx="1163880" cy="536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1" name="墨迹 170">
                <a:extLst>
                  <a:ext uri="{FF2B5EF4-FFF2-40B4-BE49-F238E27FC236}">
                    <a16:creationId xmlns:a16="http://schemas.microsoft.com/office/drawing/2014/main" id="{D9307221-8320-4FA0-9A48-905BC913FBF3}"/>
                  </a:ext>
                </a:extLst>
              </p14:cNvPr>
              <p14:cNvContentPartPr/>
              <p14:nvPr/>
            </p14:nvContentPartPr>
            <p14:xfrm>
              <a:off x="4496464" y="4341769"/>
              <a:ext cx="604080" cy="725040"/>
            </p14:xfrm>
          </p:contentPart>
        </mc:Choice>
        <mc:Fallback xmlns="">
          <p:pic>
            <p:nvPicPr>
              <p:cNvPr id="171" name="墨迹 170">
                <a:extLst>
                  <a:ext uri="{FF2B5EF4-FFF2-40B4-BE49-F238E27FC236}">
                    <a16:creationId xmlns:a16="http://schemas.microsoft.com/office/drawing/2014/main" id="{D9307221-8320-4FA0-9A48-905BC913FBF3}"/>
                  </a:ext>
                </a:extLst>
              </p:cNvPr>
              <p:cNvPicPr/>
              <p:nvPr/>
            </p:nvPicPr>
            <p:blipFill>
              <a:blip r:embed="rId18"/>
              <a:stretch>
                <a:fillRect/>
              </a:stretch>
            </p:blipFill>
            <p:spPr>
              <a:xfrm>
                <a:off x="4478813" y="4324129"/>
                <a:ext cx="639741" cy="760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7" name="墨迹 186">
                <a:extLst>
                  <a:ext uri="{FF2B5EF4-FFF2-40B4-BE49-F238E27FC236}">
                    <a16:creationId xmlns:a16="http://schemas.microsoft.com/office/drawing/2014/main" id="{3B4BBC2B-38AB-4AC1-A0B3-0357696F4022}"/>
                  </a:ext>
                </a:extLst>
              </p14:cNvPr>
              <p14:cNvContentPartPr/>
              <p14:nvPr/>
            </p14:nvContentPartPr>
            <p14:xfrm>
              <a:off x="8401744" y="5942689"/>
              <a:ext cx="748080" cy="328680"/>
            </p14:xfrm>
          </p:contentPart>
        </mc:Choice>
        <mc:Fallback xmlns="">
          <p:pic>
            <p:nvPicPr>
              <p:cNvPr id="187" name="墨迹 186">
                <a:extLst>
                  <a:ext uri="{FF2B5EF4-FFF2-40B4-BE49-F238E27FC236}">
                    <a16:creationId xmlns:a16="http://schemas.microsoft.com/office/drawing/2014/main" id="{3B4BBC2B-38AB-4AC1-A0B3-0357696F4022}"/>
                  </a:ext>
                </a:extLst>
              </p:cNvPr>
              <p:cNvPicPr/>
              <p:nvPr/>
            </p:nvPicPr>
            <p:blipFill>
              <a:blip r:embed="rId20"/>
              <a:stretch>
                <a:fillRect/>
              </a:stretch>
            </p:blipFill>
            <p:spPr>
              <a:xfrm>
                <a:off x="8384096" y="5925030"/>
                <a:ext cx="783737" cy="364359"/>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2" name="墨迹 201">
                <a:extLst>
                  <a:ext uri="{FF2B5EF4-FFF2-40B4-BE49-F238E27FC236}">
                    <a16:creationId xmlns:a16="http://schemas.microsoft.com/office/drawing/2014/main" id="{9D63CC30-8F23-413C-AA0F-A56F8CEE1CBD}"/>
                  </a:ext>
                </a:extLst>
              </p14:cNvPr>
              <p14:cNvContentPartPr/>
              <p14:nvPr/>
            </p14:nvContentPartPr>
            <p14:xfrm>
              <a:off x="9402184" y="5889769"/>
              <a:ext cx="1108440" cy="427320"/>
            </p14:xfrm>
          </p:contentPart>
        </mc:Choice>
        <mc:Fallback xmlns="">
          <p:pic>
            <p:nvPicPr>
              <p:cNvPr id="202" name="墨迹 201">
                <a:extLst>
                  <a:ext uri="{FF2B5EF4-FFF2-40B4-BE49-F238E27FC236}">
                    <a16:creationId xmlns:a16="http://schemas.microsoft.com/office/drawing/2014/main" id="{9D63CC30-8F23-413C-AA0F-A56F8CEE1CBD}"/>
                  </a:ext>
                </a:extLst>
              </p:cNvPr>
              <p:cNvPicPr/>
              <p:nvPr/>
            </p:nvPicPr>
            <p:blipFill>
              <a:blip r:embed="rId22"/>
              <a:stretch>
                <a:fillRect/>
              </a:stretch>
            </p:blipFill>
            <p:spPr>
              <a:xfrm>
                <a:off x="9384544" y="5872129"/>
                <a:ext cx="1144080" cy="462960"/>
              </a:xfrm>
              <a:prstGeom prst="rect">
                <a:avLst/>
              </a:prstGeom>
            </p:spPr>
          </p:pic>
        </mc:Fallback>
      </mc:AlternateContent>
      <p:pic>
        <p:nvPicPr>
          <p:cNvPr id="203" name="图片 202">
            <a:extLst>
              <a:ext uri="{FF2B5EF4-FFF2-40B4-BE49-F238E27FC236}">
                <a16:creationId xmlns:a16="http://schemas.microsoft.com/office/drawing/2014/main" id="{BC4FF44D-C056-4355-8B86-80EA903B067B}"/>
              </a:ext>
            </a:extLst>
          </p:cNvPr>
          <p:cNvPicPr>
            <a:picLocks noChangeAspect="1"/>
          </p:cNvPicPr>
          <p:nvPr/>
        </p:nvPicPr>
        <p:blipFill>
          <a:blip r:embed="rId23"/>
          <a:stretch>
            <a:fillRect/>
          </a:stretch>
        </p:blipFill>
        <p:spPr>
          <a:xfrm>
            <a:off x="4391239" y="1092308"/>
            <a:ext cx="6727169" cy="3047668"/>
          </a:xfrm>
          <a:prstGeom prst="rect">
            <a:avLst/>
          </a:prstGeom>
        </p:spPr>
      </p:pic>
      <mc:AlternateContent xmlns:mc="http://schemas.openxmlformats.org/markup-compatibility/2006" xmlns:p14="http://schemas.microsoft.com/office/powerpoint/2010/main">
        <mc:Choice Requires="p14">
          <p:contentPart p14:bwMode="auto" r:id="rId24">
            <p14:nvContentPartPr>
              <p14:cNvPr id="216" name="墨迹 215">
                <a:extLst>
                  <a:ext uri="{FF2B5EF4-FFF2-40B4-BE49-F238E27FC236}">
                    <a16:creationId xmlns:a16="http://schemas.microsoft.com/office/drawing/2014/main" id="{84764540-6BFF-4BBB-B0F0-8BC94AE2A897}"/>
                  </a:ext>
                </a:extLst>
              </p14:cNvPr>
              <p14:cNvContentPartPr/>
              <p14:nvPr/>
            </p14:nvContentPartPr>
            <p14:xfrm>
              <a:off x="4315744" y="3072049"/>
              <a:ext cx="1546920" cy="492840"/>
            </p14:xfrm>
          </p:contentPart>
        </mc:Choice>
        <mc:Fallback xmlns="">
          <p:pic>
            <p:nvPicPr>
              <p:cNvPr id="216" name="墨迹 215">
                <a:extLst>
                  <a:ext uri="{FF2B5EF4-FFF2-40B4-BE49-F238E27FC236}">
                    <a16:creationId xmlns:a16="http://schemas.microsoft.com/office/drawing/2014/main" id="{84764540-6BFF-4BBB-B0F0-8BC94AE2A897}"/>
                  </a:ext>
                </a:extLst>
              </p:cNvPr>
              <p:cNvPicPr/>
              <p:nvPr/>
            </p:nvPicPr>
            <p:blipFill>
              <a:blip r:embed="rId25"/>
              <a:stretch>
                <a:fillRect/>
              </a:stretch>
            </p:blipFill>
            <p:spPr>
              <a:xfrm>
                <a:off x="4298104" y="3054409"/>
                <a:ext cx="1582560" cy="528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8" name="墨迹 217">
                <a:extLst>
                  <a:ext uri="{FF2B5EF4-FFF2-40B4-BE49-F238E27FC236}">
                    <a16:creationId xmlns:a16="http://schemas.microsoft.com/office/drawing/2014/main" id="{AA97DD86-00B4-4A77-B8C6-687334070342}"/>
                  </a:ext>
                </a:extLst>
              </p14:cNvPr>
              <p14:cNvContentPartPr/>
              <p14:nvPr/>
            </p14:nvContentPartPr>
            <p14:xfrm>
              <a:off x="4600864" y="3739849"/>
              <a:ext cx="335160" cy="350640"/>
            </p14:xfrm>
          </p:contentPart>
        </mc:Choice>
        <mc:Fallback xmlns="">
          <p:pic>
            <p:nvPicPr>
              <p:cNvPr id="218" name="墨迹 217">
                <a:extLst>
                  <a:ext uri="{FF2B5EF4-FFF2-40B4-BE49-F238E27FC236}">
                    <a16:creationId xmlns:a16="http://schemas.microsoft.com/office/drawing/2014/main" id="{AA97DD86-00B4-4A77-B8C6-687334070342}"/>
                  </a:ext>
                </a:extLst>
              </p:cNvPr>
              <p:cNvPicPr/>
              <p:nvPr/>
            </p:nvPicPr>
            <p:blipFill>
              <a:blip r:embed="rId27"/>
              <a:stretch>
                <a:fillRect/>
              </a:stretch>
            </p:blipFill>
            <p:spPr>
              <a:xfrm>
                <a:off x="4582883" y="3722209"/>
                <a:ext cx="370762" cy="386280"/>
              </a:xfrm>
              <a:prstGeom prst="rect">
                <a:avLst/>
              </a:prstGeom>
            </p:spPr>
          </p:pic>
        </mc:Fallback>
      </mc:AlternateContent>
    </p:spTree>
    <p:extLst>
      <p:ext uri="{BB962C8B-B14F-4D97-AF65-F5344CB8AC3E}">
        <p14:creationId xmlns:p14="http://schemas.microsoft.com/office/powerpoint/2010/main" val="252180822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146405"/>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EACECEC2-D9F2-4DE8-9826-B413475B9582}"/>
              </a:ext>
            </a:extLst>
          </p:cNvPr>
          <p:cNvGrpSpPr/>
          <p:nvPr/>
        </p:nvGrpSpPr>
        <p:grpSpPr>
          <a:xfrm>
            <a:off x="582295" y="536575"/>
            <a:ext cx="328930" cy="328930"/>
            <a:chOff x="8464" y="2877"/>
            <a:chExt cx="2411" cy="2411"/>
          </a:xfrm>
        </p:grpSpPr>
        <p:sp>
          <p:nvSpPr>
            <p:cNvPr id="7" name="椭圆 6">
              <a:extLst>
                <a:ext uri="{FF2B5EF4-FFF2-40B4-BE49-F238E27FC236}">
                  <a16:creationId xmlns:a16="http://schemas.microsoft.com/office/drawing/2014/main" id="{D6F14D61-2F51-4B3F-8CE3-4511B59BC78B}"/>
                </a:ext>
              </a:extLst>
            </p:cNvPr>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F4F6F450-E059-4E96-8290-EEB558AC9292}"/>
                </a:ext>
              </a:extLst>
            </p:cNvPr>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圆角矩形 6">
            <a:extLst>
              <a:ext uri="{FF2B5EF4-FFF2-40B4-BE49-F238E27FC236}">
                <a16:creationId xmlns:a16="http://schemas.microsoft.com/office/drawing/2014/main" id="{FB834FB6-E675-46D6-886B-44227559495A}"/>
              </a:ext>
            </a:extLst>
          </p:cNvPr>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tx1">
                    <a:lumMod val="75000"/>
                    <a:lumOff val="25000"/>
                  </a:schemeClr>
                </a:solidFill>
                <a:latin typeface="微软雅黑" panose="020B0503020204020204" charset="-122"/>
                <a:ea typeface="微软雅黑" panose="020B0503020204020204" charset="-122"/>
              </a:rPr>
              <a:t>SEARCH</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sp>
        <p:nvSpPr>
          <p:cNvPr id="12" name="矩形 19">
            <a:extLst>
              <a:ext uri="{FF2B5EF4-FFF2-40B4-BE49-F238E27FC236}">
                <a16:creationId xmlns:a16="http://schemas.microsoft.com/office/drawing/2014/main" id="{C0A56571-D92D-4EC4-9416-6F75C6189224}"/>
              </a:ext>
            </a:extLst>
          </p:cNvPr>
          <p:cNvSpPr/>
          <p:nvPr/>
        </p:nvSpPr>
        <p:spPr>
          <a:xfrm>
            <a:off x="746760" y="2334927"/>
            <a:ext cx="3413125" cy="2523768"/>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buNone/>
            </a:pPr>
            <a:r>
              <a:rPr lang="en-US" altLang="zh-CN" sz="2400" b="1" dirty="0">
                <a:solidFill>
                  <a:schemeClr val="tx1">
                    <a:lumMod val="75000"/>
                    <a:lumOff val="25000"/>
                  </a:schemeClr>
                </a:solidFill>
                <a:latin typeface="微软雅黑" panose="020B0503020204020204" charset="-122"/>
                <a:ea typeface="微软雅黑" panose="020B0503020204020204" charset="-122"/>
                <a:sym typeface="+mn-ea"/>
              </a:rPr>
              <a:t>Procedure:</a:t>
            </a:r>
          </a:p>
          <a:p>
            <a:pPr marL="0" lvl="0" indent="0" algn="l" eaLnBrk="1" hangingPunct="1">
              <a:lnSpc>
                <a:spcPct val="100000"/>
              </a:lnSpc>
              <a:buNone/>
            </a:pPr>
            <a:r>
              <a:rPr lang="en-US" altLang="zh-CN" sz="1400" b="1" dirty="0">
                <a:solidFill>
                  <a:schemeClr val="tx1">
                    <a:lumMod val="75000"/>
                    <a:lumOff val="25000"/>
                  </a:schemeClr>
                </a:solidFill>
                <a:latin typeface="微软雅黑" panose="020B0503020204020204" charset="-122"/>
                <a:ea typeface="微软雅黑" panose="020B0503020204020204" charset="-122"/>
                <a:sym typeface="+mn-ea"/>
              </a:rPr>
              <a:t>Search in B+ tree or B tree</a:t>
            </a:r>
          </a:p>
          <a:p>
            <a:pPr marL="0" lvl="0" indent="0" algn="l" eaLnBrk="1" hangingPunct="1">
              <a:lnSpc>
                <a:spcPct val="100000"/>
              </a:lnSpc>
              <a:buNone/>
            </a:pPr>
            <a:r>
              <a:rPr lang="en-US" altLang="zh-CN" sz="1400" b="1" dirty="0">
                <a:solidFill>
                  <a:schemeClr val="tx1">
                    <a:lumMod val="75000"/>
                    <a:lumOff val="25000"/>
                  </a:schemeClr>
                </a:solidFill>
                <a:latin typeface="微软雅黑" panose="020B0503020204020204" charset="-122"/>
                <a:ea typeface="微软雅黑" panose="020B0503020204020204" charset="-122"/>
                <a:sym typeface="+mn-ea"/>
              </a:rPr>
              <a:t>Get the block</a:t>
            </a:r>
          </a:p>
          <a:p>
            <a:pPr marL="0" lvl="0" indent="0" algn="l" eaLnBrk="1" hangingPunct="1">
              <a:lnSpc>
                <a:spcPct val="100000"/>
              </a:lnSpc>
              <a:buNone/>
            </a:pPr>
            <a:r>
              <a:rPr lang="en-US" altLang="zh-CN" sz="1400" b="1" dirty="0">
                <a:solidFill>
                  <a:schemeClr val="tx1">
                    <a:lumMod val="75000"/>
                    <a:lumOff val="25000"/>
                  </a:schemeClr>
                </a:solidFill>
                <a:latin typeface="微软雅黑" panose="020B0503020204020204" charset="-122"/>
                <a:ea typeface="微软雅黑" panose="020B0503020204020204" charset="-122"/>
                <a:sym typeface="+mn-ea"/>
              </a:rPr>
              <a:t>Search in block</a:t>
            </a:r>
          </a:p>
          <a:p>
            <a:pPr marL="0" lvl="0" indent="0" algn="l" eaLnBrk="1" hangingPunct="1">
              <a:lnSpc>
                <a:spcPct val="100000"/>
              </a:lnSpc>
              <a:buNone/>
            </a:pPr>
            <a:r>
              <a:rPr lang="en-US" altLang="zh-CN" sz="1400" b="1" dirty="0">
                <a:solidFill>
                  <a:schemeClr val="tx1">
                    <a:lumMod val="75000"/>
                    <a:lumOff val="25000"/>
                  </a:schemeClr>
                </a:solidFill>
                <a:latin typeface="微软雅黑" panose="020B0503020204020204" charset="-122"/>
                <a:ea typeface="微软雅黑" panose="020B0503020204020204" charset="-122"/>
                <a:sym typeface="+mn-ea"/>
              </a:rPr>
              <a:t>Combing results if there are </a:t>
            </a:r>
          </a:p>
          <a:p>
            <a:pPr marL="0" lvl="0" indent="0" algn="l" eaLnBrk="1" hangingPunct="1">
              <a:lnSpc>
                <a:spcPct val="100000"/>
              </a:lnSpc>
              <a:buNone/>
            </a:pPr>
            <a:r>
              <a:rPr lang="en-US" altLang="zh-CN" sz="1400" b="1" dirty="0">
                <a:solidFill>
                  <a:schemeClr val="tx1">
                    <a:lumMod val="75000"/>
                    <a:lumOff val="25000"/>
                  </a:schemeClr>
                </a:solidFill>
                <a:latin typeface="微软雅黑" panose="020B0503020204020204" charset="-122"/>
                <a:ea typeface="微软雅黑" panose="020B0503020204020204" charset="-122"/>
                <a:sym typeface="+mn-ea"/>
              </a:rPr>
              <a:t>multiple attributes. </a:t>
            </a:r>
          </a:p>
          <a:p>
            <a:pPr marL="0" lvl="0" indent="0" algn="l" eaLnBrk="1" hangingPunct="1">
              <a:lnSpc>
                <a:spcPct val="100000"/>
              </a:lnSpc>
              <a:buNone/>
            </a:pPr>
            <a:r>
              <a:rPr lang="en-US" altLang="zh-CN" sz="1400" b="1" dirty="0">
                <a:solidFill>
                  <a:schemeClr val="tx1">
                    <a:lumMod val="75000"/>
                    <a:lumOff val="25000"/>
                  </a:schemeClr>
                </a:solidFill>
                <a:latin typeface="微软雅黑" panose="020B0503020204020204" charset="-122"/>
                <a:ea typeface="微软雅黑" panose="020B0503020204020204" charset="-122"/>
                <a:sym typeface="+mn-ea"/>
              </a:rPr>
              <a:t>Return value</a:t>
            </a:r>
            <a:endParaRPr lang="zh-CN" altLang="en-US" sz="1400" b="1" dirty="0">
              <a:solidFill>
                <a:schemeClr val="tx1">
                  <a:lumMod val="75000"/>
                  <a:lumOff val="25000"/>
                </a:schemeClr>
              </a:solidFill>
              <a:latin typeface="微软雅黑" panose="020B0503020204020204" charset="-122"/>
              <a:ea typeface="微软雅黑" panose="020B0503020204020204" charset="-122"/>
              <a:sym typeface="+mn-ea"/>
            </a:endParaRPr>
          </a:p>
        </p:txBody>
      </p:sp>
      <p:pic>
        <p:nvPicPr>
          <p:cNvPr id="14" name="图片 13" descr="图片包含 游戏机, 地图, 钟表&#10;&#10;描述已自动生成">
            <a:extLst>
              <a:ext uri="{FF2B5EF4-FFF2-40B4-BE49-F238E27FC236}">
                <a16:creationId xmlns:a16="http://schemas.microsoft.com/office/drawing/2014/main" id="{2FECC04A-E62C-40FB-8EF7-F2A42BE88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182" y="1922452"/>
            <a:ext cx="8537338" cy="3335926"/>
          </a:xfrm>
          <a:prstGeom prst="rect">
            <a:avLst/>
          </a:prstGeom>
          <a:effectLst>
            <a:softEdge rad="190500"/>
          </a:effectLst>
        </p:spPr>
      </p:pic>
      <mc:AlternateContent xmlns:mc="http://schemas.openxmlformats.org/markup-compatibility/2006" xmlns:p14="http://schemas.microsoft.com/office/powerpoint/2010/main">
        <mc:Choice Requires="p14">
          <p:contentPart p14:bwMode="auto" r:id="rId4">
            <p14:nvContentPartPr>
              <p14:cNvPr id="19" name="墨迹 18">
                <a:extLst>
                  <a:ext uri="{FF2B5EF4-FFF2-40B4-BE49-F238E27FC236}">
                    <a16:creationId xmlns:a16="http://schemas.microsoft.com/office/drawing/2014/main" id="{6C01A615-4D64-4DAC-B2EF-1B31F30EB412}"/>
                  </a:ext>
                </a:extLst>
              </p14:cNvPr>
              <p14:cNvContentPartPr/>
              <p14:nvPr/>
            </p14:nvContentPartPr>
            <p14:xfrm>
              <a:off x="5747824" y="1242169"/>
              <a:ext cx="1292040" cy="306360"/>
            </p14:xfrm>
          </p:contentPart>
        </mc:Choice>
        <mc:Fallback xmlns="">
          <p:pic>
            <p:nvPicPr>
              <p:cNvPr id="19" name="墨迹 18">
                <a:extLst>
                  <a:ext uri="{FF2B5EF4-FFF2-40B4-BE49-F238E27FC236}">
                    <a16:creationId xmlns:a16="http://schemas.microsoft.com/office/drawing/2014/main" id="{6C01A615-4D64-4DAC-B2EF-1B31F30EB412}"/>
                  </a:ext>
                </a:extLst>
              </p:cNvPr>
              <p:cNvPicPr/>
              <p:nvPr/>
            </p:nvPicPr>
            <p:blipFill>
              <a:blip r:embed="rId5"/>
              <a:stretch>
                <a:fillRect/>
              </a:stretch>
            </p:blipFill>
            <p:spPr>
              <a:xfrm>
                <a:off x="5729829" y="1224190"/>
                <a:ext cx="1327670" cy="34195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墨迹 22">
                <a:extLst>
                  <a:ext uri="{FF2B5EF4-FFF2-40B4-BE49-F238E27FC236}">
                    <a16:creationId xmlns:a16="http://schemas.microsoft.com/office/drawing/2014/main" id="{2F0DAB32-A4BE-44BC-A598-FD317049FFAE}"/>
                  </a:ext>
                </a:extLst>
              </p14:cNvPr>
              <p14:cNvContentPartPr/>
              <p14:nvPr/>
            </p14:nvContentPartPr>
            <p14:xfrm>
              <a:off x="7253704" y="1225609"/>
              <a:ext cx="536040" cy="278640"/>
            </p14:xfrm>
          </p:contentPart>
        </mc:Choice>
        <mc:Fallback xmlns="">
          <p:pic>
            <p:nvPicPr>
              <p:cNvPr id="23" name="墨迹 22">
                <a:extLst>
                  <a:ext uri="{FF2B5EF4-FFF2-40B4-BE49-F238E27FC236}">
                    <a16:creationId xmlns:a16="http://schemas.microsoft.com/office/drawing/2014/main" id="{2F0DAB32-A4BE-44BC-A598-FD317049FFAE}"/>
                  </a:ext>
                </a:extLst>
              </p:cNvPr>
              <p:cNvPicPr/>
              <p:nvPr/>
            </p:nvPicPr>
            <p:blipFill>
              <a:blip r:embed="rId7"/>
              <a:stretch>
                <a:fillRect/>
              </a:stretch>
            </p:blipFill>
            <p:spPr>
              <a:xfrm>
                <a:off x="7235704" y="1207969"/>
                <a:ext cx="57168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墨迹 27">
                <a:extLst>
                  <a:ext uri="{FF2B5EF4-FFF2-40B4-BE49-F238E27FC236}">
                    <a16:creationId xmlns:a16="http://schemas.microsoft.com/office/drawing/2014/main" id="{9B8A1A83-98D4-4AD3-B318-14C034B63A2E}"/>
                  </a:ext>
                </a:extLst>
              </p14:cNvPr>
              <p14:cNvContentPartPr/>
              <p14:nvPr/>
            </p14:nvContentPartPr>
            <p14:xfrm>
              <a:off x="6580864" y="3728329"/>
              <a:ext cx="1238400" cy="278640"/>
            </p14:xfrm>
          </p:contentPart>
        </mc:Choice>
        <mc:Fallback xmlns="">
          <p:pic>
            <p:nvPicPr>
              <p:cNvPr id="28" name="墨迹 27">
                <a:extLst>
                  <a:ext uri="{FF2B5EF4-FFF2-40B4-BE49-F238E27FC236}">
                    <a16:creationId xmlns:a16="http://schemas.microsoft.com/office/drawing/2014/main" id="{9B8A1A83-98D4-4AD3-B318-14C034B63A2E}"/>
                  </a:ext>
                </a:extLst>
              </p:cNvPr>
              <p:cNvPicPr/>
              <p:nvPr/>
            </p:nvPicPr>
            <p:blipFill>
              <a:blip r:embed="rId9"/>
              <a:stretch>
                <a:fillRect/>
              </a:stretch>
            </p:blipFill>
            <p:spPr>
              <a:xfrm>
                <a:off x="6563224" y="3710689"/>
                <a:ext cx="12740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 name="墨迹 28">
                <a:extLst>
                  <a:ext uri="{FF2B5EF4-FFF2-40B4-BE49-F238E27FC236}">
                    <a16:creationId xmlns:a16="http://schemas.microsoft.com/office/drawing/2014/main" id="{C406B62C-F73D-4AEA-883B-8299231543D0}"/>
                  </a:ext>
                </a:extLst>
              </p14:cNvPr>
              <p14:cNvContentPartPr/>
              <p14:nvPr/>
            </p14:nvContentPartPr>
            <p14:xfrm>
              <a:off x="5791744" y="1939129"/>
              <a:ext cx="1281240" cy="915480"/>
            </p14:xfrm>
          </p:contentPart>
        </mc:Choice>
        <mc:Fallback xmlns="">
          <p:pic>
            <p:nvPicPr>
              <p:cNvPr id="29" name="墨迹 28">
                <a:extLst>
                  <a:ext uri="{FF2B5EF4-FFF2-40B4-BE49-F238E27FC236}">
                    <a16:creationId xmlns:a16="http://schemas.microsoft.com/office/drawing/2014/main" id="{C406B62C-F73D-4AEA-883B-8299231543D0}"/>
                  </a:ext>
                </a:extLst>
              </p:cNvPr>
              <p:cNvPicPr/>
              <p:nvPr/>
            </p:nvPicPr>
            <p:blipFill>
              <a:blip r:embed="rId11"/>
              <a:stretch>
                <a:fillRect/>
              </a:stretch>
            </p:blipFill>
            <p:spPr>
              <a:xfrm>
                <a:off x="5774104" y="1921129"/>
                <a:ext cx="1316880" cy="951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5" name="墨迹 44">
                <a:extLst>
                  <a:ext uri="{FF2B5EF4-FFF2-40B4-BE49-F238E27FC236}">
                    <a16:creationId xmlns:a16="http://schemas.microsoft.com/office/drawing/2014/main" id="{AB6A11EE-D216-40F0-BA5D-2D3C99A365E4}"/>
                  </a:ext>
                </a:extLst>
              </p14:cNvPr>
              <p14:cNvContentPartPr/>
              <p14:nvPr/>
            </p14:nvContentPartPr>
            <p14:xfrm>
              <a:off x="7347664" y="2299849"/>
              <a:ext cx="2462400" cy="401760"/>
            </p14:xfrm>
          </p:contentPart>
        </mc:Choice>
        <mc:Fallback xmlns="">
          <p:pic>
            <p:nvPicPr>
              <p:cNvPr id="45" name="墨迹 44">
                <a:extLst>
                  <a:ext uri="{FF2B5EF4-FFF2-40B4-BE49-F238E27FC236}">
                    <a16:creationId xmlns:a16="http://schemas.microsoft.com/office/drawing/2014/main" id="{AB6A11EE-D216-40F0-BA5D-2D3C99A365E4}"/>
                  </a:ext>
                </a:extLst>
              </p:cNvPr>
              <p:cNvPicPr/>
              <p:nvPr/>
            </p:nvPicPr>
            <p:blipFill>
              <a:blip r:embed="rId13"/>
              <a:stretch>
                <a:fillRect/>
              </a:stretch>
            </p:blipFill>
            <p:spPr>
              <a:xfrm>
                <a:off x="7330021" y="2281849"/>
                <a:ext cx="2498045"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8" name="墨迹 57">
                <a:extLst>
                  <a:ext uri="{FF2B5EF4-FFF2-40B4-BE49-F238E27FC236}">
                    <a16:creationId xmlns:a16="http://schemas.microsoft.com/office/drawing/2014/main" id="{B9D63D79-4179-4319-B3D0-99B2F9160354}"/>
                  </a:ext>
                </a:extLst>
              </p14:cNvPr>
              <p14:cNvContentPartPr/>
              <p14:nvPr/>
            </p14:nvContentPartPr>
            <p14:xfrm>
              <a:off x="6822424" y="4596649"/>
              <a:ext cx="994320" cy="320400"/>
            </p14:xfrm>
          </p:contentPart>
        </mc:Choice>
        <mc:Fallback xmlns="">
          <p:pic>
            <p:nvPicPr>
              <p:cNvPr id="58" name="墨迹 57">
                <a:extLst>
                  <a:ext uri="{FF2B5EF4-FFF2-40B4-BE49-F238E27FC236}">
                    <a16:creationId xmlns:a16="http://schemas.microsoft.com/office/drawing/2014/main" id="{B9D63D79-4179-4319-B3D0-99B2F9160354}"/>
                  </a:ext>
                </a:extLst>
              </p:cNvPr>
              <p:cNvPicPr/>
              <p:nvPr/>
            </p:nvPicPr>
            <p:blipFill>
              <a:blip r:embed="rId15"/>
              <a:stretch>
                <a:fillRect/>
              </a:stretch>
            </p:blipFill>
            <p:spPr>
              <a:xfrm>
                <a:off x="6804431" y="4579009"/>
                <a:ext cx="1029947"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9" name="墨迹 58">
                <a:extLst>
                  <a:ext uri="{FF2B5EF4-FFF2-40B4-BE49-F238E27FC236}">
                    <a16:creationId xmlns:a16="http://schemas.microsoft.com/office/drawing/2014/main" id="{5E3660E5-1997-4BC8-A002-3948AD56ED32}"/>
                  </a:ext>
                </a:extLst>
              </p14:cNvPr>
              <p14:cNvContentPartPr/>
              <p14:nvPr/>
            </p14:nvContentPartPr>
            <p14:xfrm>
              <a:off x="6883624" y="4061689"/>
              <a:ext cx="893520" cy="377280"/>
            </p14:xfrm>
          </p:contentPart>
        </mc:Choice>
        <mc:Fallback xmlns="">
          <p:pic>
            <p:nvPicPr>
              <p:cNvPr id="59" name="墨迹 58">
                <a:extLst>
                  <a:ext uri="{FF2B5EF4-FFF2-40B4-BE49-F238E27FC236}">
                    <a16:creationId xmlns:a16="http://schemas.microsoft.com/office/drawing/2014/main" id="{5E3660E5-1997-4BC8-A002-3948AD56ED32}"/>
                  </a:ext>
                </a:extLst>
              </p:cNvPr>
              <p:cNvPicPr/>
              <p:nvPr/>
            </p:nvPicPr>
            <p:blipFill>
              <a:blip r:embed="rId17"/>
              <a:stretch>
                <a:fillRect/>
              </a:stretch>
            </p:blipFill>
            <p:spPr>
              <a:xfrm>
                <a:off x="6865984" y="4044049"/>
                <a:ext cx="92916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6" name="墨迹 65">
                <a:extLst>
                  <a:ext uri="{FF2B5EF4-FFF2-40B4-BE49-F238E27FC236}">
                    <a16:creationId xmlns:a16="http://schemas.microsoft.com/office/drawing/2014/main" id="{88A00241-0BA6-4513-9598-0B74C668F5EC}"/>
                  </a:ext>
                </a:extLst>
              </p14:cNvPr>
              <p14:cNvContentPartPr/>
              <p14:nvPr/>
            </p14:nvContentPartPr>
            <p14:xfrm>
              <a:off x="9978904" y="2335489"/>
              <a:ext cx="1041120" cy="289800"/>
            </p14:xfrm>
          </p:contentPart>
        </mc:Choice>
        <mc:Fallback xmlns="">
          <p:pic>
            <p:nvPicPr>
              <p:cNvPr id="66" name="墨迹 65">
                <a:extLst>
                  <a:ext uri="{FF2B5EF4-FFF2-40B4-BE49-F238E27FC236}">
                    <a16:creationId xmlns:a16="http://schemas.microsoft.com/office/drawing/2014/main" id="{88A00241-0BA6-4513-9598-0B74C668F5EC}"/>
                  </a:ext>
                </a:extLst>
              </p:cNvPr>
              <p:cNvPicPr/>
              <p:nvPr/>
            </p:nvPicPr>
            <p:blipFill>
              <a:blip r:embed="rId19"/>
              <a:stretch>
                <a:fillRect/>
              </a:stretch>
            </p:blipFill>
            <p:spPr>
              <a:xfrm>
                <a:off x="9961264" y="2317489"/>
                <a:ext cx="1076760" cy="325440"/>
              </a:xfrm>
              <a:prstGeom prst="rect">
                <a:avLst/>
              </a:prstGeom>
            </p:spPr>
          </p:pic>
        </mc:Fallback>
      </mc:AlternateContent>
    </p:spTree>
    <p:extLst>
      <p:ext uri="{BB962C8B-B14F-4D97-AF65-F5344CB8AC3E}">
        <p14:creationId xmlns:p14="http://schemas.microsoft.com/office/powerpoint/2010/main" val="402492695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8122"/>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圆角矩形 6">
            <a:extLst>
              <a:ext uri="{FF2B5EF4-FFF2-40B4-BE49-F238E27FC236}">
                <a16:creationId xmlns:a16="http://schemas.microsoft.com/office/drawing/2014/main" id="{69513445-6D82-4DE4-BD0E-56889B4C2F1A}"/>
              </a:ext>
            </a:extLst>
          </p:cNvPr>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tx1">
                    <a:lumMod val="75000"/>
                    <a:lumOff val="25000"/>
                  </a:schemeClr>
                </a:solidFill>
                <a:latin typeface="微软雅黑" panose="020B0503020204020204" charset="-122"/>
                <a:ea typeface="微软雅黑" panose="020B0503020204020204" charset="-122"/>
              </a:rPr>
              <a:t>DELETE</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sp>
        <p:nvSpPr>
          <p:cNvPr id="7" name="圆角矩形 6">
            <a:extLst>
              <a:ext uri="{FF2B5EF4-FFF2-40B4-BE49-F238E27FC236}">
                <a16:creationId xmlns:a16="http://schemas.microsoft.com/office/drawing/2014/main" id="{1223FEF4-5740-4B84-BA55-46F17B16285C}"/>
              </a:ext>
            </a:extLst>
          </p:cNvPr>
          <p:cNvSpPr/>
          <p:nvPr/>
        </p:nvSpPr>
        <p:spPr>
          <a:xfrm>
            <a:off x="1006475" y="1052378"/>
            <a:ext cx="9975290" cy="425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lumMod val="75000"/>
                    <a:lumOff val="25000"/>
                  </a:schemeClr>
                </a:solidFill>
                <a:latin typeface="微软雅黑" panose="020B0503020204020204" charset="-122"/>
                <a:ea typeface="微软雅黑" panose="020B0503020204020204" charset="-122"/>
              </a:rPr>
              <a:t>This operation is very complicated, so I will illustrate it by examples</a:t>
            </a:r>
          </a:p>
        </p:txBody>
      </p:sp>
      <p:sp>
        <p:nvSpPr>
          <p:cNvPr id="9" name="圆角矩形 29">
            <a:extLst>
              <a:ext uri="{FF2B5EF4-FFF2-40B4-BE49-F238E27FC236}">
                <a16:creationId xmlns:a16="http://schemas.microsoft.com/office/drawing/2014/main" id="{2DB5BC94-F2AC-465F-AB8D-51EE537D35EB}"/>
              </a:ext>
            </a:extLst>
          </p:cNvPr>
          <p:cNvSpPr/>
          <p:nvPr/>
        </p:nvSpPr>
        <p:spPr>
          <a:xfrm>
            <a:off x="1006474" y="167868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b="1" dirty="0">
                <a:solidFill>
                  <a:schemeClr val="tx1">
                    <a:lumMod val="75000"/>
                    <a:lumOff val="25000"/>
                  </a:schemeClr>
                </a:solidFill>
                <a:latin typeface="微软雅黑" panose="020B0503020204020204" charset="-122"/>
                <a:ea typeface="微软雅黑" panose="020B0503020204020204" charset="-122"/>
              </a:rPr>
              <a:t>Delete 85</a:t>
            </a:r>
            <a:endParaRPr lang="zh-CN" altLang="en-US" b="1" dirty="0">
              <a:solidFill>
                <a:schemeClr val="tx1">
                  <a:lumMod val="75000"/>
                  <a:lumOff val="25000"/>
                </a:schemeClr>
              </a:solidFill>
              <a:latin typeface="微软雅黑" panose="020B0503020204020204" charset="-122"/>
              <a:ea typeface="微软雅黑" panose="020B0503020204020204" charset="-122"/>
            </a:endParaRPr>
          </a:p>
        </p:txBody>
      </p:sp>
      <p:pic>
        <p:nvPicPr>
          <p:cNvPr id="10" name="图片 9" descr="图片包含 游戏机, 键盘&#10;&#10;描述已自动生成">
            <a:extLst>
              <a:ext uri="{FF2B5EF4-FFF2-40B4-BE49-F238E27FC236}">
                <a16:creationId xmlns:a16="http://schemas.microsoft.com/office/drawing/2014/main" id="{B8BD698E-425C-4333-BD17-247C4D2A6F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474" y="2263778"/>
            <a:ext cx="7343468" cy="3327685"/>
          </a:xfrm>
          <a:prstGeom prst="rect">
            <a:avLst/>
          </a:prstGeom>
          <a:effectLst>
            <a:softEdge rad="63500"/>
          </a:effectLst>
        </p:spPr>
      </p:pic>
      <p:sp>
        <p:nvSpPr>
          <p:cNvPr id="30" name="文本框 29">
            <a:extLst>
              <a:ext uri="{FF2B5EF4-FFF2-40B4-BE49-F238E27FC236}">
                <a16:creationId xmlns:a16="http://schemas.microsoft.com/office/drawing/2014/main" id="{63BBA78F-7923-40A3-A405-A911F15993B0}"/>
              </a:ext>
            </a:extLst>
          </p:cNvPr>
          <p:cNvSpPr txBox="1"/>
          <p:nvPr/>
        </p:nvSpPr>
        <p:spPr>
          <a:xfrm>
            <a:off x="8475725" y="2263778"/>
            <a:ext cx="3110753" cy="3416320"/>
          </a:xfrm>
          <a:prstGeom prst="rect">
            <a:avLst/>
          </a:prstGeom>
          <a:noFill/>
        </p:spPr>
        <p:txBody>
          <a:bodyPr wrap="square" rtlCol="0">
            <a:spAutoFit/>
          </a:bodyPr>
          <a:lstStyle/>
          <a:p>
            <a:r>
              <a:rPr lang="en-US" altLang="zh-CN" dirty="0"/>
              <a:t>No merge doesn’t mean that you have nothing to do.</a:t>
            </a:r>
          </a:p>
          <a:p>
            <a:endParaRPr lang="en-US" altLang="zh-CN" dirty="0"/>
          </a:p>
          <a:p>
            <a:r>
              <a:rPr lang="en-US" altLang="zh-CN" dirty="0"/>
              <a:t>Consider the sequence of operations :</a:t>
            </a:r>
          </a:p>
          <a:p>
            <a:r>
              <a:rPr lang="en-US" altLang="zh-CN" dirty="0"/>
              <a:t>--delete 85</a:t>
            </a:r>
          </a:p>
          <a:p>
            <a:r>
              <a:rPr lang="en-US" altLang="zh-CN" dirty="0"/>
              <a:t>--delete 90</a:t>
            </a:r>
          </a:p>
          <a:p>
            <a:endParaRPr lang="en-US" altLang="zh-CN" dirty="0"/>
          </a:p>
          <a:p>
            <a:r>
              <a:rPr lang="en-US" altLang="zh-CN" b="1" dirty="0"/>
              <a:t>The second one triggers a merge which means that the B+ tree node should also be updated. </a:t>
            </a:r>
            <a:endParaRPr lang="zh-CN" altLang="en-US" b="1" dirty="0"/>
          </a:p>
        </p:txBody>
      </p:sp>
      <mc:AlternateContent xmlns:mc="http://schemas.openxmlformats.org/markup-compatibility/2006" xmlns:p14="http://schemas.microsoft.com/office/powerpoint/2010/main">
        <mc:Choice Requires="p14">
          <p:contentPart p14:bwMode="auto" r:id="rId4">
            <p14:nvContentPartPr>
              <p14:cNvPr id="57" name="墨迹 56">
                <a:extLst>
                  <a:ext uri="{FF2B5EF4-FFF2-40B4-BE49-F238E27FC236}">
                    <a16:creationId xmlns:a16="http://schemas.microsoft.com/office/drawing/2014/main" id="{A961550B-622A-4470-95BD-2F81B6B8423D}"/>
                  </a:ext>
                </a:extLst>
              </p14:cNvPr>
              <p14:cNvContentPartPr/>
              <p14:nvPr/>
            </p14:nvContentPartPr>
            <p14:xfrm>
              <a:off x="6568624" y="5023609"/>
              <a:ext cx="487800" cy="507600"/>
            </p14:xfrm>
          </p:contentPart>
        </mc:Choice>
        <mc:Fallback xmlns="">
          <p:pic>
            <p:nvPicPr>
              <p:cNvPr id="57" name="墨迹 56">
                <a:extLst>
                  <a:ext uri="{FF2B5EF4-FFF2-40B4-BE49-F238E27FC236}">
                    <a16:creationId xmlns:a16="http://schemas.microsoft.com/office/drawing/2014/main" id="{A961550B-622A-4470-95BD-2F81B6B8423D}"/>
                  </a:ext>
                </a:extLst>
              </p:cNvPr>
              <p:cNvPicPr/>
              <p:nvPr/>
            </p:nvPicPr>
            <p:blipFill>
              <a:blip r:embed="rId5"/>
              <a:stretch>
                <a:fillRect/>
              </a:stretch>
            </p:blipFill>
            <p:spPr>
              <a:xfrm>
                <a:off x="6550971" y="5005609"/>
                <a:ext cx="523466" cy="543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墨迹 62">
                <a:extLst>
                  <a:ext uri="{FF2B5EF4-FFF2-40B4-BE49-F238E27FC236}">
                    <a16:creationId xmlns:a16="http://schemas.microsoft.com/office/drawing/2014/main" id="{F723B1CA-98B3-4A6E-A0D5-0A56D59F3750}"/>
                  </a:ext>
                </a:extLst>
              </p14:cNvPr>
              <p14:cNvContentPartPr/>
              <p14:nvPr/>
            </p14:nvContentPartPr>
            <p14:xfrm>
              <a:off x="5736304" y="2801329"/>
              <a:ext cx="1003320" cy="900000"/>
            </p14:xfrm>
          </p:contentPart>
        </mc:Choice>
        <mc:Fallback xmlns="">
          <p:pic>
            <p:nvPicPr>
              <p:cNvPr id="63" name="墨迹 62">
                <a:extLst>
                  <a:ext uri="{FF2B5EF4-FFF2-40B4-BE49-F238E27FC236}">
                    <a16:creationId xmlns:a16="http://schemas.microsoft.com/office/drawing/2014/main" id="{F723B1CA-98B3-4A6E-A0D5-0A56D59F3750}"/>
                  </a:ext>
                </a:extLst>
              </p:cNvPr>
              <p:cNvPicPr/>
              <p:nvPr/>
            </p:nvPicPr>
            <p:blipFill>
              <a:blip r:embed="rId7"/>
              <a:stretch>
                <a:fillRect/>
              </a:stretch>
            </p:blipFill>
            <p:spPr>
              <a:xfrm>
                <a:off x="5718664" y="2783329"/>
                <a:ext cx="1038960" cy="935640"/>
              </a:xfrm>
              <a:prstGeom prst="rect">
                <a:avLst/>
              </a:prstGeom>
            </p:spPr>
          </p:pic>
        </mc:Fallback>
      </mc:AlternateContent>
    </p:spTree>
    <p:extLst>
      <p:ext uri="{BB962C8B-B14F-4D97-AF65-F5344CB8AC3E}">
        <p14:creationId xmlns:p14="http://schemas.microsoft.com/office/powerpoint/2010/main" val="298393859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8122"/>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圆角矩形 6">
            <a:extLst>
              <a:ext uri="{FF2B5EF4-FFF2-40B4-BE49-F238E27FC236}">
                <a16:creationId xmlns:a16="http://schemas.microsoft.com/office/drawing/2014/main" id="{69513445-6D82-4DE4-BD0E-56889B4C2F1A}"/>
              </a:ext>
            </a:extLst>
          </p:cNvPr>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DELETE</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9" name="圆角矩形 29">
            <a:extLst>
              <a:ext uri="{FF2B5EF4-FFF2-40B4-BE49-F238E27FC236}">
                <a16:creationId xmlns:a16="http://schemas.microsoft.com/office/drawing/2014/main" id="{2DB5BC94-F2AC-465F-AB8D-51EE537D35EB}"/>
              </a:ext>
            </a:extLst>
          </p:cNvPr>
          <p:cNvSpPr/>
          <p:nvPr/>
        </p:nvSpPr>
        <p:spPr>
          <a:xfrm>
            <a:off x="1006474" y="1230943"/>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Delete </a:t>
            </a:r>
            <a:r>
              <a:rPr lang="en-US" altLang="zh-CN" b="1" dirty="0">
                <a:solidFill>
                  <a:prstClr val="black">
                    <a:lumMod val="75000"/>
                    <a:lumOff val="25000"/>
                  </a:prstClr>
                </a:solidFill>
                <a:latin typeface="微软雅黑" panose="020B0503020204020204" charset="-122"/>
                <a:ea typeface="微软雅黑" panose="020B0503020204020204" charset="-122"/>
              </a:rPr>
              <a:t>60</a:t>
            </a:r>
            <a:endParaRPr kumimoji="0" lang="zh-CN" altLang="en-US" sz="1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30" name="文本框 29">
            <a:extLst>
              <a:ext uri="{FF2B5EF4-FFF2-40B4-BE49-F238E27FC236}">
                <a16:creationId xmlns:a16="http://schemas.microsoft.com/office/drawing/2014/main" id="{63BBA78F-7923-40A3-A405-A911F15993B0}"/>
              </a:ext>
            </a:extLst>
          </p:cNvPr>
          <p:cNvSpPr txBox="1"/>
          <p:nvPr/>
        </p:nvSpPr>
        <p:spPr>
          <a:xfrm>
            <a:off x="8397930" y="1859338"/>
            <a:ext cx="3110753"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By deleting 60 here, a merge was required.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prstClr val="black"/>
              </a:solidFill>
              <a:latin typeface="Calibri"/>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Calibri"/>
                <a:ea typeface="宋体" panose="02010600030101010101" pitchFamily="2" charset="-122"/>
              </a:rPr>
              <a:t>How can we delete a node which is not at bottom (aka. Disk layer node).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Calibri"/>
                <a:ea typeface="宋体" panose="02010600030101010101" pitchFamily="2" charset="-122"/>
              </a:rPr>
              <a:t>We find successors!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Just put 75 into the position of 60 and delete 75.</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2" name="图片 1">
            <a:extLst>
              <a:ext uri="{FF2B5EF4-FFF2-40B4-BE49-F238E27FC236}">
                <a16:creationId xmlns:a16="http://schemas.microsoft.com/office/drawing/2014/main" id="{CAE6ACBD-BCA6-449A-BB3C-ECDFD9B5E38C}"/>
              </a:ext>
            </a:extLst>
          </p:cNvPr>
          <p:cNvPicPr>
            <a:picLocks noChangeAspect="1"/>
          </p:cNvPicPr>
          <p:nvPr/>
        </p:nvPicPr>
        <p:blipFill>
          <a:blip r:embed="rId3"/>
          <a:stretch>
            <a:fillRect/>
          </a:stretch>
        </p:blipFill>
        <p:spPr>
          <a:xfrm>
            <a:off x="1006474" y="1911341"/>
            <a:ext cx="6905625" cy="3190875"/>
          </a:xfrm>
          <a:prstGeom prst="rect">
            <a:avLst/>
          </a:prstGeom>
        </p:spPr>
      </p:pic>
    </p:spTree>
    <p:extLst>
      <p:ext uri="{BB962C8B-B14F-4D97-AF65-F5344CB8AC3E}">
        <p14:creationId xmlns:p14="http://schemas.microsoft.com/office/powerpoint/2010/main" val="52832634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8122"/>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圆角矩形 6">
            <a:extLst>
              <a:ext uri="{FF2B5EF4-FFF2-40B4-BE49-F238E27FC236}">
                <a16:creationId xmlns:a16="http://schemas.microsoft.com/office/drawing/2014/main" id="{69513445-6D82-4DE4-BD0E-56889B4C2F1A}"/>
              </a:ext>
            </a:extLst>
          </p:cNvPr>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DELETE</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9" name="圆角矩形 29">
            <a:extLst>
              <a:ext uri="{FF2B5EF4-FFF2-40B4-BE49-F238E27FC236}">
                <a16:creationId xmlns:a16="http://schemas.microsoft.com/office/drawing/2014/main" id="{2DB5BC94-F2AC-465F-AB8D-51EE537D35EB}"/>
              </a:ext>
            </a:extLst>
          </p:cNvPr>
          <p:cNvSpPr/>
          <p:nvPr/>
        </p:nvSpPr>
        <p:spPr>
          <a:xfrm>
            <a:off x="1006474" y="1177844"/>
            <a:ext cx="2902138"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Delete 60 (Continued)</a:t>
            </a:r>
            <a:endParaRPr kumimoji="0" lang="zh-CN" altLang="en-US" sz="1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30" name="文本框 29">
            <a:extLst>
              <a:ext uri="{FF2B5EF4-FFF2-40B4-BE49-F238E27FC236}">
                <a16:creationId xmlns:a16="http://schemas.microsoft.com/office/drawing/2014/main" id="{63BBA78F-7923-40A3-A405-A911F15993B0}"/>
              </a:ext>
            </a:extLst>
          </p:cNvPr>
          <p:cNvSpPr txBox="1"/>
          <p:nvPr/>
        </p:nvSpPr>
        <p:spPr>
          <a:xfrm>
            <a:off x="8296431" y="2704020"/>
            <a:ext cx="3110753"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But why is this operation different from the operation of deleting 75 directly?</a:t>
            </a:r>
          </a:p>
        </p:txBody>
      </p:sp>
      <p:pic>
        <p:nvPicPr>
          <p:cNvPr id="2" name="图片 1">
            <a:extLst>
              <a:ext uri="{FF2B5EF4-FFF2-40B4-BE49-F238E27FC236}">
                <a16:creationId xmlns:a16="http://schemas.microsoft.com/office/drawing/2014/main" id="{CAE6ACBD-BCA6-449A-BB3C-ECDFD9B5E38C}"/>
              </a:ext>
            </a:extLst>
          </p:cNvPr>
          <p:cNvPicPr>
            <a:picLocks noChangeAspect="1"/>
          </p:cNvPicPr>
          <p:nvPr/>
        </p:nvPicPr>
        <p:blipFill>
          <a:blip r:embed="rId3"/>
          <a:stretch>
            <a:fillRect/>
          </a:stretch>
        </p:blipFill>
        <p:spPr>
          <a:xfrm>
            <a:off x="1006474" y="1893413"/>
            <a:ext cx="6905625" cy="3190875"/>
          </a:xfrm>
          <a:prstGeom prst="rect">
            <a:avLst/>
          </a:prstGeom>
        </p:spPr>
      </p:pic>
    </p:spTree>
    <p:extLst>
      <p:ext uri="{BB962C8B-B14F-4D97-AF65-F5344CB8AC3E}">
        <p14:creationId xmlns:p14="http://schemas.microsoft.com/office/powerpoint/2010/main" val="1664113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8122"/>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圆角矩形 6">
            <a:extLst>
              <a:ext uri="{FF2B5EF4-FFF2-40B4-BE49-F238E27FC236}">
                <a16:creationId xmlns:a16="http://schemas.microsoft.com/office/drawing/2014/main" id="{69513445-6D82-4DE4-BD0E-56889B4C2F1A}"/>
              </a:ext>
            </a:extLst>
          </p:cNvPr>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DELETE</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9" name="圆角矩形 29">
            <a:extLst>
              <a:ext uri="{FF2B5EF4-FFF2-40B4-BE49-F238E27FC236}">
                <a16:creationId xmlns:a16="http://schemas.microsoft.com/office/drawing/2014/main" id="{2DB5BC94-F2AC-465F-AB8D-51EE537D35EB}"/>
              </a:ext>
            </a:extLst>
          </p:cNvPr>
          <p:cNvSpPr/>
          <p:nvPr/>
        </p:nvSpPr>
        <p:spPr>
          <a:xfrm>
            <a:off x="1006474" y="1116042"/>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Proposition:</a:t>
            </a:r>
          </a:p>
        </p:txBody>
      </p:sp>
      <p:sp>
        <p:nvSpPr>
          <p:cNvPr id="30" name="文本框 29">
            <a:extLst>
              <a:ext uri="{FF2B5EF4-FFF2-40B4-BE49-F238E27FC236}">
                <a16:creationId xmlns:a16="http://schemas.microsoft.com/office/drawing/2014/main" id="{63BBA78F-7923-40A3-A405-A911F15993B0}"/>
              </a:ext>
            </a:extLst>
          </p:cNvPr>
          <p:cNvSpPr txBox="1"/>
          <p:nvPr/>
        </p:nvSpPr>
        <p:spPr>
          <a:xfrm>
            <a:off x="1006474" y="1588613"/>
            <a:ext cx="987667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Every time when you want delete a tree node which is not in the disk-layer, you can transfer this problem into a deletion of child which </a:t>
            </a:r>
            <a:r>
              <a:rPr lang="en-US" altLang="zh-CN" dirty="0">
                <a:solidFill>
                  <a:prstClr val="black"/>
                </a:solidFill>
                <a:latin typeface="Calibri"/>
                <a:ea typeface="宋体" panose="02010600030101010101" pitchFamily="2" charset="-122"/>
              </a:rPr>
              <a:t>is the leftmost child of some B+ tree node in the disk layer.</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0" name="圆角矩形 29">
            <a:extLst>
              <a:ext uri="{FF2B5EF4-FFF2-40B4-BE49-F238E27FC236}">
                <a16:creationId xmlns:a16="http://schemas.microsoft.com/office/drawing/2014/main" id="{578DC635-ACDF-4ABB-88FC-CB1A17D811F2}"/>
              </a:ext>
            </a:extLst>
          </p:cNvPr>
          <p:cNvSpPr/>
          <p:nvPr/>
        </p:nvSpPr>
        <p:spPr>
          <a:xfrm>
            <a:off x="1006474" y="2428519"/>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Proof:</a:t>
            </a:r>
          </a:p>
        </p:txBody>
      </p:sp>
      <p:sp>
        <p:nvSpPr>
          <p:cNvPr id="11" name="文本框 10">
            <a:extLst>
              <a:ext uri="{FF2B5EF4-FFF2-40B4-BE49-F238E27FC236}">
                <a16:creationId xmlns:a16="http://schemas.microsoft.com/office/drawing/2014/main" id="{DE1F49F2-4399-4C05-8AE4-E577A4F97445}"/>
              </a:ext>
            </a:extLst>
          </p:cNvPr>
          <p:cNvSpPr txBox="1"/>
          <p:nvPr/>
        </p:nvSpPr>
        <p:spPr>
          <a:xfrm>
            <a:off x="1006473" y="2867750"/>
            <a:ext cx="9876679"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Define the one you delete to be V1 which is not in the disk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prstClr val="black"/>
              </a:solidFill>
              <a:latin typeface="Calibri"/>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Calibri"/>
                <a:ea typeface="宋体" panose="02010600030101010101" pitchFamily="2" charset="-122"/>
              </a:rPr>
              <a:t>Replacing this key value by a key value of its right child, and you can go down one layer of this tree and transfer the problem of deletion in children.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Calibri"/>
                <a:ea typeface="宋体" panose="02010600030101010101" pitchFamily="2" charset="-122"/>
              </a:rPr>
              <a:t>Redo the previous step until you reach the delete(</a:t>
            </a:r>
            <a:r>
              <a:rPr lang="en-US" altLang="zh-CN" dirty="0" err="1">
                <a:solidFill>
                  <a:prstClr val="black"/>
                </a:solidFill>
                <a:latin typeface="Calibri"/>
                <a:ea typeface="宋体" panose="02010600030101010101" pitchFamily="2" charset="-122"/>
              </a:rPr>
              <a:t>Vn</a:t>
            </a:r>
            <a:r>
              <a:rPr lang="en-US" altLang="zh-CN" dirty="0">
                <a:solidFill>
                  <a:prstClr val="black"/>
                </a:solidFill>
                <a:latin typeface="Calibri"/>
                <a:ea typeface="宋体" panose="02010600030101010101" pitchFamily="2" charset="-122"/>
              </a:rPr>
              <a:t>) state where </a:t>
            </a:r>
            <a:r>
              <a:rPr lang="en-US" altLang="zh-CN" dirty="0" err="1">
                <a:solidFill>
                  <a:prstClr val="black"/>
                </a:solidFill>
                <a:latin typeface="Calibri"/>
                <a:ea typeface="宋体" panose="02010600030101010101" pitchFamily="2" charset="-122"/>
              </a:rPr>
              <a:t>Vn</a:t>
            </a:r>
            <a:r>
              <a:rPr lang="en-US" altLang="zh-CN" dirty="0">
                <a:solidFill>
                  <a:prstClr val="black"/>
                </a:solidFill>
                <a:latin typeface="Calibri"/>
                <a:ea typeface="宋体" panose="02010600030101010101" pitchFamily="2" charset="-122"/>
              </a:rPr>
              <a:t> is in the disk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Calibri"/>
                <a:ea typeface="宋体" panose="02010600030101010101" pitchFamily="2" charset="-122"/>
              </a:rPr>
              <a:t>We must have partial order: V1&lt;V2&lt;V3&lt; … &lt; </a:t>
            </a:r>
            <a:r>
              <a:rPr lang="en-US" altLang="zh-CN" dirty="0" err="1">
                <a:solidFill>
                  <a:prstClr val="black"/>
                </a:solidFill>
                <a:latin typeface="Calibri"/>
                <a:ea typeface="宋体" panose="02010600030101010101" pitchFamily="2" charset="-122"/>
              </a:rPr>
              <a:t>Vn</a:t>
            </a:r>
            <a:endParaRPr lang="en-US" altLang="zh-CN" dirty="0">
              <a:solidFill>
                <a:prstClr val="black"/>
              </a:solidFill>
              <a:latin typeface="Calibri"/>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According to the B+ </a:t>
            </a:r>
            <a:r>
              <a:rPr lang="en-US" altLang="zh-CN" dirty="0">
                <a:solidFill>
                  <a:prstClr val="black"/>
                </a:solidFill>
                <a:latin typeface="Calibri"/>
                <a:ea typeface="宋体" panose="02010600030101010101" pitchFamily="2" charset="-122"/>
              </a:rPr>
              <a:t>tree property, V1 should appear in the main blocks otherwise you won’t receive the command of delete(V1) in the beginning. Then we know that the final target must be some left child of a B+ tree node in the disk layer.</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7825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8124"/>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圆角矩形 6">
            <a:extLst>
              <a:ext uri="{FF2B5EF4-FFF2-40B4-BE49-F238E27FC236}">
                <a16:creationId xmlns:a16="http://schemas.microsoft.com/office/drawing/2014/main" id="{69513445-6D82-4DE4-BD0E-56889B4C2F1A}"/>
              </a:ext>
            </a:extLst>
          </p:cNvPr>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DELETE</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9" name="圆角矩形 29">
            <a:extLst>
              <a:ext uri="{FF2B5EF4-FFF2-40B4-BE49-F238E27FC236}">
                <a16:creationId xmlns:a16="http://schemas.microsoft.com/office/drawing/2014/main" id="{2DB5BC94-F2AC-465F-AB8D-51EE537D35EB}"/>
              </a:ext>
            </a:extLst>
          </p:cNvPr>
          <p:cNvSpPr/>
          <p:nvPr/>
        </p:nvSpPr>
        <p:spPr>
          <a:xfrm>
            <a:off x="1006474" y="1116042"/>
            <a:ext cx="3260726"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Delete 60 (Continued)</a:t>
            </a:r>
            <a:endParaRPr kumimoji="0" lang="zh-CN" altLang="en-US" sz="1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30" name="文本框 29">
            <a:extLst>
              <a:ext uri="{FF2B5EF4-FFF2-40B4-BE49-F238E27FC236}">
                <a16:creationId xmlns:a16="http://schemas.microsoft.com/office/drawing/2014/main" id="{63BBA78F-7923-40A3-A405-A911F15993B0}"/>
              </a:ext>
            </a:extLst>
          </p:cNvPr>
          <p:cNvSpPr txBox="1"/>
          <p:nvPr/>
        </p:nvSpPr>
        <p:spPr>
          <a:xfrm>
            <a:off x="7010401" y="2612067"/>
            <a:ext cx="4175126"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Then we know that by deleting 75 directly, the right child should be deleted.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prstClr val="black"/>
              </a:solidFill>
              <a:latin typeface="Calibri"/>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If you delete something in the upper layer, the left child of 75 </a:t>
            </a:r>
            <a:r>
              <a:rPr lang="zh-CN" altLang="en-US" dirty="0">
                <a:solidFill>
                  <a:prstClr val="black"/>
                </a:solidFill>
                <a:latin typeface="Calibri"/>
                <a:ea typeface="宋体" panose="02010600030101010101" pitchFamily="2" charset="-122"/>
              </a:rPr>
              <a:t> </a:t>
            </a:r>
            <a:r>
              <a:rPr lang="en-US" altLang="zh-CN" dirty="0">
                <a:solidFill>
                  <a:prstClr val="black"/>
                </a:solidFill>
                <a:latin typeface="Calibri"/>
                <a:ea typeface="宋体" panose="02010600030101010101" pitchFamily="2" charset="-122"/>
              </a:rPr>
              <a:t>must</a:t>
            </a:r>
            <a:r>
              <a:rPr lang="zh-CN" altLang="en-US" dirty="0">
                <a:solidFill>
                  <a:prstClr val="black"/>
                </a:solidFill>
                <a:latin typeface="Calibri"/>
                <a:ea typeface="宋体" panose="02010600030101010101" pitchFamily="2" charset="-122"/>
              </a:rPr>
              <a:t> </a:t>
            </a:r>
            <a:r>
              <a:rPr lang="en-US" altLang="zh-CN" dirty="0">
                <a:solidFill>
                  <a:prstClr val="black"/>
                </a:solidFill>
                <a:latin typeface="Calibri"/>
                <a:ea typeface="宋体" panose="02010600030101010101" pitchFamily="2" charset="-122"/>
              </a:rPr>
              <a:t>be deleted.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Calibri"/>
                <a:ea typeface="宋体" panose="02010600030101010101" pitchFamily="2" charset="-122"/>
              </a:rPr>
              <a:t>We can use two recursive functions to realize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2" name="图片 1">
            <a:extLst>
              <a:ext uri="{FF2B5EF4-FFF2-40B4-BE49-F238E27FC236}">
                <a16:creationId xmlns:a16="http://schemas.microsoft.com/office/drawing/2014/main" id="{CAE6ACBD-BCA6-449A-BB3C-ECDFD9B5E38C}"/>
              </a:ext>
            </a:extLst>
          </p:cNvPr>
          <p:cNvPicPr>
            <a:picLocks noChangeAspect="1"/>
          </p:cNvPicPr>
          <p:nvPr/>
        </p:nvPicPr>
        <p:blipFill>
          <a:blip r:embed="rId3"/>
          <a:stretch>
            <a:fillRect/>
          </a:stretch>
        </p:blipFill>
        <p:spPr>
          <a:xfrm>
            <a:off x="1006474" y="1681539"/>
            <a:ext cx="4964020" cy="2293720"/>
          </a:xfrm>
          <a:prstGeom prst="rect">
            <a:avLst/>
          </a:prstGeom>
        </p:spPr>
      </p:pic>
      <p:pic>
        <p:nvPicPr>
          <p:cNvPr id="7" name="图片 6">
            <a:extLst>
              <a:ext uri="{FF2B5EF4-FFF2-40B4-BE49-F238E27FC236}">
                <a16:creationId xmlns:a16="http://schemas.microsoft.com/office/drawing/2014/main" id="{56710E06-9094-4864-A42C-6883143F5728}"/>
              </a:ext>
            </a:extLst>
          </p:cNvPr>
          <p:cNvPicPr>
            <a:picLocks noChangeAspect="1"/>
          </p:cNvPicPr>
          <p:nvPr/>
        </p:nvPicPr>
        <p:blipFill>
          <a:blip r:embed="rId4"/>
          <a:stretch>
            <a:fillRect/>
          </a:stretch>
        </p:blipFill>
        <p:spPr>
          <a:xfrm>
            <a:off x="1006474" y="4208158"/>
            <a:ext cx="4964020" cy="2045651"/>
          </a:xfrm>
          <a:prstGeom prst="rect">
            <a:avLst/>
          </a:prstGeom>
        </p:spPr>
      </p:pic>
      <mc:AlternateContent xmlns:mc="http://schemas.openxmlformats.org/markup-compatibility/2006" xmlns:p14="http://schemas.microsoft.com/office/powerpoint/2010/main">
        <mc:Choice Requires="p14">
          <p:contentPart p14:bwMode="auto" r:id="rId5">
            <p14:nvContentPartPr>
              <p14:cNvPr id="15" name="墨迹 14">
                <a:extLst>
                  <a:ext uri="{FF2B5EF4-FFF2-40B4-BE49-F238E27FC236}">
                    <a16:creationId xmlns:a16="http://schemas.microsoft.com/office/drawing/2014/main" id="{C4D8B820-A76F-425C-B3EE-FD5528D99350}"/>
                  </a:ext>
                </a:extLst>
              </p14:cNvPr>
              <p14:cNvContentPartPr/>
              <p14:nvPr/>
            </p14:nvContentPartPr>
            <p14:xfrm>
              <a:off x="6082984" y="3442129"/>
              <a:ext cx="579960" cy="925200"/>
            </p14:xfrm>
          </p:contentPart>
        </mc:Choice>
        <mc:Fallback xmlns="">
          <p:pic>
            <p:nvPicPr>
              <p:cNvPr id="15" name="墨迹 14">
                <a:extLst>
                  <a:ext uri="{FF2B5EF4-FFF2-40B4-BE49-F238E27FC236}">
                    <a16:creationId xmlns:a16="http://schemas.microsoft.com/office/drawing/2014/main" id="{C4D8B820-A76F-425C-B3EE-FD5528D99350}"/>
                  </a:ext>
                </a:extLst>
              </p:cNvPr>
              <p:cNvPicPr/>
              <p:nvPr/>
            </p:nvPicPr>
            <p:blipFill>
              <a:blip r:embed="rId6"/>
              <a:stretch>
                <a:fillRect/>
              </a:stretch>
            </p:blipFill>
            <p:spPr>
              <a:xfrm>
                <a:off x="6064995" y="3424489"/>
                <a:ext cx="615578" cy="960840"/>
              </a:xfrm>
              <a:prstGeom prst="rect">
                <a:avLst/>
              </a:prstGeom>
            </p:spPr>
          </p:pic>
        </mc:Fallback>
      </mc:AlternateContent>
    </p:spTree>
    <p:extLst>
      <p:ext uri="{BB962C8B-B14F-4D97-AF65-F5344CB8AC3E}">
        <p14:creationId xmlns:p14="http://schemas.microsoft.com/office/powerpoint/2010/main" val="2993985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8122"/>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圆角矩形 6">
            <a:extLst>
              <a:ext uri="{FF2B5EF4-FFF2-40B4-BE49-F238E27FC236}">
                <a16:creationId xmlns:a16="http://schemas.microsoft.com/office/drawing/2014/main" id="{7B57A50F-AAEA-428D-827B-908F8B5DC395}"/>
              </a:ext>
            </a:extLst>
          </p:cNvPr>
          <p:cNvSpPr/>
          <p:nvPr/>
        </p:nvSpPr>
        <p:spPr>
          <a:xfrm>
            <a:off x="1006475" y="550545"/>
            <a:ext cx="6093572"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DELETE (flow chart)</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p14="http://schemas.microsoft.com/office/powerpoint/2010/main">
        <mc:Choice Requires="p14">
          <p:contentPart p14:bwMode="auto" r:id="rId3">
            <p14:nvContentPartPr>
              <p14:cNvPr id="16" name="墨迹 15">
                <a:extLst>
                  <a:ext uri="{FF2B5EF4-FFF2-40B4-BE49-F238E27FC236}">
                    <a16:creationId xmlns:a16="http://schemas.microsoft.com/office/drawing/2014/main" id="{BB4BBC84-D68D-4366-B0BC-823D48AF4351}"/>
                  </a:ext>
                </a:extLst>
              </p14:cNvPr>
              <p14:cNvContentPartPr/>
              <p14:nvPr/>
            </p14:nvContentPartPr>
            <p14:xfrm>
              <a:off x="1285264" y="1737169"/>
              <a:ext cx="1018440" cy="466200"/>
            </p14:xfrm>
          </p:contentPart>
        </mc:Choice>
        <mc:Fallback xmlns="">
          <p:pic>
            <p:nvPicPr>
              <p:cNvPr id="16" name="墨迹 15">
                <a:extLst>
                  <a:ext uri="{FF2B5EF4-FFF2-40B4-BE49-F238E27FC236}">
                    <a16:creationId xmlns:a16="http://schemas.microsoft.com/office/drawing/2014/main" id="{BB4BBC84-D68D-4366-B0BC-823D48AF4351}"/>
                  </a:ext>
                </a:extLst>
              </p:cNvPr>
              <p:cNvPicPr/>
              <p:nvPr/>
            </p:nvPicPr>
            <p:blipFill>
              <a:blip r:embed="rId4"/>
              <a:stretch>
                <a:fillRect/>
              </a:stretch>
            </p:blipFill>
            <p:spPr>
              <a:xfrm>
                <a:off x="1267624" y="1719529"/>
                <a:ext cx="105408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2" name="墨迹 31">
                <a:extLst>
                  <a:ext uri="{FF2B5EF4-FFF2-40B4-BE49-F238E27FC236}">
                    <a16:creationId xmlns:a16="http://schemas.microsoft.com/office/drawing/2014/main" id="{C62A274D-A7F2-4E21-95D2-6AC20C7C8ECE}"/>
                  </a:ext>
                </a:extLst>
              </p14:cNvPr>
              <p14:cNvContentPartPr/>
              <p14:nvPr/>
            </p14:nvContentPartPr>
            <p14:xfrm>
              <a:off x="3123064" y="1784329"/>
              <a:ext cx="1602720" cy="385560"/>
            </p14:xfrm>
          </p:contentPart>
        </mc:Choice>
        <mc:Fallback xmlns="">
          <p:pic>
            <p:nvPicPr>
              <p:cNvPr id="32" name="墨迹 31">
                <a:extLst>
                  <a:ext uri="{FF2B5EF4-FFF2-40B4-BE49-F238E27FC236}">
                    <a16:creationId xmlns:a16="http://schemas.microsoft.com/office/drawing/2014/main" id="{C62A274D-A7F2-4E21-95D2-6AC20C7C8ECE}"/>
                  </a:ext>
                </a:extLst>
              </p:cNvPr>
              <p:cNvPicPr/>
              <p:nvPr/>
            </p:nvPicPr>
            <p:blipFill>
              <a:blip r:embed="rId6"/>
              <a:stretch>
                <a:fillRect/>
              </a:stretch>
            </p:blipFill>
            <p:spPr>
              <a:xfrm>
                <a:off x="3105064" y="1766329"/>
                <a:ext cx="1638360" cy="421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3" name="墨迹 32">
                <a:extLst>
                  <a:ext uri="{FF2B5EF4-FFF2-40B4-BE49-F238E27FC236}">
                    <a16:creationId xmlns:a16="http://schemas.microsoft.com/office/drawing/2014/main" id="{D95B55B0-C6C2-47BC-AB09-B6767F064229}"/>
                  </a:ext>
                </a:extLst>
              </p14:cNvPr>
              <p14:cNvContentPartPr/>
              <p14:nvPr/>
            </p14:nvContentPartPr>
            <p14:xfrm>
              <a:off x="2561824" y="1831129"/>
              <a:ext cx="241560" cy="347400"/>
            </p14:xfrm>
          </p:contentPart>
        </mc:Choice>
        <mc:Fallback xmlns="">
          <p:pic>
            <p:nvPicPr>
              <p:cNvPr id="33" name="墨迹 32">
                <a:extLst>
                  <a:ext uri="{FF2B5EF4-FFF2-40B4-BE49-F238E27FC236}">
                    <a16:creationId xmlns:a16="http://schemas.microsoft.com/office/drawing/2014/main" id="{D95B55B0-C6C2-47BC-AB09-B6767F064229}"/>
                  </a:ext>
                </a:extLst>
              </p:cNvPr>
              <p:cNvPicPr/>
              <p:nvPr/>
            </p:nvPicPr>
            <p:blipFill>
              <a:blip r:embed="rId8"/>
              <a:stretch>
                <a:fillRect/>
              </a:stretch>
            </p:blipFill>
            <p:spPr>
              <a:xfrm>
                <a:off x="2544158" y="1813148"/>
                <a:ext cx="277253" cy="38300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4" name="墨迹 43">
                <a:extLst>
                  <a:ext uri="{FF2B5EF4-FFF2-40B4-BE49-F238E27FC236}">
                    <a16:creationId xmlns:a16="http://schemas.microsoft.com/office/drawing/2014/main" id="{E79B321B-6EC6-428B-9A82-3D037E206C6D}"/>
                  </a:ext>
                </a:extLst>
              </p14:cNvPr>
              <p14:cNvContentPartPr/>
              <p14:nvPr/>
            </p14:nvContentPartPr>
            <p14:xfrm>
              <a:off x="5209984" y="1580569"/>
              <a:ext cx="1270800" cy="464760"/>
            </p14:xfrm>
          </p:contentPart>
        </mc:Choice>
        <mc:Fallback xmlns="">
          <p:pic>
            <p:nvPicPr>
              <p:cNvPr id="44" name="墨迹 43">
                <a:extLst>
                  <a:ext uri="{FF2B5EF4-FFF2-40B4-BE49-F238E27FC236}">
                    <a16:creationId xmlns:a16="http://schemas.microsoft.com/office/drawing/2014/main" id="{E79B321B-6EC6-428B-9A82-3D037E206C6D}"/>
                  </a:ext>
                </a:extLst>
              </p:cNvPr>
              <p:cNvPicPr/>
              <p:nvPr/>
            </p:nvPicPr>
            <p:blipFill>
              <a:blip r:embed="rId10"/>
              <a:stretch>
                <a:fillRect/>
              </a:stretch>
            </p:blipFill>
            <p:spPr>
              <a:xfrm>
                <a:off x="5191989" y="1562569"/>
                <a:ext cx="1306430" cy="500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6" name="墨迹 55">
                <a:extLst>
                  <a:ext uri="{FF2B5EF4-FFF2-40B4-BE49-F238E27FC236}">
                    <a16:creationId xmlns:a16="http://schemas.microsoft.com/office/drawing/2014/main" id="{11645B5B-682C-4505-B50F-55844479AEFB}"/>
                  </a:ext>
                </a:extLst>
              </p14:cNvPr>
              <p14:cNvContentPartPr/>
              <p14:nvPr/>
            </p14:nvContentPartPr>
            <p14:xfrm>
              <a:off x="2829664" y="2417569"/>
              <a:ext cx="1389600" cy="552960"/>
            </p14:xfrm>
          </p:contentPart>
        </mc:Choice>
        <mc:Fallback xmlns="">
          <p:pic>
            <p:nvPicPr>
              <p:cNvPr id="56" name="墨迹 55">
                <a:extLst>
                  <a:ext uri="{FF2B5EF4-FFF2-40B4-BE49-F238E27FC236}">
                    <a16:creationId xmlns:a16="http://schemas.microsoft.com/office/drawing/2014/main" id="{11645B5B-682C-4505-B50F-55844479AEFB}"/>
                  </a:ext>
                </a:extLst>
              </p:cNvPr>
              <p:cNvPicPr/>
              <p:nvPr/>
            </p:nvPicPr>
            <p:blipFill>
              <a:blip r:embed="rId12"/>
              <a:stretch>
                <a:fillRect/>
              </a:stretch>
            </p:blipFill>
            <p:spPr>
              <a:xfrm>
                <a:off x="2812024" y="2399929"/>
                <a:ext cx="1425240" cy="588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2" name="墨迹 81">
                <a:extLst>
                  <a:ext uri="{FF2B5EF4-FFF2-40B4-BE49-F238E27FC236}">
                    <a16:creationId xmlns:a16="http://schemas.microsoft.com/office/drawing/2014/main" id="{DB86C2DE-AC1A-48FB-BB85-48377B0AC309}"/>
                  </a:ext>
                </a:extLst>
              </p14:cNvPr>
              <p14:cNvContentPartPr/>
              <p14:nvPr/>
            </p14:nvContentPartPr>
            <p14:xfrm>
              <a:off x="2303344" y="3560209"/>
              <a:ext cx="810000" cy="394560"/>
            </p14:xfrm>
          </p:contentPart>
        </mc:Choice>
        <mc:Fallback xmlns="">
          <p:pic>
            <p:nvPicPr>
              <p:cNvPr id="82" name="墨迹 81">
                <a:extLst>
                  <a:ext uri="{FF2B5EF4-FFF2-40B4-BE49-F238E27FC236}">
                    <a16:creationId xmlns:a16="http://schemas.microsoft.com/office/drawing/2014/main" id="{DB86C2DE-AC1A-48FB-BB85-48377B0AC309}"/>
                  </a:ext>
                </a:extLst>
              </p:cNvPr>
              <p:cNvPicPr/>
              <p:nvPr/>
            </p:nvPicPr>
            <p:blipFill>
              <a:blip r:embed="rId14"/>
              <a:stretch>
                <a:fillRect/>
              </a:stretch>
            </p:blipFill>
            <p:spPr>
              <a:xfrm>
                <a:off x="2285344" y="3542569"/>
                <a:ext cx="84564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4" name="墨迹 83">
                <a:extLst>
                  <a:ext uri="{FF2B5EF4-FFF2-40B4-BE49-F238E27FC236}">
                    <a16:creationId xmlns:a16="http://schemas.microsoft.com/office/drawing/2014/main" id="{A5665ACD-D581-46A5-9EC0-CE0E0436607D}"/>
                  </a:ext>
                </a:extLst>
              </p14:cNvPr>
              <p14:cNvContentPartPr/>
              <p14:nvPr/>
            </p14:nvContentPartPr>
            <p14:xfrm>
              <a:off x="2207944" y="2978449"/>
              <a:ext cx="1563840" cy="430200"/>
            </p14:xfrm>
          </p:contentPart>
        </mc:Choice>
        <mc:Fallback xmlns="">
          <p:pic>
            <p:nvPicPr>
              <p:cNvPr id="84" name="墨迹 83">
                <a:extLst>
                  <a:ext uri="{FF2B5EF4-FFF2-40B4-BE49-F238E27FC236}">
                    <a16:creationId xmlns:a16="http://schemas.microsoft.com/office/drawing/2014/main" id="{A5665ACD-D581-46A5-9EC0-CE0E0436607D}"/>
                  </a:ext>
                </a:extLst>
              </p:cNvPr>
              <p:cNvPicPr/>
              <p:nvPr/>
            </p:nvPicPr>
            <p:blipFill>
              <a:blip r:embed="rId16"/>
              <a:stretch>
                <a:fillRect/>
              </a:stretch>
            </p:blipFill>
            <p:spPr>
              <a:xfrm>
                <a:off x="2189944" y="2960824"/>
                <a:ext cx="1599480" cy="46581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7" name="墨迹 106">
                <a:extLst>
                  <a:ext uri="{FF2B5EF4-FFF2-40B4-BE49-F238E27FC236}">
                    <a16:creationId xmlns:a16="http://schemas.microsoft.com/office/drawing/2014/main" id="{D001B7BA-0349-48C1-964C-84D026126A69}"/>
                  </a:ext>
                </a:extLst>
              </p14:cNvPr>
              <p14:cNvContentPartPr/>
              <p14:nvPr/>
            </p14:nvContentPartPr>
            <p14:xfrm>
              <a:off x="2541664" y="4648849"/>
              <a:ext cx="1170360" cy="515880"/>
            </p14:xfrm>
          </p:contentPart>
        </mc:Choice>
        <mc:Fallback xmlns="">
          <p:pic>
            <p:nvPicPr>
              <p:cNvPr id="107" name="墨迹 106">
                <a:extLst>
                  <a:ext uri="{FF2B5EF4-FFF2-40B4-BE49-F238E27FC236}">
                    <a16:creationId xmlns:a16="http://schemas.microsoft.com/office/drawing/2014/main" id="{D001B7BA-0349-48C1-964C-84D026126A69}"/>
                  </a:ext>
                </a:extLst>
              </p:cNvPr>
              <p:cNvPicPr/>
              <p:nvPr/>
            </p:nvPicPr>
            <p:blipFill>
              <a:blip r:embed="rId18"/>
              <a:stretch>
                <a:fillRect/>
              </a:stretch>
            </p:blipFill>
            <p:spPr>
              <a:xfrm>
                <a:off x="2524024" y="4630862"/>
                <a:ext cx="1206000" cy="55149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2" name="墨迹 111">
                <a:extLst>
                  <a:ext uri="{FF2B5EF4-FFF2-40B4-BE49-F238E27FC236}">
                    <a16:creationId xmlns:a16="http://schemas.microsoft.com/office/drawing/2014/main" id="{B8A3C7BF-2060-4611-AD0A-9DE0006E68AD}"/>
                  </a:ext>
                </a:extLst>
              </p14:cNvPr>
              <p14:cNvContentPartPr/>
              <p14:nvPr/>
            </p14:nvContentPartPr>
            <p14:xfrm>
              <a:off x="7111144" y="1786489"/>
              <a:ext cx="790560" cy="456120"/>
            </p14:xfrm>
          </p:contentPart>
        </mc:Choice>
        <mc:Fallback xmlns="">
          <p:pic>
            <p:nvPicPr>
              <p:cNvPr id="112" name="墨迹 111">
                <a:extLst>
                  <a:ext uri="{FF2B5EF4-FFF2-40B4-BE49-F238E27FC236}">
                    <a16:creationId xmlns:a16="http://schemas.microsoft.com/office/drawing/2014/main" id="{B8A3C7BF-2060-4611-AD0A-9DE0006E68AD}"/>
                  </a:ext>
                </a:extLst>
              </p:cNvPr>
              <p:cNvPicPr/>
              <p:nvPr/>
            </p:nvPicPr>
            <p:blipFill>
              <a:blip r:embed="rId20"/>
              <a:stretch>
                <a:fillRect/>
              </a:stretch>
            </p:blipFill>
            <p:spPr>
              <a:xfrm>
                <a:off x="7093144" y="1768489"/>
                <a:ext cx="826200" cy="491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5" name="墨迹 124">
                <a:extLst>
                  <a:ext uri="{FF2B5EF4-FFF2-40B4-BE49-F238E27FC236}">
                    <a16:creationId xmlns:a16="http://schemas.microsoft.com/office/drawing/2014/main" id="{C0733364-5DC3-4025-84D5-0E9DEDF2B11F}"/>
                  </a:ext>
                </a:extLst>
              </p14:cNvPr>
              <p14:cNvContentPartPr/>
              <p14:nvPr/>
            </p14:nvContentPartPr>
            <p14:xfrm>
              <a:off x="10042624" y="1732129"/>
              <a:ext cx="204480" cy="509040"/>
            </p14:xfrm>
          </p:contentPart>
        </mc:Choice>
        <mc:Fallback xmlns="">
          <p:pic>
            <p:nvPicPr>
              <p:cNvPr id="125" name="墨迹 124">
                <a:extLst>
                  <a:ext uri="{FF2B5EF4-FFF2-40B4-BE49-F238E27FC236}">
                    <a16:creationId xmlns:a16="http://schemas.microsoft.com/office/drawing/2014/main" id="{C0733364-5DC3-4025-84D5-0E9DEDF2B11F}"/>
                  </a:ext>
                </a:extLst>
              </p:cNvPr>
              <p:cNvPicPr/>
              <p:nvPr/>
            </p:nvPicPr>
            <p:blipFill>
              <a:blip r:embed="rId22"/>
              <a:stretch>
                <a:fillRect/>
              </a:stretch>
            </p:blipFill>
            <p:spPr>
              <a:xfrm>
                <a:off x="10024624" y="1714129"/>
                <a:ext cx="240120" cy="544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6" name="墨迹 125">
                <a:extLst>
                  <a:ext uri="{FF2B5EF4-FFF2-40B4-BE49-F238E27FC236}">
                    <a16:creationId xmlns:a16="http://schemas.microsoft.com/office/drawing/2014/main" id="{977C6865-628B-4DDD-94AB-A26523E20D97}"/>
                  </a:ext>
                </a:extLst>
              </p14:cNvPr>
              <p14:cNvContentPartPr/>
              <p14:nvPr/>
            </p14:nvContentPartPr>
            <p14:xfrm>
              <a:off x="8322544" y="1735369"/>
              <a:ext cx="1449360" cy="606960"/>
            </p14:xfrm>
          </p:contentPart>
        </mc:Choice>
        <mc:Fallback xmlns="">
          <p:pic>
            <p:nvPicPr>
              <p:cNvPr id="126" name="墨迹 125">
                <a:extLst>
                  <a:ext uri="{FF2B5EF4-FFF2-40B4-BE49-F238E27FC236}">
                    <a16:creationId xmlns:a16="http://schemas.microsoft.com/office/drawing/2014/main" id="{977C6865-628B-4DDD-94AB-A26523E20D97}"/>
                  </a:ext>
                </a:extLst>
              </p:cNvPr>
              <p:cNvPicPr/>
              <p:nvPr/>
            </p:nvPicPr>
            <p:blipFill>
              <a:blip r:embed="rId24"/>
              <a:stretch>
                <a:fillRect/>
              </a:stretch>
            </p:blipFill>
            <p:spPr>
              <a:xfrm>
                <a:off x="8304904" y="1717369"/>
                <a:ext cx="1485000" cy="642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29" name="墨迹 128">
                <a:extLst>
                  <a:ext uri="{FF2B5EF4-FFF2-40B4-BE49-F238E27FC236}">
                    <a16:creationId xmlns:a16="http://schemas.microsoft.com/office/drawing/2014/main" id="{5AC1C6A8-B2D1-4541-A8C6-9273B16A1F63}"/>
                  </a:ext>
                </a:extLst>
              </p14:cNvPr>
              <p14:cNvContentPartPr/>
              <p14:nvPr/>
            </p14:nvContentPartPr>
            <p14:xfrm>
              <a:off x="7567264" y="2433769"/>
              <a:ext cx="392760" cy="684000"/>
            </p14:xfrm>
          </p:contentPart>
        </mc:Choice>
        <mc:Fallback xmlns="">
          <p:pic>
            <p:nvPicPr>
              <p:cNvPr id="129" name="墨迹 128">
                <a:extLst>
                  <a:ext uri="{FF2B5EF4-FFF2-40B4-BE49-F238E27FC236}">
                    <a16:creationId xmlns:a16="http://schemas.microsoft.com/office/drawing/2014/main" id="{5AC1C6A8-B2D1-4541-A8C6-9273B16A1F63}"/>
                  </a:ext>
                </a:extLst>
              </p:cNvPr>
              <p:cNvPicPr/>
              <p:nvPr/>
            </p:nvPicPr>
            <p:blipFill>
              <a:blip r:embed="rId26"/>
              <a:stretch>
                <a:fillRect/>
              </a:stretch>
            </p:blipFill>
            <p:spPr>
              <a:xfrm>
                <a:off x="7549624" y="2416129"/>
                <a:ext cx="428400" cy="7196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32" name="墨迹 131">
                <a:extLst>
                  <a:ext uri="{FF2B5EF4-FFF2-40B4-BE49-F238E27FC236}">
                    <a16:creationId xmlns:a16="http://schemas.microsoft.com/office/drawing/2014/main" id="{6DDCD7D0-E19D-408D-BF3A-09256391FD59}"/>
                  </a:ext>
                </a:extLst>
              </p14:cNvPr>
              <p14:cNvContentPartPr/>
              <p14:nvPr/>
            </p14:nvContentPartPr>
            <p14:xfrm>
              <a:off x="8838784" y="2416129"/>
              <a:ext cx="324360" cy="634680"/>
            </p14:xfrm>
          </p:contentPart>
        </mc:Choice>
        <mc:Fallback xmlns="">
          <p:pic>
            <p:nvPicPr>
              <p:cNvPr id="132" name="墨迹 131">
                <a:extLst>
                  <a:ext uri="{FF2B5EF4-FFF2-40B4-BE49-F238E27FC236}">
                    <a16:creationId xmlns:a16="http://schemas.microsoft.com/office/drawing/2014/main" id="{6DDCD7D0-E19D-408D-BF3A-09256391FD59}"/>
                  </a:ext>
                </a:extLst>
              </p:cNvPr>
              <p:cNvPicPr/>
              <p:nvPr/>
            </p:nvPicPr>
            <p:blipFill>
              <a:blip r:embed="rId28"/>
              <a:stretch>
                <a:fillRect/>
              </a:stretch>
            </p:blipFill>
            <p:spPr>
              <a:xfrm>
                <a:off x="8821144" y="2398489"/>
                <a:ext cx="360000" cy="670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40" name="墨迹 139">
                <a:extLst>
                  <a:ext uri="{FF2B5EF4-FFF2-40B4-BE49-F238E27FC236}">
                    <a16:creationId xmlns:a16="http://schemas.microsoft.com/office/drawing/2014/main" id="{B431E2C6-5777-42F1-81A1-4F90DFBB723E}"/>
                  </a:ext>
                </a:extLst>
              </p14:cNvPr>
              <p14:cNvContentPartPr/>
              <p14:nvPr/>
            </p14:nvContentPartPr>
            <p14:xfrm>
              <a:off x="9223984" y="2575969"/>
              <a:ext cx="243000" cy="273240"/>
            </p14:xfrm>
          </p:contentPart>
        </mc:Choice>
        <mc:Fallback xmlns="">
          <p:pic>
            <p:nvPicPr>
              <p:cNvPr id="140" name="墨迹 139">
                <a:extLst>
                  <a:ext uri="{FF2B5EF4-FFF2-40B4-BE49-F238E27FC236}">
                    <a16:creationId xmlns:a16="http://schemas.microsoft.com/office/drawing/2014/main" id="{B431E2C6-5777-42F1-81A1-4F90DFBB723E}"/>
                  </a:ext>
                </a:extLst>
              </p:cNvPr>
              <p:cNvPicPr/>
              <p:nvPr/>
            </p:nvPicPr>
            <p:blipFill>
              <a:blip r:embed="rId30"/>
              <a:stretch>
                <a:fillRect/>
              </a:stretch>
            </p:blipFill>
            <p:spPr>
              <a:xfrm>
                <a:off x="9205957" y="2557969"/>
                <a:ext cx="278693"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84" name="墨迹 183">
                <a:extLst>
                  <a:ext uri="{FF2B5EF4-FFF2-40B4-BE49-F238E27FC236}">
                    <a16:creationId xmlns:a16="http://schemas.microsoft.com/office/drawing/2014/main" id="{ED3621AD-A2B1-4CB8-8CF9-09AD6B0BCAB1}"/>
                  </a:ext>
                </a:extLst>
              </p14:cNvPr>
              <p14:cNvContentPartPr/>
              <p14:nvPr/>
            </p14:nvContentPartPr>
            <p14:xfrm>
              <a:off x="8946064" y="3835609"/>
              <a:ext cx="1024200" cy="317520"/>
            </p14:xfrm>
          </p:contentPart>
        </mc:Choice>
        <mc:Fallback xmlns="">
          <p:pic>
            <p:nvPicPr>
              <p:cNvPr id="184" name="墨迹 183">
                <a:extLst>
                  <a:ext uri="{FF2B5EF4-FFF2-40B4-BE49-F238E27FC236}">
                    <a16:creationId xmlns:a16="http://schemas.microsoft.com/office/drawing/2014/main" id="{ED3621AD-A2B1-4CB8-8CF9-09AD6B0BCAB1}"/>
                  </a:ext>
                </a:extLst>
              </p:cNvPr>
              <p:cNvPicPr/>
              <p:nvPr/>
            </p:nvPicPr>
            <p:blipFill>
              <a:blip r:embed="rId32"/>
              <a:stretch>
                <a:fillRect/>
              </a:stretch>
            </p:blipFill>
            <p:spPr>
              <a:xfrm>
                <a:off x="8928430" y="3817629"/>
                <a:ext cx="1059827" cy="3531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5" name="墨迹 184">
                <a:extLst>
                  <a:ext uri="{FF2B5EF4-FFF2-40B4-BE49-F238E27FC236}">
                    <a16:creationId xmlns:a16="http://schemas.microsoft.com/office/drawing/2014/main" id="{1C089EDC-F10A-4969-BB19-EF07920B0E95}"/>
                  </a:ext>
                </a:extLst>
              </p14:cNvPr>
              <p14:cNvContentPartPr/>
              <p14:nvPr/>
            </p14:nvContentPartPr>
            <p14:xfrm>
              <a:off x="10890784" y="3234409"/>
              <a:ext cx="510840" cy="357840"/>
            </p14:xfrm>
          </p:contentPart>
        </mc:Choice>
        <mc:Fallback xmlns="">
          <p:pic>
            <p:nvPicPr>
              <p:cNvPr id="185" name="墨迹 184">
                <a:extLst>
                  <a:ext uri="{FF2B5EF4-FFF2-40B4-BE49-F238E27FC236}">
                    <a16:creationId xmlns:a16="http://schemas.microsoft.com/office/drawing/2014/main" id="{1C089EDC-F10A-4969-BB19-EF07920B0E95}"/>
                  </a:ext>
                </a:extLst>
              </p:cNvPr>
              <p:cNvPicPr/>
              <p:nvPr/>
            </p:nvPicPr>
            <p:blipFill>
              <a:blip r:embed="rId34"/>
              <a:stretch>
                <a:fillRect/>
              </a:stretch>
            </p:blipFill>
            <p:spPr>
              <a:xfrm>
                <a:off x="10872797" y="3216427"/>
                <a:ext cx="546455" cy="393444"/>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86" name="墨迹 185">
                <a:extLst>
                  <a:ext uri="{FF2B5EF4-FFF2-40B4-BE49-F238E27FC236}">
                    <a16:creationId xmlns:a16="http://schemas.microsoft.com/office/drawing/2014/main" id="{C77BEE72-D3DA-4100-B0AD-06BE9FCEDCCD}"/>
                  </a:ext>
                </a:extLst>
              </p14:cNvPr>
              <p14:cNvContentPartPr/>
              <p14:nvPr/>
            </p14:nvContentPartPr>
            <p14:xfrm>
              <a:off x="10275904" y="3286249"/>
              <a:ext cx="343440" cy="294840"/>
            </p14:xfrm>
          </p:contentPart>
        </mc:Choice>
        <mc:Fallback xmlns="">
          <p:pic>
            <p:nvPicPr>
              <p:cNvPr id="186" name="墨迹 185">
                <a:extLst>
                  <a:ext uri="{FF2B5EF4-FFF2-40B4-BE49-F238E27FC236}">
                    <a16:creationId xmlns:a16="http://schemas.microsoft.com/office/drawing/2014/main" id="{C77BEE72-D3DA-4100-B0AD-06BE9FCEDCCD}"/>
                  </a:ext>
                </a:extLst>
              </p:cNvPr>
              <p:cNvPicPr/>
              <p:nvPr/>
            </p:nvPicPr>
            <p:blipFill>
              <a:blip r:embed="rId36"/>
              <a:stretch>
                <a:fillRect/>
              </a:stretch>
            </p:blipFill>
            <p:spPr>
              <a:xfrm>
                <a:off x="10257904" y="3268249"/>
                <a:ext cx="37908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87" name="墨迹 186">
                <a:extLst>
                  <a:ext uri="{FF2B5EF4-FFF2-40B4-BE49-F238E27FC236}">
                    <a16:creationId xmlns:a16="http://schemas.microsoft.com/office/drawing/2014/main" id="{484C0589-14B5-4F9B-9F81-CB683AFDA2B5}"/>
                  </a:ext>
                </a:extLst>
              </p14:cNvPr>
              <p14:cNvContentPartPr/>
              <p14:nvPr/>
            </p14:nvContentPartPr>
            <p14:xfrm>
              <a:off x="8786584" y="3225049"/>
              <a:ext cx="1260720" cy="373680"/>
            </p14:xfrm>
          </p:contentPart>
        </mc:Choice>
        <mc:Fallback xmlns="">
          <p:pic>
            <p:nvPicPr>
              <p:cNvPr id="187" name="墨迹 186">
                <a:extLst>
                  <a:ext uri="{FF2B5EF4-FFF2-40B4-BE49-F238E27FC236}">
                    <a16:creationId xmlns:a16="http://schemas.microsoft.com/office/drawing/2014/main" id="{484C0589-14B5-4F9B-9F81-CB683AFDA2B5}"/>
                  </a:ext>
                </a:extLst>
              </p:cNvPr>
              <p:cNvPicPr/>
              <p:nvPr/>
            </p:nvPicPr>
            <p:blipFill>
              <a:blip r:embed="rId38"/>
              <a:stretch>
                <a:fillRect/>
              </a:stretch>
            </p:blipFill>
            <p:spPr>
              <a:xfrm>
                <a:off x="8768944" y="3207392"/>
                <a:ext cx="1296360" cy="409354"/>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3" name="墨迹 232">
                <a:extLst>
                  <a:ext uri="{FF2B5EF4-FFF2-40B4-BE49-F238E27FC236}">
                    <a16:creationId xmlns:a16="http://schemas.microsoft.com/office/drawing/2014/main" id="{B31B2BC5-7837-4511-B279-F4CE51318C6D}"/>
                  </a:ext>
                </a:extLst>
              </p14:cNvPr>
              <p14:cNvContentPartPr/>
              <p14:nvPr/>
            </p14:nvContentPartPr>
            <p14:xfrm>
              <a:off x="6457744" y="4270489"/>
              <a:ext cx="591120" cy="250200"/>
            </p14:xfrm>
          </p:contentPart>
        </mc:Choice>
        <mc:Fallback xmlns="">
          <p:pic>
            <p:nvPicPr>
              <p:cNvPr id="233" name="墨迹 232">
                <a:extLst>
                  <a:ext uri="{FF2B5EF4-FFF2-40B4-BE49-F238E27FC236}">
                    <a16:creationId xmlns:a16="http://schemas.microsoft.com/office/drawing/2014/main" id="{B31B2BC5-7837-4511-B279-F4CE51318C6D}"/>
                  </a:ext>
                </a:extLst>
              </p:cNvPr>
              <p:cNvPicPr/>
              <p:nvPr/>
            </p:nvPicPr>
            <p:blipFill>
              <a:blip r:embed="rId40"/>
              <a:stretch>
                <a:fillRect/>
              </a:stretch>
            </p:blipFill>
            <p:spPr>
              <a:xfrm>
                <a:off x="6439755" y="4252849"/>
                <a:ext cx="626738"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46" name="墨迹 245">
                <a:extLst>
                  <a:ext uri="{FF2B5EF4-FFF2-40B4-BE49-F238E27FC236}">
                    <a16:creationId xmlns:a16="http://schemas.microsoft.com/office/drawing/2014/main" id="{C49CACB2-60C9-4D9F-9630-8DB647D40C5C}"/>
                  </a:ext>
                </a:extLst>
              </p14:cNvPr>
              <p14:cNvContentPartPr/>
              <p14:nvPr/>
            </p14:nvContentPartPr>
            <p14:xfrm>
              <a:off x="7284304" y="4132969"/>
              <a:ext cx="1157760" cy="317520"/>
            </p14:xfrm>
          </p:contentPart>
        </mc:Choice>
        <mc:Fallback xmlns="">
          <p:pic>
            <p:nvPicPr>
              <p:cNvPr id="246" name="墨迹 245">
                <a:extLst>
                  <a:ext uri="{FF2B5EF4-FFF2-40B4-BE49-F238E27FC236}">
                    <a16:creationId xmlns:a16="http://schemas.microsoft.com/office/drawing/2014/main" id="{C49CACB2-60C9-4D9F-9630-8DB647D40C5C}"/>
                  </a:ext>
                </a:extLst>
              </p:cNvPr>
              <p:cNvPicPr/>
              <p:nvPr/>
            </p:nvPicPr>
            <p:blipFill>
              <a:blip r:embed="rId42"/>
              <a:stretch>
                <a:fillRect/>
              </a:stretch>
            </p:blipFill>
            <p:spPr>
              <a:xfrm>
                <a:off x="7266304" y="4115329"/>
                <a:ext cx="119340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48" name="墨迹 247">
                <a:extLst>
                  <a:ext uri="{FF2B5EF4-FFF2-40B4-BE49-F238E27FC236}">
                    <a16:creationId xmlns:a16="http://schemas.microsoft.com/office/drawing/2014/main" id="{6207D210-3756-41A1-8FCE-12BCDDF2F5B4}"/>
                  </a:ext>
                </a:extLst>
              </p14:cNvPr>
              <p14:cNvContentPartPr/>
              <p14:nvPr/>
            </p14:nvContentPartPr>
            <p14:xfrm>
              <a:off x="6255064" y="4656769"/>
              <a:ext cx="992160" cy="307080"/>
            </p14:xfrm>
          </p:contentPart>
        </mc:Choice>
        <mc:Fallback xmlns="">
          <p:pic>
            <p:nvPicPr>
              <p:cNvPr id="248" name="墨迹 247">
                <a:extLst>
                  <a:ext uri="{FF2B5EF4-FFF2-40B4-BE49-F238E27FC236}">
                    <a16:creationId xmlns:a16="http://schemas.microsoft.com/office/drawing/2014/main" id="{6207D210-3756-41A1-8FCE-12BCDDF2F5B4}"/>
                  </a:ext>
                </a:extLst>
              </p:cNvPr>
              <p:cNvPicPr/>
              <p:nvPr/>
            </p:nvPicPr>
            <p:blipFill>
              <a:blip r:embed="rId44"/>
              <a:stretch>
                <a:fillRect/>
              </a:stretch>
            </p:blipFill>
            <p:spPr>
              <a:xfrm>
                <a:off x="6237064" y="4638790"/>
                <a:ext cx="1027800" cy="342678"/>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62" name="墨迹 261">
                <a:extLst>
                  <a:ext uri="{FF2B5EF4-FFF2-40B4-BE49-F238E27FC236}">
                    <a16:creationId xmlns:a16="http://schemas.microsoft.com/office/drawing/2014/main" id="{72C437EA-ACCB-4DED-B1AA-A835C29C8252}"/>
                  </a:ext>
                </a:extLst>
              </p14:cNvPr>
              <p14:cNvContentPartPr/>
              <p14:nvPr/>
            </p14:nvContentPartPr>
            <p14:xfrm>
              <a:off x="9341704" y="4462369"/>
              <a:ext cx="289080" cy="859320"/>
            </p14:xfrm>
          </p:contentPart>
        </mc:Choice>
        <mc:Fallback xmlns="">
          <p:pic>
            <p:nvPicPr>
              <p:cNvPr id="262" name="墨迹 261">
                <a:extLst>
                  <a:ext uri="{FF2B5EF4-FFF2-40B4-BE49-F238E27FC236}">
                    <a16:creationId xmlns:a16="http://schemas.microsoft.com/office/drawing/2014/main" id="{72C437EA-ACCB-4DED-B1AA-A835C29C8252}"/>
                  </a:ext>
                </a:extLst>
              </p:cNvPr>
              <p:cNvPicPr/>
              <p:nvPr/>
            </p:nvPicPr>
            <p:blipFill>
              <a:blip r:embed="rId46"/>
              <a:stretch>
                <a:fillRect/>
              </a:stretch>
            </p:blipFill>
            <p:spPr>
              <a:xfrm>
                <a:off x="9323704" y="4444369"/>
                <a:ext cx="324720" cy="8949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73" name="墨迹 272">
                <a:extLst>
                  <a:ext uri="{FF2B5EF4-FFF2-40B4-BE49-F238E27FC236}">
                    <a16:creationId xmlns:a16="http://schemas.microsoft.com/office/drawing/2014/main" id="{4FD489CE-EBE0-4C71-B7C7-360B19BCAA16}"/>
                  </a:ext>
                </a:extLst>
              </p14:cNvPr>
              <p14:cNvContentPartPr/>
              <p14:nvPr/>
            </p14:nvContentPartPr>
            <p14:xfrm>
              <a:off x="3305224" y="5050249"/>
              <a:ext cx="5238720" cy="1089720"/>
            </p14:xfrm>
          </p:contentPart>
        </mc:Choice>
        <mc:Fallback xmlns="">
          <p:pic>
            <p:nvPicPr>
              <p:cNvPr id="273" name="墨迹 272">
                <a:extLst>
                  <a:ext uri="{FF2B5EF4-FFF2-40B4-BE49-F238E27FC236}">
                    <a16:creationId xmlns:a16="http://schemas.microsoft.com/office/drawing/2014/main" id="{4FD489CE-EBE0-4C71-B7C7-360B19BCAA16}"/>
                  </a:ext>
                </a:extLst>
              </p:cNvPr>
              <p:cNvPicPr/>
              <p:nvPr/>
            </p:nvPicPr>
            <p:blipFill>
              <a:blip r:embed="rId48"/>
              <a:stretch>
                <a:fillRect/>
              </a:stretch>
            </p:blipFill>
            <p:spPr>
              <a:xfrm>
                <a:off x="3287584" y="5032249"/>
                <a:ext cx="5274360" cy="11253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84" name="墨迹 283">
                <a:extLst>
                  <a:ext uri="{FF2B5EF4-FFF2-40B4-BE49-F238E27FC236}">
                    <a16:creationId xmlns:a16="http://schemas.microsoft.com/office/drawing/2014/main" id="{03453EE5-29A1-4C03-B870-A5966B9D1B72}"/>
                  </a:ext>
                </a:extLst>
              </p14:cNvPr>
              <p14:cNvContentPartPr/>
              <p14:nvPr/>
            </p14:nvContentPartPr>
            <p14:xfrm>
              <a:off x="2958904" y="2569849"/>
              <a:ext cx="5409720" cy="3231720"/>
            </p14:xfrm>
          </p:contentPart>
        </mc:Choice>
        <mc:Fallback xmlns="">
          <p:pic>
            <p:nvPicPr>
              <p:cNvPr id="284" name="墨迹 283">
                <a:extLst>
                  <a:ext uri="{FF2B5EF4-FFF2-40B4-BE49-F238E27FC236}">
                    <a16:creationId xmlns:a16="http://schemas.microsoft.com/office/drawing/2014/main" id="{03453EE5-29A1-4C03-B870-A5966B9D1B72}"/>
                  </a:ext>
                </a:extLst>
              </p:cNvPr>
              <p:cNvPicPr/>
              <p:nvPr/>
            </p:nvPicPr>
            <p:blipFill>
              <a:blip r:embed="rId50"/>
              <a:stretch>
                <a:fillRect/>
              </a:stretch>
            </p:blipFill>
            <p:spPr>
              <a:xfrm>
                <a:off x="2940904" y="2551849"/>
                <a:ext cx="5445360" cy="32673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88" name="墨迹 287">
                <a:extLst>
                  <a:ext uri="{FF2B5EF4-FFF2-40B4-BE49-F238E27FC236}">
                    <a16:creationId xmlns:a16="http://schemas.microsoft.com/office/drawing/2014/main" id="{2D205478-99EC-44BD-8211-F8CDE7F8D3F5}"/>
                  </a:ext>
                </a:extLst>
              </p14:cNvPr>
              <p14:cNvContentPartPr/>
              <p14:nvPr/>
            </p14:nvContentPartPr>
            <p14:xfrm>
              <a:off x="4374424" y="4156369"/>
              <a:ext cx="226800" cy="266400"/>
            </p14:xfrm>
          </p:contentPart>
        </mc:Choice>
        <mc:Fallback xmlns="">
          <p:pic>
            <p:nvPicPr>
              <p:cNvPr id="288" name="墨迹 287">
                <a:extLst>
                  <a:ext uri="{FF2B5EF4-FFF2-40B4-BE49-F238E27FC236}">
                    <a16:creationId xmlns:a16="http://schemas.microsoft.com/office/drawing/2014/main" id="{2D205478-99EC-44BD-8211-F8CDE7F8D3F5}"/>
                  </a:ext>
                </a:extLst>
              </p:cNvPr>
              <p:cNvPicPr/>
              <p:nvPr/>
            </p:nvPicPr>
            <p:blipFill>
              <a:blip r:embed="rId52"/>
              <a:stretch>
                <a:fillRect/>
              </a:stretch>
            </p:blipFill>
            <p:spPr>
              <a:xfrm>
                <a:off x="4356424" y="4138369"/>
                <a:ext cx="26244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03" name="墨迹 302">
                <a:extLst>
                  <a:ext uri="{FF2B5EF4-FFF2-40B4-BE49-F238E27FC236}">
                    <a16:creationId xmlns:a16="http://schemas.microsoft.com/office/drawing/2014/main" id="{82BBE388-CF88-4CFE-A0D1-5D6C1BB79A15}"/>
                  </a:ext>
                </a:extLst>
              </p14:cNvPr>
              <p14:cNvContentPartPr/>
              <p14:nvPr/>
            </p14:nvContentPartPr>
            <p14:xfrm>
              <a:off x="10472824" y="5481169"/>
              <a:ext cx="1294560" cy="362520"/>
            </p14:xfrm>
          </p:contentPart>
        </mc:Choice>
        <mc:Fallback xmlns="">
          <p:pic>
            <p:nvPicPr>
              <p:cNvPr id="303" name="墨迹 302">
                <a:extLst>
                  <a:ext uri="{FF2B5EF4-FFF2-40B4-BE49-F238E27FC236}">
                    <a16:creationId xmlns:a16="http://schemas.microsoft.com/office/drawing/2014/main" id="{82BBE388-CF88-4CFE-A0D1-5D6C1BB79A15}"/>
                  </a:ext>
                </a:extLst>
              </p:cNvPr>
              <p:cNvPicPr/>
              <p:nvPr/>
            </p:nvPicPr>
            <p:blipFill>
              <a:blip r:embed="rId54"/>
              <a:stretch>
                <a:fillRect/>
              </a:stretch>
            </p:blipFill>
            <p:spPr>
              <a:xfrm>
                <a:off x="10455184" y="5463151"/>
                <a:ext cx="1330200" cy="398195"/>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04" name="墨迹 303">
                <a:extLst>
                  <a:ext uri="{FF2B5EF4-FFF2-40B4-BE49-F238E27FC236}">
                    <a16:creationId xmlns:a16="http://schemas.microsoft.com/office/drawing/2014/main" id="{65A295D5-11CC-4D14-B1B3-BC3064F7B59D}"/>
                  </a:ext>
                </a:extLst>
              </p14:cNvPr>
              <p14:cNvContentPartPr/>
              <p14:nvPr/>
            </p14:nvContentPartPr>
            <p14:xfrm>
              <a:off x="8989624" y="5551369"/>
              <a:ext cx="1161000" cy="569520"/>
            </p14:xfrm>
          </p:contentPart>
        </mc:Choice>
        <mc:Fallback xmlns="">
          <p:pic>
            <p:nvPicPr>
              <p:cNvPr id="304" name="墨迹 303">
                <a:extLst>
                  <a:ext uri="{FF2B5EF4-FFF2-40B4-BE49-F238E27FC236}">
                    <a16:creationId xmlns:a16="http://schemas.microsoft.com/office/drawing/2014/main" id="{65A295D5-11CC-4D14-B1B3-BC3064F7B59D}"/>
                  </a:ext>
                </a:extLst>
              </p:cNvPr>
              <p:cNvPicPr/>
              <p:nvPr/>
            </p:nvPicPr>
            <p:blipFill>
              <a:blip r:embed="rId56"/>
              <a:stretch>
                <a:fillRect/>
              </a:stretch>
            </p:blipFill>
            <p:spPr>
              <a:xfrm>
                <a:off x="8971624" y="5533718"/>
                <a:ext cx="1196640" cy="605183"/>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07" name="墨迹 306">
                <a:extLst>
                  <a:ext uri="{FF2B5EF4-FFF2-40B4-BE49-F238E27FC236}">
                    <a16:creationId xmlns:a16="http://schemas.microsoft.com/office/drawing/2014/main" id="{B6791846-1D07-47E2-A1A1-AC87B8143A68}"/>
                  </a:ext>
                </a:extLst>
              </p14:cNvPr>
              <p14:cNvContentPartPr/>
              <p14:nvPr/>
            </p14:nvContentPartPr>
            <p14:xfrm>
              <a:off x="763264" y="1893049"/>
              <a:ext cx="334080" cy="325080"/>
            </p14:xfrm>
          </p:contentPart>
        </mc:Choice>
        <mc:Fallback xmlns="">
          <p:pic>
            <p:nvPicPr>
              <p:cNvPr id="307" name="墨迹 306">
                <a:extLst>
                  <a:ext uri="{FF2B5EF4-FFF2-40B4-BE49-F238E27FC236}">
                    <a16:creationId xmlns:a16="http://schemas.microsoft.com/office/drawing/2014/main" id="{B6791846-1D07-47E2-A1A1-AC87B8143A68}"/>
                  </a:ext>
                </a:extLst>
              </p:cNvPr>
              <p:cNvPicPr/>
              <p:nvPr/>
            </p:nvPicPr>
            <p:blipFill>
              <a:blip r:embed="rId58"/>
              <a:stretch>
                <a:fillRect/>
              </a:stretch>
            </p:blipFill>
            <p:spPr>
              <a:xfrm>
                <a:off x="745624" y="1875409"/>
                <a:ext cx="369720" cy="360720"/>
              </a:xfrm>
              <a:prstGeom prst="rect">
                <a:avLst/>
              </a:prstGeom>
            </p:spPr>
          </p:pic>
        </mc:Fallback>
      </mc:AlternateContent>
    </p:spTree>
    <p:extLst>
      <p:ext uri="{BB962C8B-B14F-4D97-AF65-F5344CB8AC3E}">
        <p14:creationId xmlns:p14="http://schemas.microsoft.com/office/powerpoint/2010/main" val="268793663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146404"/>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5" name="组合 24">
            <a:extLst>
              <a:ext uri="{FF2B5EF4-FFF2-40B4-BE49-F238E27FC236}">
                <a16:creationId xmlns:a16="http://schemas.microsoft.com/office/drawing/2014/main" id="{F20A1408-5A15-4702-89A8-27CE5005F6AB}"/>
              </a:ext>
            </a:extLst>
          </p:cNvPr>
          <p:cNvGrpSpPr/>
          <p:nvPr/>
        </p:nvGrpSpPr>
        <p:grpSpPr>
          <a:xfrm>
            <a:off x="304221" y="379067"/>
            <a:ext cx="328930" cy="328930"/>
            <a:chOff x="8464" y="2877"/>
            <a:chExt cx="2411" cy="2411"/>
          </a:xfrm>
        </p:grpSpPr>
        <p:sp>
          <p:nvSpPr>
            <p:cNvPr id="26" name="椭圆 25">
              <a:extLst>
                <a:ext uri="{FF2B5EF4-FFF2-40B4-BE49-F238E27FC236}">
                  <a16:creationId xmlns:a16="http://schemas.microsoft.com/office/drawing/2014/main" id="{CF940C5A-C7A0-47A8-9AD7-AD584245B0D7}"/>
                </a:ext>
              </a:extLst>
            </p:cNvPr>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3235DAA9-1659-4968-9738-F9AAAE1DDDB7}"/>
                </a:ext>
              </a:extLst>
            </p:cNvPr>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圆角矩形 16">
            <a:extLst>
              <a:ext uri="{FF2B5EF4-FFF2-40B4-BE49-F238E27FC236}">
                <a16:creationId xmlns:a16="http://schemas.microsoft.com/office/drawing/2014/main" id="{48D1E639-E7F8-4CF7-997C-CF441898150D}"/>
              </a:ext>
            </a:extLst>
          </p:cNvPr>
          <p:cNvSpPr/>
          <p:nvPr/>
        </p:nvSpPr>
        <p:spPr>
          <a:xfrm>
            <a:off x="733162" y="379066"/>
            <a:ext cx="4529120" cy="455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75000"/>
                    <a:lumOff val="25000"/>
                  </a:schemeClr>
                </a:solidFill>
                <a:latin typeface="微软雅黑" panose="020B0503020204020204" charset="-122"/>
                <a:ea typeface="微软雅黑" panose="020B0503020204020204" charset="-122"/>
              </a:rPr>
              <a:t>OOP Design</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29" name="表格 28">
            <a:extLst>
              <a:ext uri="{FF2B5EF4-FFF2-40B4-BE49-F238E27FC236}">
                <a16:creationId xmlns:a16="http://schemas.microsoft.com/office/drawing/2014/main" id="{3DB7E8FC-5E17-4675-9BF7-A1C09B7D4AF2}"/>
              </a:ext>
            </a:extLst>
          </p:cNvPr>
          <p:cNvGraphicFramePr>
            <a:graphicFrameLocks noGrp="1"/>
          </p:cNvGraphicFramePr>
          <p:nvPr/>
        </p:nvGraphicFramePr>
        <p:xfrm>
          <a:off x="999302" y="1140365"/>
          <a:ext cx="6062523" cy="3100710"/>
        </p:xfrm>
        <a:graphic>
          <a:graphicData uri="http://schemas.openxmlformats.org/drawingml/2006/table">
            <a:tbl>
              <a:tblPr firstRow="1" bandRow="1">
                <a:tableStyleId>{073A0DAA-6AF3-43AB-8588-CEC1D06C72B9}</a:tableStyleId>
              </a:tblPr>
              <a:tblGrid>
                <a:gridCol w="2020841">
                  <a:extLst>
                    <a:ext uri="{9D8B030D-6E8A-4147-A177-3AD203B41FA5}">
                      <a16:colId xmlns:a16="http://schemas.microsoft.com/office/drawing/2014/main" val="2130872911"/>
                    </a:ext>
                  </a:extLst>
                </a:gridCol>
                <a:gridCol w="2020841">
                  <a:extLst>
                    <a:ext uri="{9D8B030D-6E8A-4147-A177-3AD203B41FA5}">
                      <a16:colId xmlns:a16="http://schemas.microsoft.com/office/drawing/2014/main" val="2547804437"/>
                    </a:ext>
                  </a:extLst>
                </a:gridCol>
                <a:gridCol w="2020841">
                  <a:extLst>
                    <a:ext uri="{9D8B030D-6E8A-4147-A177-3AD203B41FA5}">
                      <a16:colId xmlns:a16="http://schemas.microsoft.com/office/drawing/2014/main" val="1378341536"/>
                    </a:ext>
                  </a:extLst>
                </a:gridCol>
              </a:tblGrid>
              <a:tr h="463651">
                <a:tc>
                  <a:txBody>
                    <a:bodyPr/>
                    <a:lstStyle/>
                    <a:p>
                      <a:pPr algn="ctr"/>
                      <a:r>
                        <a:rPr lang="en-US" altLang="zh-CN" dirty="0">
                          <a:solidFill>
                            <a:schemeClr val="bg1"/>
                          </a:solidFill>
                        </a:rPr>
                        <a:t>MainData</a:t>
                      </a:r>
                      <a:endParaRPr lang="zh-CN" altLang="en-US" dirty="0">
                        <a:solidFill>
                          <a:schemeClr val="bg1"/>
                        </a:solidFill>
                      </a:endParaRPr>
                    </a:p>
                  </a:txBody>
                  <a:tcPr/>
                </a:tc>
                <a:tc>
                  <a:txBody>
                    <a:bodyPr/>
                    <a:lstStyle/>
                    <a:p>
                      <a:pPr algn="ctr"/>
                      <a:r>
                        <a:rPr lang="en-US" altLang="zh-CN" dirty="0">
                          <a:solidFill>
                            <a:schemeClr val="bg1"/>
                          </a:solidFill>
                        </a:rPr>
                        <a:t>Index</a:t>
                      </a:r>
                      <a:endParaRPr lang="zh-CN" altLang="en-US" dirty="0">
                        <a:solidFill>
                          <a:schemeClr val="bg1"/>
                        </a:solidFill>
                      </a:endParaRPr>
                    </a:p>
                  </a:txBody>
                  <a:tcPr/>
                </a:tc>
                <a:tc>
                  <a:txBody>
                    <a:bodyPr/>
                    <a:lstStyle/>
                    <a:p>
                      <a:pPr algn="ctr"/>
                      <a:r>
                        <a:rPr lang="en-US" altLang="zh-CN" dirty="0">
                          <a:solidFill>
                            <a:schemeClr val="bg1"/>
                          </a:solidFill>
                        </a:rPr>
                        <a:t>Second Index</a:t>
                      </a:r>
                      <a:endParaRPr lang="zh-CN" altLang="en-US" dirty="0">
                        <a:solidFill>
                          <a:schemeClr val="bg1"/>
                        </a:solidFill>
                      </a:endParaRPr>
                    </a:p>
                  </a:txBody>
                  <a:tcPr/>
                </a:tc>
                <a:extLst>
                  <a:ext uri="{0D108BD9-81ED-4DB2-BD59-A6C34878D82A}">
                    <a16:rowId xmlns:a16="http://schemas.microsoft.com/office/drawing/2014/main" val="4280931864"/>
                  </a:ext>
                </a:extLst>
              </a:tr>
              <a:tr h="921483">
                <a:tc>
                  <a:txBody>
                    <a:bodyPr/>
                    <a:lstStyle/>
                    <a:p>
                      <a:pPr algn="ctr"/>
                      <a:r>
                        <a:rPr lang="en-US" altLang="zh-CN" dirty="0"/>
                        <a:t>list1</a:t>
                      </a:r>
                      <a:endParaRPr lang="zh-CN" altLang="en-US" dirty="0"/>
                    </a:p>
                  </a:txBody>
                  <a:tcPr/>
                </a:tc>
                <a:tc>
                  <a:txBody>
                    <a:bodyPr/>
                    <a:lstStyle/>
                    <a:p>
                      <a:pPr algn="ctr"/>
                      <a:r>
                        <a:rPr lang="en-US" altLang="zh-CN" dirty="0"/>
                        <a:t>B+</a:t>
                      </a:r>
                      <a:r>
                        <a:rPr lang="zh-CN" altLang="en-US" dirty="0"/>
                        <a:t> </a:t>
                      </a:r>
                      <a:r>
                        <a:rPr lang="en-US" altLang="zh-CN" dirty="0"/>
                        <a:t>Tree1</a:t>
                      </a:r>
                      <a:endParaRPr lang="zh-CN" altLang="en-US" dirty="0"/>
                    </a:p>
                  </a:txBody>
                  <a:tcPr/>
                </a:tc>
                <a:tc>
                  <a:txBody>
                    <a:bodyPr/>
                    <a:lstStyle/>
                    <a:p>
                      <a:r>
                        <a:rPr lang="en-US" altLang="zh-CN" dirty="0"/>
                        <a:t>attr1</a:t>
                      </a:r>
                    </a:p>
                    <a:p>
                      <a:r>
                        <a:rPr lang="en-US" altLang="zh-CN" dirty="0"/>
                        <a:t>attr2</a:t>
                      </a:r>
                      <a:r>
                        <a:rPr lang="zh-CN" altLang="en-US" dirty="0"/>
                        <a:t> </a:t>
                      </a:r>
                      <a:r>
                        <a:rPr lang="en-US" altLang="zh-CN" dirty="0"/>
                        <a:t>……</a:t>
                      </a:r>
                      <a:endParaRPr lang="zh-CN" altLang="en-US" dirty="0"/>
                    </a:p>
                  </a:txBody>
                  <a:tcPr/>
                </a:tc>
                <a:extLst>
                  <a:ext uri="{0D108BD9-81ED-4DB2-BD59-A6C34878D82A}">
                    <a16:rowId xmlns:a16="http://schemas.microsoft.com/office/drawing/2014/main" val="2364634713"/>
                  </a:ext>
                </a:extLst>
              </a:tr>
              <a:tr h="1038616">
                <a:tc>
                  <a:txBody>
                    <a:bodyPr/>
                    <a:lstStyle/>
                    <a:p>
                      <a:pPr algn="ctr"/>
                      <a:r>
                        <a:rPr lang="en-US" altLang="zh-CN" dirty="0"/>
                        <a:t>list2</a:t>
                      </a:r>
                      <a:endParaRPr lang="zh-CN" altLang="en-US" dirty="0"/>
                    </a:p>
                  </a:txBody>
                  <a:tcPr/>
                </a:tc>
                <a:tc>
                  <a:txBody>
                    <a:bodyPr/>
                    <a:lstStyle/>
                    <a:p>
                      <a:pPr algn="ctr"/>
                      <a:r>
                        <a:rPr lang="en-US" altLang="zh-CN" dirty="0"/>
                        <a:t>B+ Tree2</a:t>
                      </a:r>
                      <a:endParaRPr lang="zh-CN" altLang="en-US" dirty="0"/>
                    </a:p>
                  </a:txBody>
                  <a:tcPr/>
                </a:tc>
                <a:tc>
                  <a:txBody>
                    <a:bodyPr/>
                    <a:lstStyle/>
                    <a:p>
                      <a:r>
                        <a:rPr lang="en-US" altLang="zh-CN" dirty="0"/>
                        <a:t>attr1</a:t>
                      </a:r>
                    </a:p>
                    <a:p>
                      <a:r>
                        <a:rPr lang="en-US" altLang="zh-CN" dirty="0"/>
                        <a:t>attr2 ……</a:t>
                      </a:r>
                      <a:endParaRPr lang="zh-CN" altLang="en-US" dirty="0"/>
                    </a:p>
                  </a:txBody>
                  <a:tcPr/>
                </a:tc>
                <a:extLst>
                  <a:ext uri="{0D108BD9-81ED-4DB2-BD59-A6C34878D82A}">
                    <a16:rowId xmlns:a16="http://schemas.microsoft.com/office/drawing/2014/main" val="1280815951"/>
                  </a:ext>
                </a:extLst>
              </a:tr>
              <a:tr h="676960">
                <a:tc>
                  <a:txBody>
                    <a:bodyPr/>
                    <a:lstStyle/>
                    <a:p>
                      <a:r>
                        <a:rPr lang="en-US" altLang="zh-CN" dirty="0"/>
                        <a:t>……</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3246959486"/>
                  </a:ext>
                </a:extLst>
              </a:tr>
            </a:tbl>
          </a:graphicData>
        </a:graphic>
      </p:graphicFrame>
      <p:sp>
        <p:nvSpPr>
          <p:cNvPr id="30" name="圆角矩形 20">
            <a:extLst>
              <a:ext uri="{FF2B5EF4-FFF2-40B4-BE49-F238E27FC236}">
                <a16:creationId xmlns:a16="http://schemas.microsoft.com/office/drawing/2014/main" id="{994628C6-2B61-4124-BB77-49E254BA19A2}"/>
              </a:ext>
            </a:extLst>
          </p:cNvPr>
          <p:cNvSpPr/>
          <p:nvPr/>
        </p:nvSpPr>
        <p:spPr>
          <a:xfrm>
            <a:off x="690935" y="6137523"/>
            <a:ext cx="1194607"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100" dirty="0">
              <a:solidFill>
                <a:schemeClr val="tx1">
                  <a:lumMod val="75000"/>
                  <a:lumOff val="25000"/>
                </a:schemeClr>
              </a:solidFill>
              <a:latin typeface="微软雅黑" panose="020B0503020204020204" charset="-122"/>
              <a:ea typeface="微软雅黑" panose="020B0503020204020204" charset="-122"/>
            </a:endParaRPr>
          </a:p>
        </p:txBody>
      </p:sp>
      <p:cxnSp>
        <p:nvCxnSpPr>
          <p:cNvPr id="17" name="直接箭头连接符 16">
            <a:extLst>
              <a:ext uri="{FF2B5EF4-FFF2-40B4-BE49-F238E27FC236}">
                <a16:creationId xmlns:a16="http://schemas.microsoft.com/office/drawing/2014/main" id="{3C296672-45D1-4E3E-9122-DA95B4CF5FE4}"/>
              </a:ext>
            </a:extLst>
          </p:cNvPr>
          <p:cNvCxnSpPr/>
          <p:nvPr/>
        </p:nvCxnSpPr>
        <p:spPr>
          <a:xfrm>
            <a:off x="2698376" y="1819835"/>
            <a:ext cx="6096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0F49D141-4CF2-402D-902D-4C5FD82A4373}"/>
              </a:ext>
            </a:extLst>
          </p:cNvPr>
          <p:cNvCxnSpPr>
            <a:cxnSpLocks/>
          </p:cNvCxnSpPr>
          <p:nvPr/>
        </p:nvCxnSpPr>
        <p:spPr>
          <a:xfrm flipH="1">
            <a:off x="2692922" y="2008094"/>
            <a:ext cx="6095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a:extLst>
              <a:ext uri="{FF2B5EF4-FFF2-40B4-BE49-F238E27FC236}">
                <a16:creationId xmlns:a16="http://schemas.microsoft.com/office/drawing/2014/main" id="{F9BDBBEF-5C99-40AD-8205-863114F5B083}"/>
              </a:ext>
            </a:extLst>
          </p:cNvPr>
          <p:cNvCxnSpPr/>
          <p:nvPr/>
        </p:nvCxnSpPr>
        <p:spPr>
          <a:xfrm>
            <a:off x="2698376" y="2735543"/>
            <a:ext cx="6096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E1A00CAC-C2B0-425B-99C7-E81D6052CCDA}"/>
              </a:ext>
            </a:extLst>
          </p:cNvPr>
          <p:cNvCxnSpPr>
            <a:cxnSpLocks/>
          </p:cNvCxnSpPr>
          <p:nvPr/>
        </p:nvCxnSpPr>
        <p:spPr>
          <a:xfrm flipH="1">
            <a:off x="2692922" y="2922494"/>
            <a:ext cx="6095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1700413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8122"/>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圆角矩形 6">
            <a:extLst>
              <a:ext uri="{FF2B5EF4-FFF2-40B4-BE49-F238E27FC236}">
                <a16:creationId xmlns:a16="http://schemas.microsoft.com/office/drawing/2014/main" id="{7B57A50F-AAEA-428D-827B-908F8B5DC395}"/>
              </a:ext>
            </a:extLst>
          </p:cNvPr>
          <p:cNvSpPr/>
          <p:nvPr/>
        </p:nvSpPr>
        <p:spPr>
          <a:xfrm>
            <a:off x="1006475" y="550545"/>
            <a:ext cx="6093572"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DELETE (flow chart continued)</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p14="http://schemas.microsoft.com/office/powerpoint/2010/main">
        <mc:Choice Requires="p14">
          <p:contentPart p14:bwMode="auto" r:id="rId3">
            <p14:nvContentPartPr>
              <p14:cNvPr id="26" name="墨迹 25">
                <a:extLst>
                  <a:ext uri="{FF2B5EF4-FFF2-40B4-BE49-F238E27FC236}">
                    <a16:creationId xmlns:a16="http://schemas.microsoft.com/office/drawing/2014/main" id="{0C7E6902-4337-40F9-86D2-6B185EFE2B6E}"/>
                  </a:ext>
                </a:extLst>
              </p14:cNvPr>
              <p14:cNvContentPartPr/>
              <p14:nvPr/>
            </p14:nvContentPartPr>
            <p14:xfrm>
              <a:off x="4427344" y="1629169"/>
              <a:ext cx="926640" cy="365400"/>
            </p14:xfrm>
          </p:contentPart>
        </mc:Choice>
        <mc:Fallback xmlns="">
          <p:pic>
            <p:nvPicPr>
              <p:cNvPr id="26" name="墨迹 25">
                <a:extLst>
                  <a:ext uri="{FF2B5EF4-FFF2-40B4-BE49-F238E27FC236}">
                    <a16:creationId xmlns:a16="http://schemas.microsoft.com/office/drawing/2014/main" id="{0C7E6902-4337-40F9-86D2-6B185EFE2B6E}"/>
                  </a:ext>
                </a:extLst>
              </p:cNvPr>
              <p:cNvPicPr/>
              <p:nvPr/>
            </p:nvPicPr>
            <p:blipFill>
              <a:blip r:embed="rId4"/>
              <a:stretch>
                <a:fillRect/>
              </a:stretch>
            </p:blipFill>
            <p:spPr>
              <a:xfrm>
                <a:off x="4409704" y="1611529"/>
                <a:ext cx="96228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7" name="墨迹 26">
                <a:extLst>
                  <a:ext uri="{FF2B5EF4-FFF2-40B4-BE49-F238E27FC236}">
                    <a16:creationId xmlns:a16="http://schemas.microsoft.com/office/drawing/2014/main" id="{924978F1-0D90-4B95-8589-AF1BA78C0791}"/>
                  </a:ext>
                </a:extLst>
              </p14:cNvPr>
              <p14:cNvContentPartPr/>
              <p14:nvPr/>
            </p14:nvContentPartPr>
            <p14:xfrm>
              <a:off x="3530584" y="1637449"/>
              <a:ext cx="504360" cy="408960"/>
            </p14:xfrm>
          </p:contentPart>
        </mc:Choice>
        <mc:Fallback xmlns="">
          <p:pic>
            <p:nvPicPr>
              <p:cNvPr id="27" name="墨迹 26">
                <a:extLst>
                  <a:ext uri="{FF2B5EF4-FFF2-40B4-BE49-F238E27FC236}">
                    <a16:creationId xmlns:a16="http://schemas.microsoft.com/office/drawing/2014/main" id="{924978F1-0D90-4B95-8589-AF1BA78C0791}"/>
                  </a:ext>
                </a:extLst>
              </p:cNvPr>
              <p:cNvPicPr/>
              <p:nvPr/>
            </p:nvPicPr>
            <p:blipFill>
              <a:blip r:embed="rId6"/>
              <a:stretch>
                <a:fillRect/>
              </a:stretch>
            </p:blipFill>
            <p:spPr>
              <a:xfrm>
                <a:off x="3512944" y="1619449"/>
                <a:ext cx="54000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8" name="墨迹 27">
                <a:extLst>
                  <a:ext uri="{FF2B5EF4-FFF2-40B4-BE49-F238E27FC236}">
                    <a16:creationId xmlns:a16="http://schemas.microsoft.com/office/drawing/2014/main" id="{01859330-D3ED-4CEE-A8C7-942A73D35082}"/>
                  </a:ext>
                </a:extLst>
              </p14:cNvPr>
              <p14:cNvContentPartPr/>
              <p14:nvPr/>
            </p14:nvContentPartPr>
            <p14:xfrm>
              <a:off x="2631664" y="1719889"/>
              <a:ext cx="344520" cy="372960"/>
            </p14:xfrm>
          </p:contentPart>
        </mc:Choice>
        <mc:Fallback xmlns="">
          <p:pic>
            <p:nvPicPr>
              <p:cNvPr id="28" name="墨迹 27">
                <a:extLst>
                  <a:ext uri="{FF2B5EF4-FFF2-40B4-BE49-F238E27FC236}">
                    <a16:creationId xmlns:a16="http://schemas.microsoft.com/office/drawing/2014/main" id="{01859330-D3ED-4CEE-A8C7-942A73D35082}"/>
                  </a:ext>
                </a:extLst>
              </p:cNvPr>
              <p:cNvPicPr/>
              <p:nvPr/>
            </p:nvPicPr>
            <p:blipFill>
              <a:blip r:embed="rId8"/>
              <a:stretch>
                <a:fillRect/>
              </a:stretch>
            </p:blipFill>
            <p:spPr>
              <a:xfrm>
                <a:off x="2613664" y="1702249"/>
                <a:ext cx="38016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墨迹 28">
                <a:extLst>
                  <a:ext uri="{FF2B5EF4-FFF2-40B4-BE49-F238E27FC236}">
                    <a16:creationId xmlns:a16="http://schemas.microsoft.com/office/drawing/2014/main" id="{BE371A3F-E47A-4A0C-BE46-0F22C15C3353}"/>
                  </a:ext>
                </a:extLst>
              </p14:cNvPr>
              <p14:cNvContentPartPr/>
              <p14:nvPr/>
            </p14:nvContentPartPr>
            <p14:xfrm>
              <a:off x="1039744" y="1579489"/>
              <a:ext cx="1278720" cy="495360"/>
            </p14:xfrm>
          </p:contentPart>
        </mc:Choice>
        <mc:Fallback xmlns="">
          <p:pic>
            <p:nvPicPr>
              <p:cNvPr id="29" name="墨迹 28">
                <a:extLst>
                  <a:ext uri="{FF2B5EF4-FFF2-40B4-BE49-F238E27FC236}">
                    <a16:creationId xmlns:a16="http://schemas.microsoft.com/office/drawing/2014/main" id="{BE371A3F-E47A-4A0C-BE46-0F22C15C3353}"/>
                  </a:ext>
                </a:extLst>
              </p:cNvPr>
              <p:cNvPicPr/>
              <p:nvPr/>
            </p:nvPicPr>
            <p:blipFill>
              <a:blip r:embed="rId10"/>
              <a:stretch>
                <a:fillRect/>
              </a:stretch>
            </p:blipFill>
            <p:spPr>
              <a:xfrm>
                <a:off x="1021744" y="1561489"/>
                <a:ext cx="1314360" cy="531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9" name="墨迹 48">
                <a:extLst>
                  <a:ext uri="{FF2B5EF4-FFF2-40B4-BE49-F238E27FC236}">
                    <a16:creationId xmlns:a16="http://schemas.microsoft.com/office/drawing/2014/main" id="{0272D413-3BDE-4F29-8FE1-68FC404D312D}"/>
                  </a:ext>
                </a:extLst>
              </p14:cNvPr>
              <p14:cNvContentPartPr/>
              <p14:nvPr/>
            </p14:nvContentPartPr>
            <p14:xfrm>
              <a:off x="4445704" y="4623289"/>
              <a:ext cx="882360" cy="272520"/>
            </p14:xfrm>
          </p:contentPart>
        </mc:Choice>
        <mc:Fallback xmlns="">
          <p:pic>
            <p:nvPicPr>
              <p:cNvPr id="49" name="墨迹 48">
                <a:extLst>
                  <a:ext uri="{FF2B5EF4-FFF2-40B4-BE49-F238E27FC236}">
                    <a16:creationId xmlns:a16="http://schemas.microsoft.com/office/drawing/2014/main" id="{0272D413-3BDE-4F29-8FE1-68FC404D312D}"/>
                  </a:ext>
                </a:extLst>
              </p:cNvPr>
              <p:cNvPicPr/>
              <p:nvPr/>
            </p:nvPicPr>
            <p:blipFill>
              <a:blip r:embed="rId12"/>
              <a:stretch>
                <a:fillRect/>
              </a:stretch>
            </p:blipFill>
            <p:spPr>
              <a:xfrm>
                <a:off x="4427704" y="4605289"/>
                <a:ext cx="91800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0" name="墨迹 49">
                <a:extLst>
                  <a:ext uri="{FF2B5EF4-FFF2-40B4-BE49-F238E27FC236}">
                    <a16:creationId xmlns:a16="http://schemas.microsoft.com/office/drawing/2014/main" id="{0C852F34-0F79-4141-A1E7-D31A04C8C426}"/>
                  </a:ext>
                </a:extLst>
              </p14:cNvPr>
              <p14:cNvContentPartPr/>
              <p14:nvPr/>
            </p14:nvContentPartPr>
            <p14:xfrm>
              <a:off x="3750184" y="4475329"/>
              <a:ext cx="335160" cy="457200"/>
            </p14:xfrm>
          </p:contentPart>
        </mc:Choice>
        <mc:Fallback xmlns="">
          <p:pic>
            <p:nvPicPr>
              <p:cNvPr id="50" name="墨迹 49">
                <a:extLst>
                  <a:ext uri="{FF2B5EF4-FFF2-40B4-BE49-F238E27FC236}">
                    <a16:creationId xmlns:a16="http://schemas.microsoft.com/office/drawing/2014/main" id="{0C852F34-0F79-4141-A1E7-D31A04C8C426}"/>
                  </a:ext>
                </a:extLst>
              </p:cNvPr>
              <p:cNvPicPr/>
              <p:nvPr/>
            </p:nvPicPr>
            <p:blipFill>
              <a:blip r:embed="rId14"/>
              <a:stretch>
                <a:fillRect/>
              </a:stretch>
            </p:blipFill>
            <p:spPr>
              <a:xfrm>
                <a:off x="3732544" y="4457689"/>
                <a:ext cx="370800" cy="492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1" name="墨迹 50">
                <a:extLst>
                  <a:ext uri="{FF2B5EF4-FFF2-40B4-BE49-F238E27FC236}">
                    <a16:creationId xmlns:a16="http://schemas.microsoft.com/office/drawing/2014/main" id="{A7E38498-92AF-4D4A-9A69-DE5F34B2576F}"/>
                  </a:ext>
                </a:extLst>
              </p14:cNvPr>
              <p14:cNvContentPartPr/>
              <p14:nvPr/>
            </p14:nvContentPartPr>
            <p14:xfrm>
              <a:off x="2913544" y="4625089"/>
              <a:ext cx="363600" cy="310320"/>
            </p14:xfrm>
          </p:contentPart>
        </mc:Choice>
        <mc:Fallback xmlns="">
          <p:pic>
            <p:nvPicPr>
              <p:cNvPr id="51" name="墨迹 50">
                <a:extLst>
                  <a:ext uri="{FF2B5EF4-FFF2-40B4-BE49-F238E27FC236}">
                    <a16:creationId xmlns:a16="http://schemas.microsoft.com/office/drawing/2014/main" id="{A7E38498-92AF-4D4A-9A69-DE5F34B2576F}"/>
                  </a:ext>
                </a:extLst>
              </p:cNvPr>
              <p:cNvPicPr/>
              <p:nvPr/>
            </p:nvPicPr>
            <p:blipFill>
              <a:blip r:embed="rId16"/>
              <a:stretch>
                <a:fillRect/>
              </a:stretch>
            </p:blipFill>
            <p:spPr>
              <a:xfrm>
                <a:off x="2895904" y="4607449"/>
                <a:ext cx="39924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8" name="墨迹 57">
                <a:extLst>
                  <a:ext uri="{FF2B5EF4-FFF2-40B4-BE49-F238E27FC236}">
                    <a16:creationId xmlns:a16="http://schemas.microsoft.com/office/drawing/2014/main" id="{D92797A3-2A6C-447A-B7EE-BDE2CF033D8A}"/>
                  </a:ext>
                </a:extLst>
              </p14:cNvPr>
              <p14:cNvContentPartPr/>
              <p14:nvPr/>
            </p14:nvContentPartPr>
            <p14:xfrm>
              <a:off x="5709304" y="4699609"/>
              <a:ext cx="97920" cy="183960"/>
            </p14:xfrm>
          </p:contentPart>
        </mc:Choice>
        <mc:Fallback xmlns="">
          <p:pic>
            <p:nvPicPr>
              <p:cNvPr id="58" name="墨迹 57">
                <a:extLst>
                  <a:ext uri="{FF2B5EF4-FFF2-40B4-BE49-F238E27FC236}">
                    <a16:creationId xmlns:a16="http://schemas.microsoft.com/office/drawing/2014/main" id="{D92797A3-2A6C-447A-B7EE-BDE2CF033D8A}"/>
                  </a:ext>
                </a:extLst>
              </p:cNvPr>
              <p:cNvPicPr/>
              <p:nvPr/>
            </p:nvPicPr>
            <p:blipFill>
              <a:blip r:embed="rId18"/>
              <a:stretch>
                <a:fillRect/>
              </a:stretch>
            </p:blipFill>
            <p:spPr>
              <a:xfrm>
                <a:off x="5691238" y="4681969"/>
                <a:ext cx="133692"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0" name="墨迹 69">
                <a:extLst>
                  <a:ext uri="{FF2B5EF4-FFF2-40B4-BE49-F238E27FC236}">
                    <a16:creationId xmlns:a16="http://schemas.microsoft.com/office/drawing/2014/main" id="{90E4234A-8947-48C2-84CF-C29D777FC3D8}"/>
                  </a:ext>
                </a:extLst>
              </p14:cNvPr>
              <p14:cNvContentPartPr/>
              <p14:nvPr/>
            </p14:nvContentPartPr>
            <p14:xfrm>
              <a:off x="6231304" y="4390009"/>
              <a:ext cx="974160" cy="476640"/>
            </p14:xfrm>
          </p:contentPart>
        </mc:Choice>
        <mc:Fallback xmlns="">
          <p:pic>
            <p:nvPicPr>
              <p:cNvPr id="70" name="墨迹 69">
                <a:extLst>
                  <a:ext uri="{FF2B5EF4-FFF2-40B4-BE49-F238E27FC236}">
                    <a16:creationId xmlns:a16="http://schemas.microsoft.com/office/drawing/2014/main" id="{90E4234A-8947-48C2-84CF-C29D777FC3D8}"/>
                  </a:ext>
                </a:extLst>
              </p:cNvPr>
              <p:cNvPicPr/>
              <p:nvPr/>
            </p:nvPicPr>
            <p:blipFill>
              <a:blip r:embed="rId20"/>
              <a:stretch>
                <a:fillRect/>
              </a:stretch>
            </p:blipFill>
            <p:spPr>
              <a:xfrm>
                <a:off x="6213304" y="4372009"/>
                <a:ext cx="100980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1" name="墨迹 80">
                <a:extLst>
                  <a:ext uri="{FF2B5EF4-FFF2-40B4-BE49-F238E27FC236}">
                    <a16:creationId xmlns:a16="http://schemas.microsoft.com/office/drawing/2014/main" id="{EAFA80B8-934B-4BD5-9ED4-A4FCC50A2689}"/>
                  </a:ext>
                </a:extLst>
              </p14:cNvPr>
              <p14:cNvContentPartPr/>
              <p14:nvPr/>
            </p14:nvContentPartPr>
            <p14:xfrm>
              <a:off x="8614504" y="4454089"/>
              <a:ext cx="994680" cy="505440"/>
            </p14:xfrm>
          </p:contentPart>
        </mc:Choice>
        <mc:Fallback xmlns="">
          <p:pic>
            <p:nvPicPr>
              <p:cNvPr id="81" name="墨迹 80">
                <a:extLst>
                  <a:ext uri="{FF2B5EF4-FFF2-40B4-BE49-F238E27FC236}">
                    <a16:creationId xmlns:a16="http://schemas.microsoft.com/office/drawing/2014/main" id="{EAFA80B8-934B-4BD5-9ED4-A4FCC50A2689}"/>
                  </a:ext>
                </a:extLst>
              </p:cNvPr>
              <p:cNvPicPr/>
              <p:nvPr/>
            </p:nvPicPr>
            <p:blipFill>
              <a:blip r:embed="rId22"/>
              <a:stretch>
                <a:fillRect/>
              </a:stretch>
            </p:blipFill>
            <p:spPr>
              <a:xfrm>
                <a:off x="8596511" y="4436089"/>
                <a:ext cx="1030307" cy="541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3" name="墨迹 82">
                <a:extLst>
                  <a:ext uri="{FF2B5EF4-FFF2-40B4-BE49-F238E27FC236}">
                    <a16:creationId xmlns:a16="http://schemas.microsoft.com/office/drawing/2014/main" id="{26539002-59EB-4061-ACAA-FF64753A1C80}"/>
                  </a:ext>
                </a:extLst>
              </p14:cNvPr>
              <p14:cNvContentPartPr/>
              <p14:nvPr/>
            </p14:nvContentPartPr>
            <p14:xfrm>
              <a:off x="7253704" y="4355089"/>
              <a:ext cx="915120" cy="474120"/>
            </p14:xfrm>
          </p:contentPart>
        </mc:Choice>
        <mc:Fallback xmlns="">
          <p:pic>
            <p:nvPicPr>
              <p:cNvPr id="83" name="墨迹 82">
                <a:extLst>
                  <a:ext uri="{FF2B5EF4-FFF2-40B4-BE49-F238E27FC236}">
                    <a16:creationId xmlns:a16="http://schemas.microsoft.com/office/drawing/2014/main" id="{26539002-59EB-4061-ACAA-FF64753A1C80}"/>
                  </a:ext>
                </a:extLst>
              </p:cNvPr>
              <p:cNvPicPr/>
              <p:nvPr/>
            </p:nvPicPr>
            <p:blipFill>
              <a:blip r:embed="rId24"/>
              <a:stretch>
                <a:fillRect/>
              </a:stretch>
            </p:blipFill>
            <p:spPr>
              <a:xfrm>
                <a:off x="7235711" y="4337089"/>
                <a:ext cx="950746"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5" name="墨迹 84">
                <a:extLst>
                  <a:ext uri="{FF2B5EF4-FFF2-40B4-BE49-F238E27FC236}">
                    <a16:creationId xmlns:a16="http://schemas.microsoft.com/office/drawing/2014/main" id="{7EA171E0-5E81-422E-8DE2-D560C324F0A1}"/>
                  </a:ext>
                </a:extLst>
              </p14:cNvPr>
              <p14:cNvContentPartPr/>
              <p14:nvPr/>
            </p14:nvContentPartPr>
            <p14:xfrm>
              <a:off x="5735224" y="1897369"/>
              <a:ext cx="42120" cy="45360"/>
            </p14:xfrm>
          </p:contentPart>
        </mc:Choice>
        <mc:Fallback xmlns="">
          <p:pic>
            <p:nvPicPr>
              <p:cNvPr id="85" name="墨迹 84">
                <a:extLst>
                  <a:ext uri="{FF2B5EF4-FFF2-40B4-BE49-F238E27FC236}">
                    <a16:creationId xmlns:a16="http://schemas.microsoft.com/office/drawing/2014/main" id="{7EA171E0-5E81-422E-8DE2-D560C324F0A1}"/>
                  </a:ext>
                </a:extLst>
              </p:cNvPr>
              <p:cNvPicPr/>
              <p:nvPr/>
            </p:nvPicPr>
            <p:blipFill>
              <a:blip r:embed="rId26"/>
              <a:stretch>
                <a:fillRect/>
              </a:stretch>
            </p:blipFill>
            <p:spPr>
              <a:xfrm>
                <a:off x="5717584" y="1879369"/>
                <a:ext cx="777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6" name="墨迹 85">
                <a:extLst>
                  <a:ext uri="{FF2B5EF4-FFF2-40B4-BE49-F238E27FC236}">
                    <a16:creationId xmlns:a16="http://schemas.microsoft.com/office/drawing/2014/main" id="{A8DD3B7C-165B-4997-B711-AEFD60506142}"/>
                  </a:ext>
                </a:extLst>
              </p14:cNvPr>
              <p14:cNvContentPartPr/>
              <p14:nvPr/>
            </p14:nvContentPartPr>
            <p14:xfrm>
              <a:off x="5743144" y="2088889"/>
              <a:ext cx="51480" cy="42120"/>
            </p14:xfrm>
          </p:contentPart>
        </mc:Choice>
        <mc:Fallback xmlns="">
          <p:pic>
            <p:nvPicPr>
              <p:cNvPr id="86" name="墨迹 85">
                <a:extLst>
                  <a:ext uri="{FF2B5EF4-FFF2-40B4-BE49-F238E27FC236}">
                    <a16:creationId xmlns:a16="http://schemas.microsoft.com/office/drawing/2014/main" id="{A8DD3B7C-165B-4997-B711-AEFD60506142}"/>
                  </a:ext>
                </a:extLst>
              </p:cNvPr>
              <p:cNvPicPr/>
              <p:nvPr/>
            </p:nvPicPr>
            <p:blipFill>
              <a:blip r:embed="rId28"/>
              <a:stretch>
                <a:fillRect/>
              </a:stretch>
            </p:blipFill>
            <p:spPr>
              <a:xfrm>
                <a:off x="5725504" y="2070889"/>
                <a:ext cx="8712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8" name="墨迹 97">
                <a:extLst>
                  <a:ext uri="{FF2B5EF4-FFF2-40B4-BE49-F238E27FC236}">
                    <a16:creationId xmlns:a16="http://schemas.microsoft.com/office/drawing/2014/main" id="{1057EB8D-539B-4F9B-94EC-68A9360B3085}"/>
                  </a:ext>
                </a:extLst>
              </p14:cNvPr>
              <p14:cNvContentPartPr/>
              <p14:nvPr/>
            </p14:nvContentPartPr>
            <p14:xfrm>
              <a:off x="2297584" y="2509729"/>
              <a:ext cx="2036880" cy="1050120"/>
            </p14:xfrm>
          </p:contentPart>
        </mc:Choice>
        <mc:Fallback xmlns="">
          <p:pic>
            <p:nvPicPr>
              <p:cNvPr id="98" name="墨迹 97">
                <a:extLst>
                  <a:ext uri="{FF2B5EF4-FFF2-40B4-BE49-F238E27FC236}">
                    <a16:creationId xmlns:a16="http://schemas.microsoft.com/office/drawing/2014/main" id="{1057EB8D-539B-4F9B-94EC-68A9360B3085}"/>
                  </a:ext>
                </a:extLst>
              </p:cNvPr>
              <p:cNvPicPr/>
              <p:nvPr/>
            </p:nvPicPr>
            <p:blipFill>
              <a:blip r:embed="rId30"/>
              <a:stretch>
                <a:fillRect/>
              </a:stretch>
            </p:blipFill>
            <p:spPr>
              <a:xfrm>
                <a:off x="2279584" y="2491729"/>
                <a:ext cx="2072520" cy="1085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9" name="墨迹 98">
                <a:extLst>
                  <a:ext uri="{FF2B5EF4-FFF2-40B4-BE49-F238E27FC236}">
                    <a16:creationId xmlns:a16="http://schemas.microsoft.com/office/drawing/2014/main" id="{02BD2238-EBDF-4EB3-8001-F6C27B1C801F}"/>
                  </a:ext>
                </a:extLst>
              </p14:cNvPr>
              <p14:cNvContentPartPr/>
              <p14:nvPr/>
            </p14:nvContentPartPr>
            <p14:xfrm>
              <a:off x="4106944" y="3356449"/>
              <a:ext cx="264240" cy="329400"/>
            </p14:xfrm>
          </p:contentPart>
        </mc:Choice>
        <mc:Fallback xmlns="">
          <p:pic>
            <p:nvPicPr>
              <p:cNvPr id="99" name="墨迹 98">
                <a:extLst>
                  <a:ext uri="{FF2B5EF4-FFF2-40B4-BE49-F238E27FC236}">
                    <a16:creationId xmlns:a16="http://schemas.microsoft.com/office/drawing/2014/main" id="{02BD2238-EBDF-4EB3-8001-F6C27B1C801F}"/>
                  </a:ext>
                </a:extLst>
              </p:cNvPr>
              <p:cNvPicPr/>
              <p:nvPr/>
            </p:nvPicPr>
            <p:blipFill>
              <a:blip r:embed="rId32"/>
              <a:stretch>
                <a:fillRect/>
              </a:stretch>
            </p:blipFill>
            <p:spPr>
              <a:xfrm>
                <a:off x="4089304" y="3338809"/>
                <a:ext cx="29988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14" name="墨迹 113">
                <a:extLst>
                  <a:ext uri="{FF2B5EF4-FFF2-40B4-BE49-F238E27FC236}">
                    <a16:creationId xmlns:a16="http://schemas.microsoft.com/office/drawing/2014/main" id="{09499A88-5C40-442D-8C56-9C0A3830BF74}"/>
                  </a:ext>
                </a:extLst>
              </p14:cNvPr>
              <p14:cNvContentPartPr/>
              <p14:nvPr/>
            </p14:nvContentPartPr>
            <p14:xfrm>
              <a:off x="4551904" y="2249809"/>
              <a:ext cx="1937880" cy="541080"/>
            </p14:xfrm>
          </p:contentPart>
        </mc:Choice>
        <mc:Fallback xmlns="">
          <p:pic>
            <p:nvPicPr>
              <p:cNvPr id="114" name="墨迹 113">
                <a:extLst>
                  <a:ext uri="{FF2B5EF4-FFF2-40B4-BE49-F238E27FC236}">
                    <a16:creationId xmlns:a16="http://schemas.microsoft.com/office/drawing/2014/main" id="{09499A88-5C40-442D-8C56-9C0A3830BF74}"/>
                  </a:ext>
                </a:extLst>
              </p:cNvPr>
              <p:cNvPicPr/>
              <p:nvPr/>
            </p:nvPicPr>
            <p:blipFill>
              <a:blip r:embed="rId34"/>
              <a:stretch>
                <a:fillRect/>
              </a:stretch>
            </p:blipFill>
            <p:spPr>
              <a:xfrm>
                <a:off x="4534264" y="2232169"/>
                <a:ext cx="1973520" cy="576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27" name="墨迹 126">
                <a:extLst>
                  <a:ext uri="{FF2B5EF4-FFF2-40B4-BE49-F238E27FC236}">
                    <a16:creationId xmlns:a16="http://schemas.microsoft.com/office/drawing/2014/main" id="{AA66F4A0-32D4-4EDA-9C43-86014D887888}"/>
                  </a:ext>
                </a:extLst>
              </p14:cNvPr>
              <p14:cNvContentPartPr/>
              <p14:nvPr/>
            </p14:nvContentPartPr>
            <p14:xfrm>
              <a:off x="4486384" y="3407569"/>
              <a:ext cx="1933200" cy="514800"/>
            </p14:xfrm>
          </p:contentPart>
        </mc:Choice>
        <mc:Fallback xmlns="">
          <p:pic>
            <p:nvPicPr>
              <p:cNvPr id="127" name="墨迹 126">
                <a:extLst>
                  <a:ext uri="{FF2B5EF4-FFF2-40B4-BE49-F238E27FC236}">
                    <a16:creationId xmlns:a16="http://schemas.microsoft.com/office/drawing/2014/main" id="{AA66F4A0-32D4-4EDA-9C43-86014D887888}"/>
                  </a:ext>
                </a:extLst>
              </p:cNvPr>
              <p:cNvPicPr/>
              <p:nvPr/>
            </p:nvPicPr>
            <p:blipFill>
              <a:blip r:embed="rId36"/>
              <a:stretch>
                <a:fillRect/>
              </a:stretch>
            </p:blipFill>
            <p:spPr>
              <a:xfrm>
                <a:off x="4468384" y="3389569"/>
                <a:ext cx="1968840" cy="5504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43" name="墨迹 142">
                <a:extLst>
                  <a:ext uri="{FF2B5EF4-FFF2-40B4-BE49-F238E27FC236}">
                    <a16:creationId xmlns:a16="http://schemas.microsoft.com/office/drawing/2014/main" id="{224B7EA0-1ACF-4F42-AA36-3BC8401761F4}"/>
                  </a:ext>
                </a:extLst>
              </p14:cNvPr>
              <p14:cNvContentPartPr/>
              <p14:nvPr/>
            </p14:nvContentPartPr>
            <p14:xfrm>
              <a:off x="6440104" y="2412889"/>
              <a:ext cx="2233800" cy="1057680"/>
            </p14:xfrm>
          </p:contentPart>
        </mc:Choice>
        <mc:Fallback xmlns="">
          <p:pic>
            <p:nvPicPr>
              <p:cNvPr id="143" name="墨迹 142">
                <a:extLst>
                  <a:ext uri="{FF2B5EF4-FFF2-40B4-BE49-F238E27FC236}">
                    <a16:creationId xmlns:a16="http://schemas.microsoft.com/office/drawing/2014/main" id="{224B7EA0-1ACF-4F42-AA36-3BC8401761F4}"/>
                  </a:ext>
                </a:extLst>
              </p:cNvPr>
              <p:cNvPicPr/>
              <p:nvPr/>
            </p:nvPicPr>
            <p:blipFill>
              <a:blip r:embed="rId38"/>
              <a:stretch>
                <a:fillRect/>
              </a:stretch>
            </p:blipFill>
            <p:spPr>
              <a:xfrm>
                <a:off x="6422464" y="2395243"/>
                <a:ext cx="2269440" cy="1093332"/>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54" name="墨迹 153">
                <a:extLst>
                  <a:ext uri="{FF2B5EF4-FFF2-40B4-BE49-F238E27FC236}">
                    <a16:creationId xmlns:a16="http://schemas.microsoft.com/office/drawing/2014/main" id="{8C6FEAD4-F4AD-4262-B6DF-62B1B3A663B1}"/>
                  </a:ext>
                </a:extLst>
              </p14:cNvPr>
              <p14:cNvContentPartPr/>
              <p14:nvPr/>
            </p14:nvContentPartPr>
            <p14:xfrm>
              <a:off x="9017704" y="2216329"/>
              <a:ext cx="1420200" cy="663480"/>
            </p14:xfrm>
          </p:contentPart>
        </mc:Choice>
        <mc:Fallback xmlns="">
          <p:pic>
            <p:nvPicPr>
              <p:cNvPr id="154" name="墨迹 153">
                <a:extLst>
                  <a:ext uri="{FF2B5EF4-FFF2-40B4-BE49-F238E27FC236}">
                    <a16:creationId xmlns:a16="http://schemas.microsoft.com/office/drawing/2014/main" id="{8C6FEAD4-F4AD-4262-B6DF-62B1B3A663B1}"/>
                  </a:ext>
                </a:extLst>
              </p:cNvPr>
              <p:cNvPicPr/>
              <p:nvPr/>
            </p:nvPicPr>
            <p:blipFill>
              <a:blip r:embed="rId40"/>
              <a:stretch>
                <a:fillRect/>
              </a:stretch>
            </p:blipFill>
            <p:spPr>
              <a:xfrm>
                <a:off x="9000064" y="2198329"/>
                <a:ext cx="1455840" cy="6991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66" name="墨迹 165">
                <a:extLst>
                  <a:ext uri="{FF2B5EF4-FFF2-40B4-BE49-F238E27FC236}">
                    <a16:creationId xmlns:a16="http://schemas.microsoft.com/office/drawing/2014/main" id="{8683E477-6055-441C-8DCC-32E9B077A3F9}"/>
                  </a:ext>
                </a:extLst>
              </p14:cNvPr>
              <p14:cNvContentPartPr/>
              <p14:nvPr/>
            </p14:nvContentPartPr>
            <p14:xfrm>
              <a:off x="6838264" y="3132169"/>
              <a:ext cx="1460880" cy="397080"/>
            </p14:xfrm>
          </p:contentPart>
        </mc:Choice>
        <mc:Fallback xmlns="">
          <p:pic>
            <p:nvPicPr>
              <p:cNvPr id="166" name="墨迹 165">
                <a:extLst>
                  <a:ext uri="{FF2B5EF4-FFF2-40B4-BE49-F238E27FC236}">
                    <a16:creationId xmlns:a16="http://schemas.microsoft.com/office/drawing/2014/main" id="{8683E477-6055-441C-8DCC-32E9B077A3F9}"/>
                  </a:ext>
                </a:extLst>
              </p:cNvPr>
              <p:cNvPicPr/>
              <p:nvPr/>
            </p:nvPicPr>
            <p:blipFill>
              <a:blip r:embed="rId42"/>
              <a:stretch>
                <a:fillRect/>
              </a:stretch>
            </p:blipFill>
            <p:spPr>
              <a:xfrm>
                <a:off x="6820264" y="3114169"/>
                <a:ext cx="1496520"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73" name="墨迹 172">
                <a:extLst>
                  <a:ext uri="{FF2B5EF4-FFF2-40B4-BE49-F238E27FC236}">
                    <a16:creationId xmlns:a16="http://schemas.microsoft.com/office/drawing/2014/main" id="{6FDE3E41-BAF6-429F-A3E3-C1E46E24D7EC}"/>
                  </a:ext>
                </a:extLst>
              </p14:cNvPr>
              <p14:cNvContentPartPr/>
              <p14:nvPr/>
            </p14:nvContentPartPr>
            <p14:xfrm>
              <a:off x="8353864" y="3236209"/>
              <a:ext cx="721080" cy="289800"/>
            </p14:xfrm>
          </p:contentPart>
        </mc:Choice>
        <mc:Fallback xmlns="">
          <p:pic>
            <p:nvPicPr>
              <p:cNvPr id="173" name="墨迹 172">
                <a:extLst>
                  <a:ext uri="{FF2B5EF4-FFF2-40B4-BE49-F238E27FC236}">
                    <a16:creationId xmlns:a16="http://schemas.microsoft.com/office/drawing/2014/main" id="{6FDE3E41-BAF6-429F-A3E3-C1E46E24D7EC}"/>
                  </a:ext>
                </a:extLst>
              </p:cNvPr>
              <p:cNvPicPr/>
              <p:nvPr/>
            </p:nvPicPr>
            <p:blipFill>
              <a:blip r:embed="rId44"/>
              <a:stretch>
                <a:fillRect/>
              </a:stretch>
            </p:blipFill>
            <p:spPr>
              <a:xfrm>
                <a:off x="8335864" y="3218569"/>
                <a:ext cx="75672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79" name="墨迹 178">
                <a:extLst>
                  <a:ext uri="{FF2B5EF4-FFF2-40B4-BE49-F238E27FC236}">
                    <a16:creationId xmlns:a16="http://schemas.microsoft.com/office/drawing/2014/main" id="{6E893475-75A3-418A-A4DE-013F8112D10D}"/>
                  </a:ext>
                </a:extLst>
              </p14:cNvPr>
              <p14:cNvContentPartPr/>
              <p14:nvPr/>
            </p14:nvContentPartPr>
            <p14:xfrm>
              <a:off x="1136224" y="4400089"/>
              <a:ext cx="1431000" cy="609120"/>
            </p14:xfrm>
          </p:contentPart>
        </mc:Choice>
        <mc:Fallback xmlns="">
          <p:pic>
            <p:nvPicPr>
              <p:cNvPr id="179" name="墨迹 178">
                <a:extLst>
                  <a:ext uri="{FF2B5EF4-FFF2-40B4-BE49-F238E27FC236}">
                    <a16:creationId xmlns:a16="http://schemas.microsoft.com/office/drawing/2014/main" id="{6E893475-75A3-418A-A4DE-013F8112D10D}"/>
                  </a:ext>
                </a:extLst>
              </p:cNvPr>
              <p:cNvPicPr/>
              <p:nvPr/>
            </p:nvPicPr>
            <p:blipFill>
              <a:blip r:embed="rId46"/>
              <a:stretch>
                <a:fillRect/>
              </a:stretch>
            </p:blipFill>
            <p:spPr>
              <a:xfrm>
                <a:off x="1118584" y="4382089"/>
                <a:ext cx="1466640" cy="6447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90" name="墨迹 189">
                <a:extLst>
                  <a:ext uri="{FF2B5EF4-FFF2-40B4-BE49-F238E27FC236}">
                    <a16:creationId xmlns:a16="http://schemas.microsoft.com/office/drawing/2014/main" id="{9EE9E6CB-37DE-4126-858B-BC6AAD274385}"/>
                  </a:ext>
                </a:extLst>
              </p14:cNvPr>
              <p14:cNvContentPartPr/>
              <p14:nvPr/>
            </p14:nvContentPartPr>
            <p14:xfrm>
              <a:off x="615304" y="1755529"/>
              <a:ext cx="158400" cy="208080"/>
            </p14:xfrm>
          </p:contentPart>
        </mc:Choice>
        <mc:Fallback xmlns="">
          <p:pic>
            <p:nvPicPr>
              <p:cNvPr id="190" name="墨迹 189">
                <a:extLst>
                  <a:ext uri="{FF2B5EF4-FFF2-40B4-BE49-F238E27FC236}">
                    <a16:creationId xmlns:a16="http://schemas.microsoft.com/office/drawing/2014/main" id="{9EE9E6CB-37DE-4126-858B-BC6AAD274385}"/>
                  </a:ext>
                </a:extLst>
              </p:cNvPr>
              <p:cNvPicPr/>
              <p:nvPr/>
            </p:nvPicPr>
            <p:blipFill>
              <a:blip r:embed="rId48"/>
              <a:stretch>
                <a:fillRect/>
              </a:stretch>
            </p:blipFill>
            <p:spPr>
              <a:xfrm>
                <a:off x="597664" y="1737889"/>
                <a:ext cx="1940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92" name="墨迹 191">
                <a:extLst>
                  <a:ext uri="{FF2B5EF4-FFF2-40B4-BE49-F238E27FC236}">
                    <a16:creationId xmlns:a16="http://schemas.microsoft.com/office/drawing/2014/main" id="{E03B0C69-2997-43C4-98C9-9DBC88B132CA}"/>
                  </a:ext>
                </a:extLst>
              </p14:cNvPr>
              <p14:cNvContentPartPr/>
              <p14:nvPr/>
            </p14:nvContentPartPr>
            <p14:xfrm>
              <a:off x="502624" y="1664809"/>
              <a:ext cx="392760" cy="504000"/>
            </p14:xfrm>
          </p:contentPart>
        </mc:Choice>
        <mc:Fallback xmlns="">
          <p:pic>
            <p:nvPicPr>
              <p:cNvPr id="192" name="墨迹 191">
                <a:extLst>
                  <a:ext uri="{FF2B5EF4-FFF2-40B4-BE49-F238E27FC236}">
                    <a16:creationId xmlns:a16="http://schemas.microsoft.com/office/drawing/2014/main" id="{E03B0C69-2997-43C4-98C9-9DBC88B132CA}"/>
                  </a:ext>
                </a:extLst>
              </p:cNvPr>
              <p:cNvPicPr/>
              <p:nvPr/>
            </p:nvPicPr>
            <p:blipFill>
              <a:blip r:embed="rId50"/>
              <a:stretch>
                <a:fillRect/>
              </a:stretch>
            </p:blipFill>
            <p:spPr>
              <a:xfrm>
                <a:off x="484984" y="1646809"/>
                <a:ext cx="428400" cy="5396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4" name="墨迹 193">
                <a:extLst>
                  <a:ext uri="{FF2B5EF4-FFF2-40B4-BE49-F238E27FC236}">
                    <a16:creationId xmlns:a16="http://schemas.microsoft.com/office/drawing/2014/main" id="{CC9332CE-0DED-45C4-AEDB-5DB227865C49}"/>
                  </a:ext>
                </a:extLst>
              </p14:cNvPr>
              <p14:cNvContentPartPr/>
              <p14:nvPr/>
            </p14:nvContentPartPr>
            <p14:xfrm>
              <a:off x="543664" y="4544089"/>
              <a:ext cx="397080" cy="433080"/>
            </p14:xfrm>
          </p:contentPart>
        </mc:Choice>
        <mc:Fallback xmlns="">
          <p:pic>
            <p:nvPicPr>
              <p:cNvPr id="194" name="墨迹 193">
                <a:extLst>
                  <a:ext uri="{FF2B5EF4-FFF2-40B4-BE49-F238E27FC236}">
                    <a16:creationId xmlns:a16="http://schemas.microsoft.com/office/drawing/2014/main" id="{CC9332CE-0DED-45C4-AEDB-5DB227865C49}"/>
                  </a:ext>
                </a:extLst>
              </p:cNvPr>
              <p:cNvPicPr/>
              <p:nvPr/>
            </p:nvPicPr>
            <p:blipFill>
              <a:blip r:embed="rId52"/>
              <a:stretch>
                <a:fillRect/>
              </a:stretch>
            </p:blipFill>
            <p:spPr>
              <a:xfrm>
                <a:off x="525664" y="4526449"/>
                <a:ext cx="432720" cy="468720"/>
              </a:xfrm>
              <a:prstGeom prst="rect">
                <a:avLst/>
              </a:prstGeom>
            </p:spPr>
          </p:pic>
        </mc:Fallback>
      </mc:AlternateContent>
    </p:spTree>
    <p:extLst>
      <p:ext uri="{BB962C8B-B14F-4D97-AF65-F5344CB8AC3E}">
        <p14:creationId xmlns:p14="http://schemas.microsoft.com/office/powerpoint/2010/main" val="4029841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8122"/>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圆角矩形 6">
            <a:extLst>
              <a:ext uri="{FF2B5EF4-FFF2-40B4-BE49-F238E27FC236}">
                <a16:creationId xmlns:a16="http://schemas.microsoft.com/office/drawing/2014/main" id="{7B57A50F-AAEA-428D-827B-908F8B5DC395}"/>
              </a:ext>
            </a:extLst>
          </p:cNvPr>
          <p:cNvSpPr/>
          <p:nvPr/>
        </p:nvSpPr>
        <p:spPr>
          <a:xfrm>
            <a:off x="1006475" y="550545"/>
            <a:ext cx="6093572"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p14="http://schemas.microsoft.com/office/powerpoint/2010/main">
        <mc:Choice Requires="p14">
          <p:contentPart p14:bwMode="auto" r:id="rId3">
            <p14:nvContentPartPr>
              <p14:cNvPr id="114" name="墨迹 113">
                <a:extLst>
                  <a:ext uri="{FF2B5EF4-FFF2-40B4-BE49-F238E27FC236}">
                    <a16:creationId xmlns:a16="http://schemas.microsoft.com/office/drawing/2014/main" id="{09499A88-5C40-442D-8C56-9C0A3830BF74}"/>
                  </a:ext>
                </a:extLst>
              </p14:cNvPr>
              <p14:cNvContentPartPr/>
              <p14:nvPr/>
            </p14:nvContentPartPr>
            <p14:xfrm>
              <a:off x="5801104" y="2437369"/>
              <a:ext cx="360" cy="360"/>
            </p14:xfrm>
          </p:contentPart>
        </mc:Choice>
        <mc:Fallback xmlns="">
          <p:pic>
            <p:nvPicPr>
              <p:cNvPr id="114" name="墨迹 113">
                <a:extLst>
                  <a:ext uri="{FF2B5EF4-FFF2-40B4-BE49-F238E27FC236}">
                    <a16:creationId xmlns:a16="http://schemas.microsoft.com/office/drawing/2014/main" id="{09499A88-5C40-442D-8C56-9C0A3830BF74}"/>
                  </a:ext>
                </a:extLst>
              </p:cNvPr>
              <p:cNvPicPr/>
              <p:nvPr/>
            </p:nvPicPr>
            <p:blipFill>
              <a:blip r:embed="rId4"/>
              <a:stretch>
                <a:fillRect/>
              </a:stretch>
            </p:blipFill>
            <p:spPr>
              <a:xfrm>
                <a:off x="5783104" y="2419369"/>
                <a:ext cx="36000" cy="36000"/>
              </a:xfrm>
              <a:prstGeom prst="rect">
                <a:avLst/>
              </a:prstGeom>
            </p:spPr>
          </p:pic>
        </mc:Fallback>
      </mc:AlternateContent>
      <p:sp>
        <p:nvSpPr>
          <p:cNvPr id="30" name="圆角矩形 6">
            <a:extLst>
              <a:ext uri="{FF2B5EF4-FFF2-40B4-BE49-F238E27FC236}">
                <a16:creationId xmlns:a16="http://schemas.microsoft.com/office/drawing/2014/main" id="{681DDF1D-F930-4FB3-B36D-AEEB411186F1}"/>
              </a:ext>
            </a:extLst>
          </p:cNvPr>
          <p:cNvSpPr/>
          <p:nvPr/>
        </p:nvSpPr>
        <p:spPr>
          <a:xfrm>
            <a:off x="1006474" y="550545"/>
            <a:ext cx="4713389" cy="2487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75000"/>
                    <a:lumOff val="25000"/>
                  </a:schemeClr>
                </a:solidFill>
                <a:latin typeface="微软雅黑" panose="020B0503020204020204" charset="-122"/>
                <a:ea typeface="微软雅黑" panose="020B0503020204020204" charset="-122"/>
              </a:rPr>
              <a:t>B Tree implementation</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pic>
        <p:nvPicPr>
          <p:cNvPr id="2" name="图片 1">
            <a:extLst>
              <a:ext uri="{FF2B5EF4-FFF2-40B4-BE49-F238E27FC236}">
                <a16:creationId xmlns:a16="http://schemas.microsoft.com/office/drawing/2014/main" id="{5E6AF42E-6FE8-4EF9-B749-5F9247D7D270}"/>
              </a:ext>
            </a:extLst>
          </p:cNvPr>
          <p:cNvPicPr>
            <a:picLocks noChangeAspect="1"/>
          </p:cNvPicPr>
          <p:nvPr/>
        </p:nvPicPr>
        <p:blipFill>
          <a:blip r:embed="rId5"/>
          <a:stretch>
            <a:fillRect/>
          </a:stretch>
        </p:blipFill>
        <p:spPr>
          <a:xfrm>
            <a:off x="5436456" y="1206370"/>
            <a:ext cx="6096061" cy="4725707"/>
          </a:xfrm>
          <a:prstGeom prst="rect">
            <a:avLst/>
          </a:prstGeom>
        </p:spPr>
      </p:pic>
      <p:sp>
        <p:nvSpPr>
          <p:cNvPr id="31" name="TextBox 41">
            <a:extLst>
              <a:ext uri="{FF2B5EF4-FFF2-40B4-BE49-F238E27FC236}">
                <a16:creationId xmlns:a16="http://schemas.microsoft.com/office/drawing/2014/main" id="{3933D04A-2D0C-471D-B610-333D23CF2383}"/>
              </a:ext>
            </a:extLst>
          </p:cNvPr>
          <p:cNvSpPr txBox="1"/>
          <p:nvPr/>
        </p:nvSpPr>
        <p:spPr>
          <a:xfrm>
            <a:off x="845194" y="1791038"/>
            <a:ext cx="3843235" cy="646331"/>
          </a:xfrm>
          <a:prstGeom prst="rect">
            <a:avLst/>
          </a:prstGeom>
          <a:noFill/>
        </p:spPr>
        <p:txBody>
          <a:bodyPr wrap="square" rtlCol="0">
            <a:spAutoFit/>
          </a:bodyPr>
          <a:lstStyle/>
          <a:p>
            <a:pPr algn="l"/>
            <a:r>
              <a:rPr lang="en-US" altLang="zh-CN"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Insertion, deletion and search are similar.</a:t>
            </a:r>
            <a:endPar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4" name="TextBox 41">
            <a:extLst>
              <a:ext uri="{FF2B5EF4-FFF2-40B4-BE49-F238E27FC236}">
                <a16:creationId xmlns:a16="http://schemas.microsoft.com/office/drawing/2014/main" id="{B4354951-36C4-453B-B218-028C8E46B7F6}"/>
              </a:ext>
            </a:extLst>
          </p:cNvPr>
          <p:cNvSpPr txBox="1"/>
          <p:nvPr/>
        </p:nvSpPr>
        <p:spPr>
          <a:xfrm>
            <a:off x="845194" y="2841665"/>
            <a:ext cx="3605187" cy="646331"/>
          </a:xfrm>
          <a:prstGeom prst="rect">
            <a:avLst/>
          </a:prstGeom>
          <a:noFill/>
        </p:spPr>
        <p:txBody>
          <a:bodyPr wrap="square" rtlCol="0">
            <a:spAutoFit/>
          </a:bodyPr>
          <a:lstStyle/>
          <a:p>
            <a:pPr algn="l"/>
            <a:r>
              <a:rPr lang="en-US" altLang="zh-CN"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Spider: A way to manage   	secondary index! </a:t>
            </a:r>
            <a:endPar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363113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8122"/>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圆角矩形 6">
            <a:extLst>
              <a:ext uri="{FF2B5EF4-FFF2-40B4-BE49-F238E27FC236}">
                <a16:creationId xmlns:a16="http://schemas.microsoft.com/office/drawing/2014/main" id="{7B57A50F-AAEA-428D-827B-908F8B5DC395}"/>
              </a:ext>
            </a:extLst>
          </p:cNvPr>
          <p:cNvSpPr/>
          <p:nvPr/>
        </p:nvSpPr>
        <p:spPr>
          <a:xfrm>
            <a:off x="1006475" y="550545"/>
            <a:ext cx="6093572"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p14="http://schemas.microsoft.com/office/powerpoint/2010/main">
        <mc:Choice Requires="p14">
          <p:contentPart p14:bwMode="auto" r:id="rId3">
            <p14:nvContentPartPr>
              <p14:cNvPr id="114" name="墨迹 113">
                <a:extLst>
                  <a:ext uri="{FF2B5EF4-FFF2-40B4-BE49-F238E27FC236}">
                    <a16:creationId xmlns:a16="http://schemas.microsoft.com/office/drawing/2014/main" id="{09499A88-5C40-442D-8C56-9C0A3830BF74}"/>
                  </a:ext>
                </a:extLst>
              </p14:cNvPr>
              <p14:cNvContentPartPr/>
              <p14:nvPr/>
            </p14:nvContentPartPr>
            <p14:xfrm>
              <a:off x="5801104" y="2437369"/>
              <a:ext cx="360" cy="360"/>
            </p14:xfrm>
          </p:contentPart>
        </mc:Choice>
        <mc:Fallback xmlns="">
          <p:pic>
            <p:nvPicPr>
              <p:cNvPr id="114" name="墨迹 113">
                <a:extLst>
                  <a:ext uri="{FF2B5EF4-FFF2-40B4-BE49-F238E27FC236}">
                    <a16:creationId xmlns:a16="http://schemas.microsoft.com/office/drawing/2014/main" id="{09499A88-5C40-442D-8C56-9C0A3830BF74}"/>
                  </a:ext>
                </a:extLst>
              </p:cNvPr>
              <p:cNvPicPr/>
              <p:nvPr/>
            </p:nvPicPr>
            <p:blipFill>
              <a:blip r:embed="rId4"/>
              <a:stretch>
                <a:fillRect/>
              </a:stretch>
            </p:blipFill>
            <p:spPr>
              <a:xfrm>
                <a:off x="5783104" y="2419369"/>
                <a:ext cx="36000" cy="36000"/>
              </a:xfrm>
              <a:prstGeom prst="rect">
                <a:avLst/>
              </a:prstGeom>
            </p:spPr>
          </p:pic>
        </mc:Fallback>
      </mc:AlternateContent>
      <p:sp>
        <p:nvSpPr>
          <p:cNvPr id="30" name="圆角矩形 6">
            <a:extLst>
              <a:ext uri="{FF2B5EF4-FFF2-40B4-BE49-F238E27FC236}">
                <a16:creationId xmlns:a16="http://schemas.microsoft.com/office/drawing/2014/main" id="{681DDF1D-F930-4FB3-B36D-AEEB411186F1}"/>
              </a:ext>
            </a:extLst>
          </p:cNvPr>
          <p:cNvSpPr/>
          <p:nvPr/>
        </p:nvSpPr>
        <p:spPr>
          <a:xfrm>
            <a:off x="1006474" y="550545"/>
            <a:ext cx="4713389" cy="2487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75000"/>
                    <a:lumOff val="25000"/>
                  </a:schemeClr>
                </a:solidFill>
                <a:latin typeface="微软雅黑" panose="020B0503020204020204" charset="-122"/>
                <a:ea typeface="微软雅黑" panose="020B0503020204020204" charset="-122"/>
              </a:rPr>
              <a:t>B Tree implementation</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pic>
        <p:nvPicPr>
          <p:cNvPr id="2" name="图片 1">
            <a:extLst>
              <a:ext uri="{FF2B5EF4-FFF2-40B4-BE49-F238E27FC236}">
                <a16:creationId xmlns:a16="http://schemas.microsoft.com/office/drawing/2014/main" id="{5E6AF42E-6FE8-4EF9-B749-5F9247D7D270}"/>
              </a:ext>
            </a:extLst>
          </p:cNvPr>
          <p:cNvPicPr>
            <a:picLocks noChangeAspect="1"/>
          </p:cNvPicPr>
          <p:nvPr/>
        </p:nvPicPr>
        <p:blipFill>
          <a:blip r:embed="rId5"/>
          <a:stretch>
            <a:fillRect/>
          </a:stretch>
        </p:blipFill>
        <p:spPr>
          <a:xfrm>
            <a:off x="5436456" y="1206370"/>
            <a:ext cx="6096061" cy="4725707"/>
          </a:xfrm>
          <a:prstGeom prst="rect">
            <a:avLst/>
          </a:prstGeom>
        </p:spPr>
      </p:pic>
      <p:sp>
        <p:nvSpPr>
          <p:cNvPr id="31" name="TextBox 41">
            <a:extLst>
              <a:ext uri="{FF2B5EF4-FFF2-40B4-BE49-F238E27FC236}">
                <a16:creationId xmlns:a16="http://schemas.microsoft.com/office/drawing/2014/main" id="{3933D04A-2D0C-471D-B610-333D23CF2383}"/>
              </a:ext>
            </a:extLst>
          </p:cNvPr>
          <p:cNvSpPr txBox="1"/>
          <p:nvPr/>
        </p:nvSpPr>
        <p:spPr>
          <a:xfrm>
            <a:off x="845194" y="1791038"/>
            <a:ext cx="3843235" cy="646331"/>
          </a:xfrm>
          <a:prstGeom prst="rect">
            <a:avLst/>
          </a:prstGeom>
          <a:noFill/>
        </p:spPr>
        <p:txBody>
          <a:bodyPr wrap="square" rtlCol="0">
            <a:spAutoFit/>
          </a:bodyPr>
          <a:lstStyle/>
          <a:p>
            <a:pPr algn="l"/>
            <a:r>
              <a:rPr lang="en-US" altLang="zh-CN"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Insertion, deletion and search are similar.</a:t>
            </a:r>
            <a:endPar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4" name="TextBox 41">
            <a:extLst>
              <a:ext uri="{FF2B5EF4-FFF2-40B4-BE49-F238E27FC236}">
                <a16:creationId xmlns:a16="http://schemas.microsoft.com/office/drawing/2014/main" id="{B4354951-36C4-453B-B218-028C8E46B7F6}"/>
              </a:ext>
            </a:extLst>
          </p:cNvPr>
          <p:cNvSpPr txBox="1"/>
          <p:nvPr/>
        </p:nvSpPr>
        <p:spPr>
          <a:xfrm>
            <a:off x="845194" y="2841665"/>
            <a:ext cx="3605187" cy="646331"/>
          </a:xfrm>
          <a:prstGeom prst="rect">
            <a:avLst/>
          </a:prstGeom>
          <a:noFill/>
        </p:spPr>
        <p:txBody>
          <a:bodyPr wrap="square" rtlCol="0">
            <a:spAutoFit/>
          </a:bodyPr>
          <a:lstStyle/>
          <a:p>
            <a:pPr algn="l"/>
            <a:r>
              <a:rPr lang="en-US" altLang="zh-CN"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Spider: A way to manage   	secondary index! </a:t>
            </a:r>
            <a:endPar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5" name="TextBox 41">
            <a:extLst>
              <a:ext uri="{FF2B5EF4-FFF2-40B4-BE49-F238E27FC236}">
                <a16:creationId xmlns:a16="http://schemas.microsoft.com/office/drawing/2014/main" id="{D22A5A2C-3A6B-4DE2-9230-C99E7F54115E}"/>
              </a:ext>
            </a:extLst>
          </p:cNvPr>
          <p:cNvSpPr txBox="1"/>
          <p:nvPr/>
        </p:nvSpPr>
        <p:spPr>
          <a:xfrm>
            <a:off x="845194" y="3892291"/>
            <a:ext cx="3605187" cy="1754326"/>
          </a:xfrm>
          <a:prstGeom prst="rect">
            <a:avLst/>
          </a:prstGeom>
          <a:noFill/>
        </p:spPr>
        <p:txBody>
          <a:bodyPr wrap="square" rtlCol="0">
            <a:spAutoFit/>
          </a:bodyPr>
          <a:lstStyle/>
          <a:p>
            <a:pPr algn="l"/>
            <a:r>
              <a:rPr lang="en-US" altLang="zh-CN"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How to delete one record in spider? </a:t>
            </a:r>
          </a:p>
          <a:p>
            <a:pPr algn="l"/>
            <a:r>
              <a:rPr lang="en-US" altLang="zh-CN"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Just find the node and remove the tuple pointers -&gt; </a:t>
            </a:r>
          </a:p>
          <a:p>
            <a:pPr algn="l"/>
            <a:r>
              <a:rPr lang="en-US" altLang="zh-CN"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empty spider? Then delete the node.</a:t>
            </a:r>
            <a:endPar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18772742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8122"/>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圆角矩形 6">
            <a:extLst>
              <a:ext uri="{FF2B5EF4-FFF2-40B4-BE49-F238E27FC236}">
                <a16:creationId xmlns:a16="http://schemas.microsoft.com/office/drawing/2014/main" id="{7B57A50F-AAEA-428D-827B-908F8B5DC395}"/>
              </a:ext>
            </a:extLst>
          </p:cNvPr>
          <p:cNvSpPr/>
          <p:nvPr/>
        </p:nvSpPr>
        <p:spPr>
          <a:xfrm>
            <a:off x="1006475" y="550545"/>
            <a:ext cx="6093572"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p14="http://schemas.microsoft.com/office/powerpoint/2010/main">
        <mc:Choice Requires="p14">
          <p:contentPart p14:bwMode="auto" r:id="rId3">
            <p14:nvContentPartPr>
              <p14:cNvPr id="114" name="墨迹 113">
                <a:extLst>
                  <a:ext uri="{FF2B5EF4-FFF2-40B4-BE49-F238E27FC236}">
                    <a16:creationId xmlns:a16="http://schemas.microsoft.com/office/drawing/2014/main" id="{09499A88-5C40-442D-8C56-9C0A3830BF74}"/>
                  </a:ext>
                </a:extLst>
              </p14:cNvPr>
              <p14:cNvContentPartPr/>
              <p14:nvPr/>
            </p14:nvContentPartPr>
            <p14:xfrm>
              <a:off x="5801104" y="2437369"/>
              <a:ext cx="360" cy="360"/>
            </p14:xfrm>
          </p:contentPart>
        </mc:Choice>
        <mc:Fallback xmlns="">
          <p:pic>
            <p:nvPicPr>
              <p:cNvPr id="114" name="墨迹 113">
                <a:extLst>
                  <a:ext uri="{FF2B5EF4-FFF2-40B4-BE49-F238E27FC236}">
                    <a16:creationId xmlns:a16="http://schemas.microsoft.com/office/drawing/2014/main" id="{09499A88-5C40-442D-8C56-9C0A3830BF74}"/>
                  </a:ext>
                </a:extLst>
              </p:cNvPr>
              <p:cNvPicPr/>
              <p:nvPr/>
            </p:nvPicPr>
            <p:blipFill>
              <a:blip r:embed="rId4"/>
              <a:stretch>
                <a:fillRect/>
              </a:stretch>
            </p:blipFill>
            <p:spPr>
              <a:xfrm>
                <a:off x="5783104" y="2419369"/>
                <a:ext cx="36000" cy="36000"/>
              </a:xfrm>
              <a:prstGeom prst="rect">
                <a:avLst/>
              </a:prstGeom>
            </p:spPr>
          </p:pic>
        </mc:Fallback>
      </mc:AlternateContent>
      <p:sp>
        <p:nvSpPr>
          <p:cNvPr id="30" name="圆角矩形 6">
            <a:extLst>
              <a:ext uri="{FF2B5EF4-FFF2-40B4-BE49-F238E27FC236}">
                <a16:creationId xmlns:a16="http://schemas.microsoft.com/office/drawing/2014/main" id="{681DDF1D-F930-4FB3-B36D-AEEB411186F1}"/>
              </a:ext>
            </a:extLst>
          </p:cNvPr>
          <p:cNvSpPr/>
          <p:nvPr/>
        </p:nvSpPr>
        <p:spPr>
          <a:xfrm>
            <a:off x="1006474" y="550544"/>
            <a:ext cx="6577667" cy="48936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IO for query – search attributes</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31" name="TextBox 41">
            <a:extLst>
              <a:ext uri="{FF2B5EF4-FFF2-40B4-BE49-F238E27FC236}">
                <a16:creationId xmlns:a16="http://schemas.microsoft.com/office/drawing/2014/main" id="{3933D04A-2D0C-471D-B610-333D23CF2383}"/>
              </a:ext>
            </a:extLst>
          </p:cNvPr>
          <p:cNvSpPr txBox="1"/>
          <p:nvPr/>
        </p:nvSpPr>
        <p:spPr>
          <a:xfrm>
            <a:off x="1006474" y="1369305"/>
            <a:ext cx="38432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微软雅黑" panose="020B0503020204020204" charset="-122"/>
                <a:sym typeface="+mn-ea"/>
              </a:rPr>
              <a:t>Just see the picture below</a:t>
            </a:r>
            <a:endParaRPr kumimoji="0" lang="zh-CN" altLang="en-US" sz="1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微软雅黑" panose="020B0503020204020204" charset="-122"/>
              <a:sym typeface="+mn-ea"/>
            </a:endParaRPr>
          </a:p>
        </p:txBody>
      </p:sp>
      <p:pic>
        <p:nvPicPr>
          <p:cNvPr id="7" name="图片 6">
            <a:extLst>
              <a:ext uri="{FF2B5EF4-FFF2-40B4-BE49-F238E27FC236}">
                <a16:creationId xmlns:a16="http://schemas.microsoft.com/office/drawing/2014/main" id="{2DA166BD-E043-423E-87E8-F00AFD185B91}"/>
              </a:ext>
            </a:extLst>
          </p:cNvPr>
          <p:cNvPicPr>
            <a:picLocks noChangeAspect="1"/>
          </p:cNvPicPr>
          <p:nvPr/>
        </p:nvPicPr>
        <p:blipFill>
          <a:blip r:embed="rId5"/>
          <a:stretch>
            <a:fillRect/>
          </a:stretch>
        </p:blipFill>
        <p:spPr>
          <a:xfrm>
            <a:off x="911225" y="1891553"/>
            <a:ext cx="10530059" cy="4209965"/>
          </a:xfrm>
          <a:prstGeom prst="rect">
            <a:avLst/>
          </a:prstGeom>
        </p:spPr>
      </p:pic>
      <mc:AlternateContent xmlns:mc="http://schemas.openxmlformats.org/markup-compatibility/2006" xmlns:p14="http://schemas.microsoft.com/office/powerpoint/2010/main">
        <mc:Choice Requires="p14">
          <p:contentPart p14:bwMode="auto" r:id="rId6">
            <p14:nvContentPartPr>
              <p14:cNvPr id="38" name="墨迹 37">
                <a:extLst>
                  <a:ext uri="{FF2B5EF4-FFF2-40B4-BE49-F238E27FC236}">
                    <a16:creationId xmlns:a16="http://schemas.microsoft.com/office/drawing/2014/main" id="{B7A5AAEA-A37D-4EF0-B446-46D90389BDBD}"/>
                  </a:ext>
                </a:extLst>
              </p14:cNvPr>
              <p14:cNvContentPartPr/>
              <p14:nvPr/>
            </p14:nvContentPartPr>
            <p14:xfrm>
              <a:off x="1628344" y="2912569"/>
              <a:ext cx="3148200" cy="76680"/>
            </p14:xfrm>
          </p:contentPart>
        </mc:Choice>
        <mc:Fallback xmlns="">
          <p:pic>
            <p:nvPicPr>
              <p:cNvPr id="38" name="墨迹 37">
                <a:extLst>
                  <a:ext uri="{FF2B5EF4-FFF2-40B4-BE49-F238E27FC236}">
                    <a16:creationId xmlns:a16="http://schemas.microsoft.com/office/drawing/2014/main" id="{B7A5AAEA-A37D-4EF0-B446-46D90389BDBD}"/>
                  </a:ext>
                </a:extLst>
              </p:cNvPr>
              <p:cNvPicPr/>
              <p:nvPr/>
            </p:nvPicPr>
            <p:blipFill>
              <a:blip r:embed="rId7"/>
              <a:stretch>
                <a:fillRect/>
              </a:stretch>
            </p:blipFill>
            <p:spPr>
              <a:xfrm>
                <a:off x="1610704" y="2894569"/>
                <a:ext cx="318384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6" name="墨迹 55">
                <a:extLst>
                  <a:ext uri="{FF2B5EF4-FFF2-40B4-BE49-F238E27FC236}">
                    <a16:creationId xmlns:a16="http://schemas.microsoft.com/office/drawing/2014/main" id="{818F4E2E-E601-4FDE-90EB-DA8650A34D2B}"/>
                  </a:ext>
                </a:extLst>
              </p14:cNvPr>
              <p14:cNvContentPartPr/>
              <p14:nvPr/>
            </p14:nvContentPartPr>
            <p14:xfrm>
              <a:off x="4932424" y="2694049"/>
              <a:ext cx="581040" cy="344520"/>
            </p14:xfrm>
          </p:contentPart>
        </mc:Choice>
        <mc:Fallback xmlns="">
          <p:pic>
            <p:nvPicPr>
              <p:cNvPr id="56" name="墨迹 55">
                <a:extLst>
                  <a:ext uri="{FF2B5EF4-FFF2-40B4-BE49-F238E27FC236}">
                    <a16:creationId xmlns:a16="http://schemas.microsoft.com/office/drawing/2014/main" id="{818F4E2E-E601-4FDE-90EB-DA8650A34D2B}"/>
                  </a:ext>
                </a:extLst>
              </p:cNvPr>
              <p:cNvPicPr/>
              <p:nvPr/>
            </p:nvPicPr>
            <p:blipFill>
              <a:blip r:embed="rId9"/>
              <a:stretch>
                <a:fillRect/>
              </a:stretch>
            </p:blipFill>
            <p:spPr>
              <a:xfrm>
                <a:off x="4914795" y="2676409"/>
                <a:ext cx="616658"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1" name="墨迹 70">
                <a:extLst>
                  <a:ext uri="{FF2B5EF4-FFF2-40B4-BE49-F238E27FC236}">
                    <a16:creationId xmlns:a16="http://schemas.microsoft.com/office/drawing/2014/main" id="{1E26A8C5-A52E-4D06-98F7-D9290F6BEBD6}"/>
                  </a:ext>
                </a:extLst>
              </p14:cNvPr>
              <p14:cNvContentPartPr/>
              <p14:nvPr/>
            </p14:nvContentPartPr>
            <p14:xfrm>
              <a:off x="8174224" y="2670649"/>
              <a:ext cx="838080" cy="232560"/>
            </p14:xfrm>
          </p:contentPart>
        </mc:Choice>
        <mc:Fallback xmlns="">
          <p:pic>
            <p:nvPicPr>
              <p:cNvPr id="71" name="墨迹 70">
                <a:extLst>
                  <a:ext uri="{FF2B5EF4-FFF2-40B4-BE49-F238E27FC236}">
                    <a16:creationId xmlns:a16="http://schemas.microsoft.com/office/drawing/2014/main" id="{1E26A8C5-A52E-4D06-98F7-D9290F6BEBD6}"/>
                  </a:ext>
                </a:extLst>
              </p:cNvPr>
              <p:cNvPicPr/>
              <p:nvPr/>
            </p:nvPicPr>
            <p:blipFill>
              <a:blip r:embed="rId11"/>
              <a:stretch>
                <a:fillRect/>
              </a:stretch>
            </p:blipFill>
            <p:spPr>
              <a:xfrm>
                <a:off x="8156592" y="2653009"/>
                <a:ext cx="873705"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2" name="墨迹 71">
                <a:extLst>
                  <a:ext uri="{FF2B5EF4-FFF2-40B4-BE49-F238E27FC236}">
                    <a16:creationId xmlns:a16="http://schemas.microsoft.com/office/drawing/2014/main" id="{40F78BA3-BDB6-49FC-A7DD-E94FAF504714}"/>
                  </a:ext>
                </a:extLst>
              </p14:cNvPr>
              <p14:cNvContentPartPr/>
              <p14:nvPr/>
            </p14:nvContentPartPr>
            <p14:xfrm>
              <a:off x="6928624" y="2709529"/>
              <a:ext cx="1049040" cy="187560"/>
            </p14:xfrm>
          </p:contentPart>
        </mc:Choice>
        <mc:Fallback xmlns="">
          <p:pic>
            <p:nvPicPr>
              <p:cNvPr id="72" name="墨迹 71">
                <a:extLst>
                  <a:ext uri="{FF2B5EF4-FFF2-40B4-BE49-F238E27FC236}">
                    <a16:creationId xmlns:a16="http://schemas.microsoft.com/office/drawing/2014/main" id="{40F78BA3-BDB6-49FC-A7DD-E94FAF504714}"/>
                  </a:ext>
                </a:extLst>
              </p:cNvPr>
              <p:cNvPicPr/>
              <p:nvPr/>
            </p:nvPicPr>
            <p:blipFill>
              <a:blip r:embed="rId13"/>
              <a:stretch>
                <a:fillRect/>
              </a:stretch>
            </p:blipFill>
            <p:spPr>
              <a:xfrm>
                <a:off x="6910630" y="2691563"/>
                <a:ext cx="1084668" cy="22313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9" name="墨迹 88">
                <a:extLst>
                  <a:ext uri="{FF2B5EF4-FFF2-40B4-BE49-F238E27FC236}">
                    <a16:creationId xmlns:a16="http://schemas.microsoft.com/office/drawing/2014/main" id="{998851D7-5992-4E2E-9D37-007A899BCCFC}"/>
                  </a:ext>
                </a:extLst>
              </p14:cNvPr>
              <p14:cNvContentPartPr/>
              <p14:nvPr/>
            </p14:nvContentPartPr>
            <p14:xfrm>
              <a:off x="9218224" y="2659489"/>
              <a:ext cx="931680" cy="264240"/>
            </p14:xfrm>
          </p:contentPart>
        </mc:Choice>
        <mc:Fallback xmlns="">
          <p:pic>
            <p:nvPicPr>
              <p:cNvPr id="89" name="墨迹 88">
                <a:extLst>
                  <a:ext uri="{FF2B5EF4-FFF2-40B4-BE49-F238E27FC236}">
                    <a16:creationId xmlns:a16="http://schemas.microsoft.com/office/drawing/2014/main" id="{998851D7-5992-4E2E-9D37-007A899BCCFC}"/>
                  </a:ext>
                </a:extLst>
              </p:cNvPr>
              <p:cNvPicPr/>
              <p:nvPr/>
            </p:nvPicPr>
            <p:blipFill>
              <a:blip r:embed="rId15"/>
              <a:stretch>
                <a:fillRect/>
              </a:stretch>
            </p:blipFill>
            <p:spPr>
              <a:xfrm>
                <a:off x="9200584" y="2641849"/>
                <a:ext cx="96732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6" name="墨迹 95">
                <a:extLst>
                  <a:ext uri="{FF2B5EF4-FFF2-40B4-BE49-F238E27FC236}">
                    <a16:creationId xmlns:a16="http://schemas.microsoft.com/office/drawing/2014/main" id="{52400C25-A7E2-47D1-9ECC-DA15E20E9F37}"/>
                  </a:ext>
                </a:extLst>
              </p14:cNvPr>
              <p14:cNvContentPartPr/>
              <p14:nvPr/>
            </p14:nvContentPartPr>
            <p14:xfrm>
              <a:off x="10302184" y="2608729"/>
              <a:ext cx="882000" cy="253080"/>
            </p14:xfrm>
          </p:contentPart>
        </mc:Choice>
        <mc:Fallback xmlns="">
          <p:pic>
            <p:nvPicPr>
              <p:cNvPr id="96" name="墨迹 95">
                <a:extLst>
                  <a:ext uri="{FF2B5EF4-FFF2-40B4-BE49-F238E27FC236}">
                    <a16:creationId xmlns:a16="http://schemas.microsoft.com/office/drawing/2014/main" id="{52400C25-A7E2-47D1-9ECC-DA15E20E9F37}"/>
                  </a:ext>
                </a:extLst>
              </p:cNvPr>
              <p:cNvPicPr/>
              <p:nvPr/>
            </p:nvPicPr>
            <p:blipFill>
              <a:blip r:embed="rId17"/>
              <a:stretch>
                <a:fillRect/>
              </a:stretch>
            </p:blipFill>
            <p:spPr>
              <a:xfrm>
                <a:off x="10284544" y="2590729"/>
                <a:ext cx="91764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1" name="墨迹 100">
                <a:extLst>
                  <a:ext uri="{FF2B5EF4-FFF2-40B4-BE49-F238E27FC236}">
                    <a16:creationId xmlns:a16="http://schemas.microsoft.com/office/drawing/2014/main" id="{BB2138A5-E480-43C7-9BF4-ECF2E1F002D4}"/>
                  </a:ext>
                </a:extLst>
              </p14:cNvPr>
              <p14:cNvContentPartPr/>
              <p14:nvPr/>
            </p14:nvContentPartPr>
            <p14:xfrm>
              <a:off x="5697064" y="2726809"/>
              <a:ext cx="1018080" cy="282600"/>
            </p14:xfrm>
          </p:contentPart>
        </mc:Choice>
        <mc:Fallback xmlns="">
          <p:pic>
            <p:nvPicPr>
              <p:cNvPr id="101" name="墨迹 100">
                <a:extLst>
                  <a:ext uri="{FF2B5EF4-FFF2-40B4-BE49-F238E27FC236}">
                    <a16:creationId xmlns:a16="http://schemas.microsoft.com/office/drawing/2014/main" id="{BB2138A5-E480-43C7-9BF4-ECF2E1F002D4}"/>
                  </a:ext>
                </a:extLst>
              </p:cNvPr>
              <p:cNvPicPr/>
              <p:nvPr/>
            </p:nvPicPr>
            <p:blipFill>
              <a:blip r:embed="rId19"/>
              <a:stretch>
                <a:fillRect/>
              </a:stretch>
            </p:blipFill>
            <p:spPr>
              <a:xfrm>
                <a:off x="5679064" y="2708809"/>
                <a:ext cx="105372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2" name="墨迹 101">
                <a:extLst>
                  <a:ext uri="{FF2B5EF4-FFF2-40B4-BE49-F238E27FC236}">
                    <a16:creationId xmlns:a16="http://schemas.microsoft.com/office/drawing/2014/main" id="{E552A83E-7FED-405A-B931-76FC51EB5E66}"/>
                  </a:ext>
                </a:extLst>
              </p14:cNvPr>
              <p14:cNvContentPartPr/>
              <p14:nvPr/>
            </p14:nvContentPartPr>
            <p14:xfrm>
              <a:off x="5087584" y="4267609"/>
              <a:ext cx="4836240" cy="51480"/>
            </p14:xfrm>
          </p:contentPart>
        </mc:Choice>
        <mc:Fallback xmlns="">
          <p:pic>
            <p:nvPicPr>
              <p:cNvPr id="102" name="墨迹 101">
                <a:extLst>
                  <a:ext uri="{FF2B5EF4-FFF2-40B4-BE49-F238E27FC236}">
                    <a16:creationId xmlns:a16="http://schemas.microsoft.com/office/drawing/2014/main" id="{E552A83E-7FED-405A-B931-76FC51EB5E66}"/>
                  </a:ext>
                </a:extLst>
              </p:cNvPr>
              <p:cNvPicPr/>
              <p:nvPr/>
            </p:nvPicPr>
            <p:blipFill>
              <a:blip r:embed="rId21"/>
              <a:stretch>
                <a:fillRect/>
              </a:stretch>
            </p:blipFill>
            <p:spPr>
              <a:xfrm>
                <a:off x="5069944" y="4249609"/>
                <a:ext cx="487188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3" name="墨迹 102">
                <a:extLst>
                  <a:ext uri="{FF2B5EF4-FFF2-40B4-BE49-F238E27FC236}">
                    <a16:creationId xmlns:a16="http://schemas.microsoft.com/office/drawing/2014/main" id="{755B5C9F-46DD-4E1A-878F-E15B7218691D}"/>
                  </a:ext>
                </a:extLst>
              </p14:cNvPr>
              <p14:cNvContentPartPr/>
              <p14:nvPr/>
            </p14:nvContentPartPr>
            <p14:xfrm>
              <a:off x="3042784" y="4450849"/>
              <a:ext cx="1800360" cy="58320"/>
            </p14:xfrm>
          </p:contentPart>
        </mc:Choice>
        <mc:Fallback xmlns="">
          <p:pic>
            <p:nvPicPr>
              <p:cNvPr id="103" name="墨迹 102">
                <a:extLst>
                  <a:ext uri="{FF2B5EF4-FFF2-40B4-BE49-F238E27FC236}">
                    <a16:creationId xmlns:a16="http://schemas.microsoft.com/office/drawing/2014/main" id="{755B5C9F-46DD-4E1A-878F-E15B7218691D}"/>
                  </a:ext>
                </a:extLst>
              </p:cNvPr>
              <p:cNvPicPr/>
              <p:nvPr/>
            </p:nvPicPr>
            <p:blipFill>
              <a:blip r:embed="rId23"/>
              <a:stretch>
                <a:fillRect/>
              </a:stretch>
            </p:blipFill>
            <p:spPr>
              <a:xfrm>
                <a:off x="3024784" y="4433209"/>
                <a:ext cx="183600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6" name="墨迹 155">
                <a:extLst>
                  <a:ext uri="{FF2B5EF4-FFF2-40B4-BE49-F238E27FC236}">
                    <a16:creationId xmlns:a16="http://schemas.microsoft.com/office/drawing/2014/main" id="{BBBCFE0D-A27C-4E3B-B153-77D91238C956}"/>
                  </a:ext>
                </a:extLst>
              </p14:cNvPr>
              <p14:cNvContentPartPr/>
              <p14:nvPr/>
            </p14:nvContentPartPr>
            <p14:xfrm>
              <a:off x="1588744" y="3191569"/>
              <a:ext cx="8502840" cy="93240"/>
            </p14:xfrm>
          </p:contentPart>
        </mc:Choice>
        <mc:Fallback xmlns="">
          <p:pic>
            <p:nvPicPr>
              <p:cNvPr id="156" name="墨迹 155">
                <a:extLst>
                  <a:ext uri="{FF2B5EF4-FFF2-40B4-BE49-F238E27FC236}">
                    <a16:creationId xmlns:a16="http://schemas.microsoft.com/office/drawing/2014/main" id="{BBBCFE0D-A27C-4E3B-B153-77D91238C956}"/>
                  </a:ext>
                </a:extLst>
              </p:cNvPr>
              <p:cNvPicPr/>
              <p:nvPr/>
            </p:nvPicPr>
            <p:blipFill>
              <a:blip r:embed="rId25"/>
              <a:stretch>
                <a:fillRect/>
              </a:stretch>
            </p:blipFill>
            <p:spPr>
              <a:xfrm>
                <a:off x="1571104" y="3173929"/>
                <a:ext cx="85384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9" name="墨迹 158">
                <a:extLst>
                  <a:ext uri="{FF2B5EF4-FFF2-40B4-BE49-F238E27FC236}">
                    <a16:creationId xmlns:a16="http://schemas.microsoft.com/office/drawing/2014/main" id="{FD277FB7-968D-4EBA-9DB3-79280944308F}"/>
                  </a:ext>
                </a:extLst>
              </p14:cNvPr>
              <p14:cNvContentPartPr/>
              <p14:nvPr/>
            </p14:nvContentPartPr>
            <p14:xfrm>
              <a:off x="5644864" y="4518169"/>
              <a:ext cx="81360" cy="402120"/>
            </p14:xfrm>
          </p:contentPart>
        </mc:Choice>
        <mc:Fallback xmlns="">
          <p:pic>
            <p:nvPicPr>
              <p:cNvPr id="159" name="墨迹 158">
                <a:extLst>
                  <a:ext uri="{FF2B5EF4-FFF2-40B4-BE49-F238E27FC236}">
                    <a16:creationId xmlns:a16="http://schemas.microsoft.com/office/drawing/2014/main" id="{FD277FB7-968D-4EBA-9DB3-79280944308F}"/>
                  </a:ext>
                </a:extLst>
              </p:cNvPr>
              <p:cNvPicPr/>
              <p:nvPr/>
            </p:nvPicPr>
            <p:blipFill>
              <a:blip r:embed="rId27"/>
              <a:stretch>
                <a:fillRect/>
              </a:stretch>
            </p:blipFill>
            <p:spPr>
              <a:xfrm>
                <a:off x="5626864" y="4500529"/>
                <a:ext cx="11700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2" name="墨迹 181">
                <a:extLst>
                  <a:ext uri="{FF2B5EF4-FFF2-40B4-BE49-F238E27FC236}">
                    <a16:creationId xmlns:a16="http://schemas.microsoft.com/office/drawing/2014/main" id="{4C20AE41-E493-4A07-8FC4-1FEDD15ECADB}"/>
                  </a:ext>
                </a:extLst>
              </p14:cNvPr>
              <p14:cNvContentPartPr/>
              <p14:nvPr/>
            </p14:nvContentPartPr>
            <p14:xfrm>
              <a:off x="5894704" y="4529329"/>
              <a:ext cx="1600560" cy="340920"/>
            </p14:xfrm>
          </p:contentPart>
        </mc:Choice>
        <mc:Fallback xmlns="">
          <p:pic>
            <p:nvPicPr>
              <p:cNvPr id="182" name="墨迹 181">
                <a:extLst>
                  <a:ext uri="{FF2B5EF4-FFF2-40B4-BE49-F238E27FC236}">
                    <a16:creationId xmlns:a16="http://schemas.microsoft.com/office/drawing/2014/main" id="{4C20AE41-E493-4A07-8FC4-1FEDD15ECADB}"/>
                  </a:ext>
                </a:extLst>
              </p:cNvPr>
              <p:cNvPicPr/>
              <p:nvPr/>
            </p:nvPicPr>
            <p:blipFill>
              <a:blip r:embed="rId29"/>
              <a:stretch>
                <a:fillRect/>
              </a:stretch>
            </p:blipFill>
            <p:spPr>
              <a:xfrm>
                <a:off x="5877064" y="4511670"/>
                <a:ext cx="1636200" cy="376598"/>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7" name="墨迹 186">
                <a:extLst>
                  <a:ext uri="{FF2B5EF4-FFF2-40B4-BE49-F238E27FC236}">
                    <a16:creationId xmlns:a16="http://schemas.microsoft.com/office/drawing/2014/main" id="{B256D4A6-7526-4770-8A2D-0B2930ECE5C8}"/>
                  </a:ext>
                </a:extLst>
              </p14:cNvPr>
              <p14:cNvContentPartPr/>
              <p14:nvPr/>
            </p14:nvContentPartPr>
            <p14:xfrm>
              <a:off x="7677064" y="4519969"/>
              <a:ext cx="745560" cy="388440"/>
            </p14:xfrm>
          </p:contentPart>
        </mc:Choice>
        <mc:Fallback xmlns="">
          <p:pic>
            <p:nvPicPr>
              <p:cNvPr id="187" name="墨迹 186">
                <a:extLst>
                  <a:ext uri="{FF2B5EF4-FFF2-40B4-BE49-F238E27FC236}">
                    <a16:creationId xmlns:a16="http://schemas.microsoft.com/office/drawing/2014/main" id="{B256D4A6-7526-4770-8A2D-0B2930ECE5C8}"/>
                  </a:ext>
                </a:extLst>
              </p:cNvPr>
              <p:cNvPicPr/>
              <p:nvPr/>
            </p:nvPicPr>
            <p:blipFill>
              <a:blip r:embed="rId31"/>
              <a:stretch>
                <a:fillRect/>
              </a:stretch>
            </p:blipFill>
            <p:spPr>
              <a:xfrm>
                <a:off x="7659424" y="4501969"/>
                <a:ext cx="78120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7" name="墨迹 196">
                <a:extLst>
                  <a:ext uri="{FF2B5EF4-FFF2-40B4-BE49-F238E27FC236}">
                    <a16:creationId xmlns:a16="http://schemas.microsoft.com/office/drawing/2014/main" id="{1CC1BDC1-C098-4E1D-8620-A875C1AC5B8D}"/>
                  </a:ext>
                </a:extLst>
              </p14:cNvPr>
              <p14:cNvContentPartPr/>
              <p14:nvPr/>
            </p14:nvContentPartPr>
            <p14:xfrm>
              <a:off x="8640784" y="4456249"/>
              <a:ext cx="1202760" cy="522000"/>
            </p14:xfrm>
          </p:contentPart>
        </mc:Choice>
        <mc:Fallback xmlns="">
          <p:pic>
            <p:nvPicPr>
              <p:cNvPr id="197" name="墨迹 196">
                <a:extLst>
                  <a:ext uri="{FF2B5EF4-FFF2-40B4-BE49-F238E27FC236}">
                    <a16:creationId xmlns:a16="http://schemas.microsoft.com/office/drawing/2014/main" id="{1CC1BDC1-C098-4E1D-8620-A875C1AC5B8D}"/>
                  </a:ext>
                </a:extLst>
              </p:cNvPr>
              <p:cNvPicPr/>
              <p:nvPr/>
            </p:nvPicPr>
            <p:blipFill>
              <a:blip r:embed="rId33"/>
              <a:stretch>
                <a:fillRect/>
              </a:stretch>
            </p:blipFill>
            <p:spPr>
              <a:xfrm>
                <a:off x="8623144" y="4438249"/>
                <a:ext cx="1238400" cy="557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3" name="墨迹 232">
                <a:extLst>
                  <a:ext uri="{FF2B5EF4-FFF2-40B4-BE49-F238E27FC236}">
                    <a16:creationId xmlns:a16="http://schemas.microsoft.com/office/drawing/2014/main" id="{D73DC268-2346-400F-AEF4-28FC163B2C14}"/>
                  </a:ext>
                </a:extLst>
              </p14:cNvPr>
              <p14:cNvContentPartPr/>
              <p14:nvPr/>
            </p14:nvContentPartPr>
            <p14:xfrm>
              <a:off x="9472024" y="5155369"/>
              <a:ext cx="1704600" cy="299160"/>
            </p14:xfrm>
          </p:contentPart>
        </mc:Choice>
        <mc:Fallback xmlns="">
          <p:pic>
            <p:nvPicPr>
              <p:cNvPr id="233" name="墨迹 232">
                <a:extLst>
                  <a:ext uri="{FF2B5EF4-FFF2-40B4-BE49-F238E27FC236}">
                    <a16:creationId xmlns:a16="http://schemas.microsoft.com/office/drawing/2014/main" id="{D73DC268-2346-400F-AEF4-28FC163B2C14}"/>
                  </a:ext>
                </a:extLst>
              </p:cNvPr>
              <p:cNvPicPr/>
              <p:nvPr/>
            </p:nvPicPr>
            <p:blipFill>
              <a:blip r:embed="rId35"/>
              <a:stretch>
                <a:fillRect/>
              </a:stretch>
            </p:blipFill>
            <p:spPr>
              <a:xfrm>
                <a:off x="9454024" y="5137729"/>
                <a:ext cx="174024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4" name="墨迹 233">
                <a:extLst>
                  <a:ext uri="{FF2B5EF4-FFF2-40B4-BE49-F238E27FC236}">
                    <a16:creationId xmlns:a16="http://schemas.microsoft.com/office/drawing/2014/main" id="{6EF6D8C7-4187-4B29-94FE-5EE6A428D0B4}"/>
                  </a:ext>
                </a:extLst>
              </p14:cNvPr>
              <p14:cNvContentPartPr/>
              <p14:nvPr/>
            </p14:nvContentPartPr>
            <p14:xfrm>
              <a:off x="8574904" y="5070049"/>
              <a:ext cx="636840" cy="325800"/>
            </p14:xfrm>
          </p:contentPart>
        </mc:Choice>
        <mc:Fallback xmlns="">
          <p:pic>
            <p:nvPicPr>
              <p:cNvPr id="234" name="墨迹 233">
                <a:extLst>
                  <a:ext uri="{FF2B5EF4-FFF2-40B4-BE49-F238E27FC236}">
                    <a16:creationId xmlns:a16="http://schemas.microsoft.com/office/drawing/2014/main" id="{6EF6D8C7-4187-4B29-94FE-5EE6A428D0B4}"/>
                  </a:ext>
                </a:extLst>
              </p:cNvPr>
              <p:cNvPicPr/>
              <p:nvPr/>
            </p:nvPicPr>
            <p:blipFill>
              <a:blip r:embed="rId37"/>
              <a:stretch>
                <a:fillRect/>
              </a:stretch>
            </p:blipFill>
            <p:spPr>
              <a:xfrm>
                <a:off x="8557264" y="5052049"/>
                <a:ext cx="6724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5" name="墨迹 234">
                <a:extLst>
                  <a:ext uri="{FF2B5EF4-FFF2-40B4-BE49-F238E27FC236}">
                    <a16:creationId xmlns:a16="http://schemas.microsoft.com/office/drawing/2014/main" id="{9247ED89-5162-474F-B08E-3F0BCDB87AD9}"/>
                  </a:ext>
                </a:extLst>
              </p14:cNvPr>
              <p14:cNvContentPartPr/>
              <p14:nvPr/>
            </p14:nvContentPartPr>
            <p14:xfrm>
              <a:off x="7275304" y="5218369"/>
              <a:ext cx="1046520" cy="187920"/>
            </p14:xfrm>
          </p:contentPart>
        </mc:Choice>
        <mc:Fallback xmlns="">
          <p:pic>
            <p:nvPicPr>
              <p:cNvPr id="235" name="墨迹 234">
                <a:extLst>
                  <a:ext uri="{FF2B5EF4-FFF2-40B4-BE49-F238E27FC236}">
                    <a16:creationId xmlns:a16="http://schemas.microsoft.com/office/drawing/2014/main" id="{9247ED89-5162-474F-B08E-3F0BCDB87AD9}"/>
                  </a:ext>
                </a:extLst>
              </p:cNvPr>
              <p:cNvPicPr/>
              <p:nvPr/>
            </p:nvPicPr>
            <p:blipFill>
              <a:blip r:embed="rId39"/>
              <a:stretch>
                <a:fillRect/>
              </a:stretch>
            </p:blipFill>
            <p:spPr>
              <a:xfrm>
                <a:off x="7257304" y="5200369"/>
                <a:ext cx="108216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6" name="墨迹 235">
                <a:extLst>
                  <a:ext uri="{FF2B5EF4-FFF2-40B4-BE49-F238E27FC236}">
                    <a16:creationId xmlns:a16="http://schemas.microsoft.com/office/drawing/2014/main" id="{40DDEF63-6847-4857-B0F6-88294B3EE16B}"/>
                  </a:ext>
                </a:extLst>
              </p14:cNvPr>
              <p14:cNvContentPartPr/>
              <p14:nvPr/>
            </p14:nvContentPartPr>
            <p14:xfrm>
              <a:off x="6226624" y="5180569"/>
              <a:ext cx="774360" cy="290160"/>
            </p14:xfrm>
          </p:contentPart>
        </mc:Choice>
        <mc:Fallback xmlns="">
          <p:pic>
            <p:nvPicPr>
              <p:cNvPr id="236" name="墨迹 235">
                <a:extLst>
                  <a:ext uri="{FF2B5EF4-FFF2-40B4-BE49-F238E27FC236}">
                    <a16:creationId xmlns:a16="http://schemas.microsoft.com/office/drawing/2014/main" id="{40DDEF63-6847-4857-B0F6-88294B3EE16B}"/>
                  </a:ext>
                </a:extLst>
              </p:cNvPr>
              <p:cNvPicPr/>
              <p:nvPr/>
            </p:nvPicPr>
            <p:blipFill>
              <a:blip r:embed="rId41"/>
              <a:stretch>
                <a:fillRect/>
              </a:stretch>
            </p:blipFill>
            <p:spPr>
              <a:xfrm>
                <a:off x="6208976" y="5162907"/>
                <a:ext cx="810017" cy="325844"/>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37" name="墨迹 236">
                <a:extLst>
                  <a:ext uri="{FF2B5EF4-FFF2-40B4-BE49-F238E27FC236}">
                    <a16:creationId xmlns:a16="http://schemas.microsoft.com/office/drawing/2014/main" id="{F5EB98DE-6AF5-4EF6-817D-EA87714DA4BA}"/>
                  </a:ext>
                </a:extLst>
              </p14:cNvPr>
              <p14:cNvContentPartPr/>
              <p14:nvPr/>
            </p14:nvContentPartPr>
            <p14:xfrm>
              <a:off x="5580064" y="5318089"/>
              <a:ext cx="376200" cy="252000"/>
            </p14:xfrm>
          </p:contentPart>
        </mc:Choice>
        <mc:Fallback xmlns="">
          <p:pic>
            <p:nvPicPr>
              <p:cNvPr id="237" name="墨迹 236">
                <a:extLst>
                  <a:ext uri="{FF2B5EF4-FFF2-40B4-BE49-F238E27FC236}">
                    <a16:creationId xmlns:a16="http://schemas.microsoft.com/office/drawing/2014/main" id="{F5EB98DE-6AF5-4EF6-817D-EA87714DA4BA}"/>
                  </a:ext>
                </a:extLst>
              </p:cNvPr>
              <p:cNvPicPr/>
              <p:nvPr/>
            </p:nvPicPr>
            <p:blipFill>
              <a:blip r:embed="rId43"/>
              <a:stretch>
                <a:fillRect/>
              </a:stretch>
            </p:blipFill>
            <p:spPr>
              <a:xfrm>
                <a:off x="5562407" y="5300449"/>
                <a:ext cx="411874" cy="287640"/>
              </a:xfrm>
              <a:prstGeom prst="rect">
                <a:avLst/>
              </a:prstGeom>
            </p:spPr>
          </p:pic>
        </mc:Fallback>
      </mc:AlternateContent>
    </p:spTree>
    <p:extLst>
      <p:ext uri="{BB962C8B-B14F-4D97-AF65-F5344CB8AC3E}">
        <p14:creationId xmlns:p14="http://schemas.microsoft.com/office/powerpoint/2010/main" val="327658860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5175" y="401955"/>
            <a:ext cx="10661650" cy="546989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65175" y="401955"/>
            <a:ext cx="3169920" cy="54692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9888855" y="4333875"/>
            <a:ext cx="1537970" cy="1537970"/>
            <a:chOff x="15573" y="6825"/>
            <a:chExt cx="2422" cy="2422"/>
          </a:xfrm>
        </p:grpSpPr>
        <p:sp>
          <p:nvSpPr>
            <p:cNvPr id="6" name="直角三角形 5"/>
            <p:cNvSpPr/>
            <p:nvPr/>
          </p:nvSpPr>
          <p:spPr>
            <a:xfrm flipH="1">
              <a:off x="15573" y="6825"/>
              <a:ext cx="2422" cy="2422"/>
            </a:xfrm>
            <a:prstGeom prst="rtTriangle">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H="1">
              <a:off x="16017" y="7268"/>
              <a:ext cx="1978" cy="197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H="1">
              <a:off x="16439" y="7690"/>
              <a:ext cx="1556" cy="1556"/>
            </a:xfrm>
            <a:prstGeom prst="rtTriangle">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椭圆 7"/>
          <p:cNvSpPr/>
          <p:nvPr/>
        </p:nvSpPr>
        <p:spPr>
          <a:xfrm>
            <a:off x="10979150" y="611505"/>
            <a:ext cx="207010" cy="20701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966595" y="4135755"/>
            <a:ext cx="166751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50020" y="2676277"/>
            <a:ext cx="2194257" cy="1631216"/>
          </a:xfrm>
          <a:prstGeom prst="rect">
            <a:avLst/>
          </a:prstGeom>
          <a:noFill/>
        </p:spPr>
        <p:txBody>
          <a:bodyPr wrap="square" rtlCol="0">
            <a:spAutoFit/>
          </a:bodyPr>
          <a:lstStyle/>
          <a:p>
            <a:pPr algn="r"/>
            <a:r>
              <a:rPr lang="en-US" altLang="zh-CN" sz="10000" b="1" dirty="0">
                <a:solidFill>
                  <a:schemeClr val="bg1"/>
                </a:solidFill>
                <a:latin typeface="Arial" panose="020B0604020202020204" pitchFamily="34" charset="0"/>
                <a:cs typeface="Arial" panose="020B0604020202020204" pitchFamily="34" charset="0"/>
              </a:rPr>
              <a:t>05</a:t>
            </a:r>
          </a:p>
        </p:txBody>
      </p:sp>
      <p:sp>
        <p:nvSpPr>
          <p:cNvPr id="16" name="文本框 15"/>
          <p:cNvSpPr txBox="1"/>
          <p:nvPr/>
        </p:nvSpPr>
        <p:spPr>
          <a:xfrm>
            <a:off x="1873624" y="2239645"/>
            <a:ext cx="1760481" cy="400110"/>
          </a:xfrm>
          <a:prstGeom prst="rect">
            <a:avLst/>
          </a:prstGeom>
          <a:noFill/>
        </p:spPr>
        <p:txBody>
          <a:bodyPr wrap="square" rtlCol="0">
            <a:spAutoFit/>
          </a:bodyPr>
          <a:lstStyle/>
          <a:p>
            <a:pPr algn="r" fontAlgn="auto">
              <a:lnSpc>
                <a:spcPct val="100000"/>
              </a:lnSpc>
            </a:pPr>
            <a:r>
              <a:rPr lang="en-US" altLang="zh-CN" sz="2000" b="1" dirty="0">
                <a:solidFill>
                  <a:schemeClr val="bg1"/>
                </a:solidFill>
                <a:latin typeface="微软雅黑" panose="020B0503020204020204" charset="-122"/>
                <a:ea typeface="微软雅黑" panose="020B0503020204020204" charset="-122"/>
                <a:sym typeface="+mn-ea"/>
              </a:rPr>
              <a:t>PART FIVE</a:t>
            </a:r>
            <a:r>
              <a:rPr lang="zh-CN" altLang="en-US" sz="2000" b="1" dirty="0">
                <a:solidFill>
                  <a:schemeClr val="bg1"/>
                </a:solidFill>
                <a:latin typeface="微软雅黑" panose="020B0503020204020204" charset="-122"/>
                <a:ea typeface="微软雅黑" panose="020B0503020204020204" charset="-122"/>
                <a:sym typeface="+mn-ea"/>
              </a:rPr>
              <a:t>    </a:t>
            </a:r>
            <a:endParaRPr lang="en-US" altLang="zh-CN" sz="2000" b="1" dirty="0">
              <a:solidFill>
                <a:schemeClr val="bg1"/>
              </a:solidFill>
              <a:latin typeface="微软雅黑" panose="020B0503020204020204" charset="-122"/>
              <a:ea typeface="微软雅黑" panose="020B0503020204020204" charset="-122"/>
              <a:sym typeface="+mn-ea"/>
            </a:endParaRPr>
          </a:p>
        </p:txBody>
      </p:sp>
      <p:sp>
        <p:nvSpPr>
          <p:cNvPr id="11" name="矩形 10"/>
          <p:cNvSpPr/>
          <p:nvPr/>
        </p:nvSpPr>
        <p:spPr>
          <a:xfrm>
            <a:off x="4643755" y="2638425"/>
            <a:ext cx="744220" cy="1193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457512" y="2757805"/>
            <a:ext cx="3539661" cy="1569660"/>
          </a:xfrm>
          <a:prstGeom prst="rect">
            <a:avLst/>
          </a:prstGeom>
          <a:noFill/>
        </p:spPr>
        <p:txBody>
          <a:bodyPr wrap="square" rtlCol="0">
            <a:spAutoFit/>
          </a:bodyPr>
          <a:lstStyle/>
          <a:p>
            <a:r>
              <a:rPr lang="en-US" altLang="zh-CN" sz="9600" b="1" dirty="0">
                <a:solidFill>
                  <a:schemeClr val="tx1">
                    <a:lumMod val="75000"/>
                    <a:lumOff val="25000"/>
                  </a:schemeClr>
                </a:solidFill>
                <a:latin typeface="微软雅黑" panose="020B0503020204020204" charset="-122"/>
                <a:ea typeface="微软雅黑" panose="020B0503020204020204" charset="-122"/>
              </a:rPr>
              <a:t>Q&amp;A</a:t>
            </a:r>
            <a:endParaRPr lang="zh-CN" altLang="en-US" sz="9600" b="1" dirty="0">
              <a:solidFill>
                <a:schemeClr val="tx1">
                  <a:lumMod val="75000"/>
                  <a:lumOff val="25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161911155"/>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Administrator\Desktop\PPT\包图海外素材图\20.jpg20"/>
          <p:cNvPicPr>
            <a:picLocks noChangeAspect="1"/>
          </p:cNvPicPr>
          <p:nvPr/>
        </p:nvPicPr>
        <p:blipFill>
          <a:blip r:embed="rId3" cstate="email"/>
          <a:srcRect/>
          <a:stretch>
            <a:fillRect/>
          </a:stretch>
        </p:blipFill>
        <p:spPr>
          <a:xfrm>
            <a:off x="-3175" y="-24130"/>
            <a:ext cx="12198985" cy="6906895"/>
          </a:xfrm>
          <a:prstGeom prst="rect">
            <a:avLst/>
          </a:prstGeom>
        </p:spPr>
      </p:pic>
      <p:sp>
        <p:nvSpPr>
          <p:cNvPr id="6" name="矩形 5"/>
          <p:cNvSpPr/>
          <p:nvPr/>
        </p:nvSpPr>
        <p:spPr>
          <a:xfrm>
            <a:off x="368935" y="631825"/>
            <a:ext cx="11454130" cy="5374005"/>
          </a:xfrm>
          <a:prstGeom prst="rect">
            <a:avLst/>
          </a:prstGeom>
          <a:solidFill>
            <a:schemeClr val="bg1">
              <a:lumMod val="9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284980" y="5822950"/>
            <a:ext cx="3711575" cy="38862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charset="-122"/>
                <a:ea typeface="微软雅黑" panose="020B0503020204020204" charset="-122"/>
              </a:rPr>
              <a:t>GROUP 7</a:t>
            </a:r>
            <a:endParaRPr lang="zh-CN" altLang="en-US" b="1" dirty="0">
              <a:latin typeface="微软雅黑" panose="020B0503020204020204" charset="-122"/>
              <a:ea typeface="微软雅黑" panose="020B0503020204020204" charset="-122"/>
            </a:endParaRPr>
          </a:p>
        </p:txBody>
      </p:sp>
      <p:sp>
        <p:nvSpPr>
          <p:cNvPr id="23" name="文本框 22"/>
          <p:cNvSpPr txBox="1"/>
          <p:nvPr/>
        </p:nvSpPr>
        <p:spPr>
          <a:xfrm>
            <a:off x="1937385" y="2204085"/>
            <a:ext cx="8315325" cy="1445260"/>
          </a:xfrm>
          <a:prstGeom prst="rect">
            <a:avLst/>
          </a:prstGeom>
          <a:noFill/>
          <a:effectLst/>
        </p:spPr>
        <p:txBody>
          <a:bodyPr wrap="square" rtlCol="0">
            <a:spAutoFit/>
          </a:bodyPr>
          <a:lstStyle/>
          <a:p>
            <a:pPr algn="ctr"/>
            <a:r>
              <a:rPr lang="en-US" altLang="zh-CN" sz="8800" b="1" dirty="0">
                <a:solidFill>
                  <a:schemeClr val="tx1">
                    <a:lumMod val="75000"/>
                    <a:lumOff val="25000"/>
                  </a:schemeClr>
                </a:solidFill>
                <a:latin typeface="微软雅黑" panose="020B0503020204020204" charset="-122"/>
                <a:ea typeface="微软雅黑" panose="020B0503020204020204" charset="-122"/>
                <a:cs typeface="+mn-ea"/>
                <a:sym typeface="+mn-ea"/>
              </a:rPr>
              <a:t>THANK YOU</a:t>
            </a:r>
            <a:endParaRPr lang="en-US" altLang="zh-CN" sz="8800" b="1" dirty="0">
              <a:solidFill>
                <a:schemeClr val="tx1">
                  <a:lumMod val="75000"/>
                  <a:lumOff val="25000"/>
                </a:schemeClr>
              </a:solidFill>
              <a:latin typeface="微软雅黑" panose="020B0503020204020204" charset="-122"/>
              <a:ea typeface="微软雅黑" panose="020B0503020204020204" charset="-122"/>
              <a:cs typeface="方正清刻本悦宋简体" panose="02000000000000000000" charset="-122"/>
            </a:endParaRPr>
          </a:p>
        </p:txBody>
      </p:sp>
      <p:cxnSp>
        <p:nvCxnSpPr>
          <p:cNvPr id="11" name="直接连接符 10"/>
          <p:cNvCxnSpPr/>
          <p:nvPr/>
        </p:nvCxnSpPr>
        <p:spPr>
          <a:xfrm>
            <a:off x="368935" y="2926715"/>
            <a:ext cx="1697355"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125710" y="2926715"/>
            <a:ext cx="1697355"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057265" y="631825"/>
            <a:ext cx="76200" cy="444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0F201FC-F202-4092-8D0E-A2042DF7C7C6}"/>
              </a:ext>
            </a:extLst>
          </p:cNvPr>
          <p:cNvSpPr txBox="1"/>
          <p:nvPr/>
        </p:nvSpPr>
        <p:spPr>
          <a:xfrm>
            <a:off x="2110739" y="5337712"/>
            <a:ext cx="8060056" cy="340734"/>
          </a:xfrm>
          <a:prstGeom prst="rect">
            <a:avLst/>
          </a:prstGeom>
          <a:noFill/>
        </p:spPr>
        <p:txBody>
          <a:bodyPr wrap="square" rtlCol="0">
            <a:spAutoFit/>
          </a:bodyPr>
          <a:lstStyle/>
          <a:p>
            <a:pPr algn="ctr" fontAlgn="auto">
              <a:lnSpc>
                <a:spcPct val="150000"/>
              </a:lnSpc>
            </a:pPr>
            <a:r>
              <a:rPr lang="en-US" altLang="zh-CN" sz="1200" dirty="0">
                <a:solidFill>
                  <a:schemeClr val="tx1">
                    <a:lumMod val="65000"/>
                    <a:lumOff val="35000"/>
                  </a:schemeClr>
                </a:solidFill>
                <a:latin typeface="Lora" panose="02000503000000020004" charset="0"/>
                <a:ea typeface="华文细黑" panose="02010600040101010101" charset="-122"/>
                <a:sym typeface="+mn-ea"/>
              </a:rPr>
              <a:t>Zhu Zhongbo,  Xie Tian, Yang Zhaohua, Guan Zimu</a:t>
            </a:r>
            <a:endParaRPr lang="zh-CN" altLang="en-US" sz="1200" dirty="0">
              <a:solidFill>
                <a:schemeClr val="tx1">
                  <a:lumMod val="65000"/>
                  <a:lumOff val="35000"/>
                </a:schemeClr>
              </a:solidFill>
              <a:latin typeface="Lora" panose="02000503000000020004" charset="0"/>
              <a:ea typeface="华文细黑" panose="02010600040101010101" charset="-122"/>
              <a:sym typeface="+mn-ea"/>
            </a:endParaRPr>
          </a:p>
        </p:txBody>
      </p:sp>
      <p:sp>
        <p:nvSpPr>
          <p:cNvPr id="13" name="矩形 12">
            <a:extLst>
              <a:ext uri="{FF2B5EF4-FFF2-40B4-BE49-F238E27FC236}">
                <a16:creationId xmlns:a16="http://schemas.microsoft.com/office/drawing/2014/main" id="{62B8C406-2D18-420A-9936-B09F233AED3E}"/>
              </a:ext>
            </a:extLst>
          </p:cNvPr>
          <p:cNvSpPr/>
          <p:nvPr/>
        </p:nvSpPr>
        <p:spPr>
          <a:xfrm>
            <a:off x="4516851" y="4554325"/>
            <a:ext cx="3233228" cy="769441"/>
          </a:xfrm>
          <a:prstGeom prst="rect">
            <a:avLst/>
          </a:prstGeom>
        </p:spPr>
        <p:txBody>
          <a:bodyPr wrap="square">
            <a:spAutoFit/>
          </a:bodyPr>
          <a:lstStyle/>
          <a:p>
            <a:r>
              <a:rPr lang="zh-CN" altLang="en-US" sz="4400" dirty="0"/>
              <a:t>🌳🍊👩🐶</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146404"/>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圈箭头">
            <a:extLst>
              <a:ext uri="{FF2B5EF4-FFF2-40B4-BE49-F238E27FC236}">
                <a16:creationId xmlns:a16="http://schemas.microsoft.com/office/drawing/2014/main" id="{A6034714-A51C-48C6-AF1F-DB1FDA5FCF9E}"/>
              </a:ext>
            </a:extLst>
          </p:cNvPr>
          <p:cNvSpPr/>
          <p:nvPr/>
        </p:nvSpPr>
        <p:spPr>
          <a:xfrm>
            <a:off x="7750548" y="2389517"/>
            <a:ext cx="594696" cy="624841"/>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nvGrpSpPr>
          <p:cNvPr id="25" name="组合 24">
            <a:extLst>
              <a:ext uri="{FF2B5EF4-FFF2-40B4-BE49-F238E27FC236}">
                <a16:creationId xmlns:a16="http://schemas.microsoft.com/office/drawing/2014/main" id="{F20A1408-5A15-4702-89A8-27CE5005F6AB}"/>
              </a:ext>
            </a:extLst>
          </p:cNvPr>
          <p:cNvGrpSpPr/>
          <p:nvPr/>
        </p:nvGrpSpPr>
        <p:grpSpPr>
          <a:xfrm>
            <a:off x="304221" y="379067"/>
            <a:ext cx="328930" cy="328930"/>
            <a:chOff x="8464" y="2877"/>
            <a:chExt cx="2411" cy="2411"/>
          </a:xfrm>
        </p:grpSpPr>
        <p:sp>
          <p:nvSpPr>
            <p:cNvPr id="26" name="椭圆 25">
              <a:extLst>
                <a:ext uri="{FF2B5EF4-FFF2-40B4-BE49-F238E27FC236}">
                  <a16:creationId xmlns:a16="http://schemas.microsoft.com/office/drawing/2014/main" id="{CF940C5A-C7A0-47A8-9AD7-AD584245B0D7}"/>
                </a:ext>
              </a:extLst>
            </p:cNvPr>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3235DAA9-1659-4968-9738-F9AAAE1DDDB7}"/>
                </a:ext>
              </a:extLst>
            </p:cNvPr>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圆角矩形 16">
            <a:extLst>
              <a:ext uri="{FF2B5EF4-FFF2-40B4-BE49-F238E27FC236}">
                <a16:creationId xmlns:a16="http://schemas.microsoft.com/office/drawing/2014/main" id="{48D1E639-E7F8-4CF7-997C-CF441898150D}"/>
              </a:ext>
            </a:extLst>
          </p:cNvPr>
          <p:cNvSpPr/>
          <p:nvPr/>
        </p:nvSpPr>
        <p:spPr>
          <a:xfrm>
            <a:off x="733162" y="379066"/>
            <a:ext cx="4529120" cy="455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75000"/>
                    <a:lumOff val="25000"/>
                  </a:schemeClr>
                </a:solidFill>
                <a:latin typeface="微软雅黑" panose="020B0503020204020204" charset="-122"/>
                <a:ea typeface="微软雅黑" panose="020B0503020204020204" charset="-122"/>
              </a:rPr>
              <a:t>OOP Design</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29" name="表格 28">
            <a:extLst>
              <a:ext uri="{FF2B5EF4-FFF2-40B4-BE49-F238E27FC236}">
                <a16:creationId xmlns:a16="http://schemas.microsoft.com/office/drawing/2014/main" id="{3DB7E8FC-5E17-4675-9BF7-A1C09B7D4AF2}"/>
              </a:ext>
            </a:extLst>
          </p:cNvPr>
          <p:cNvGraphicFramePr>
            <a:graphicFrameLocks noGrp="1"/>
          </p:cNvGraphicFramePr>
          <p:nvPr>
            <p:extLst>
              <p:ext uri="{D42A27DB-BD31-4B8C-83A1-F6EECF244321}">
                <p14:modId xmlns:p14="http://schemas.microsoft.com/office/powerpoint/2010/main" val="3692477646"/>
              </p:ext>
            </p:extLst>
          </p:nvPr>
        </p:nvGraphicFramePr>
        <p:xfrm>
          <a:off x="999302" y="1140365"/>
          <a:ext cx="6062523" cy="3100710"/>
        </p:xfrm>
        <a:graphic>
          <a:graphicData uri="http://schemas.openxmlformats.org/drawingml/2006/table">
            <a:tbl>
              <a:tblPr firstRow="1" bandRow="1">
                <a:tableStyleId>{073A0DAA-6AF3-43AB-8588-CEC1D06C72B9}</a:tableStyleId>
              </a:tblPr>
              <a:tblGrid>
                <a:gridCol w="2020841">
                  <a:extLst>
                    <a:ext uri="{9D8B030D-6E8A-4147-A177-3AD203B41FA5}">
                      <a16:colId xmlns:a16="http://schemas.microsoft.com/office/drawing/2014/main" val="2130872911"/>
                    </a:ext>
                  </a:extLst>
                </a:gridCol>
                <a:gridCol w="2020841">
                  <a:extLst>
                    <a:ext uri="{9D8B030D-6E8A-4147-A177-3AD203B41FA5}">
                      <a16:colId xmlns:a16="http://schemas.microsoft.com/office/drawing/2014/main" val="2547804437"/>
                    </a:ext>
                  </a:extLst>
                </a:gridCol>
                <a:gridCol w="2020841">
                  <a:extLst>
                    <a:ext uri="{9D8B030D-6E8A-4147-A177-3AD203B41FA5}">
                      <a16:colId xmlns:a16="http://schemas.microsoft.com/office/drawing/2014/main" val="1378341536"/>
                    </a:ext>
                  </a:extLst>
                </a:gridCol>
              </a:tblGrid>
              <a:tr h="463651">
                <a:tc>
                  <a:txBody>
                    <a:bodyPr/>
                    <a:lstStyle/>
                    <a:p>
                      <a:pPr algn="ctr"/>
                      <a:r>
                        <a:rPr lang="en-US" altLang="zh-CN" dirty="0">
                          <a:solidFill>
                            <a:schemeClr val="bg1"/>
                          </a:solidFill>
                        </a:rPr>
                        <a:t>MainData</a:t>
                      </a:r>
                      <a:endParaRPr lang="zh-CN" altLang="en-US" dirty="0">
                        <a:solidFill>
                          <a:schemeClr val="bg1"/>
                        </a:solidFill>
                      </a:endParaRPr>
                    </a:p>
                  </a:txBody>
                  <a:tcPr/>
                </a:tc>
                <a:tc>
                  <a:txBody>
                    <a:bodyPr/>
                    <a:lstStyle/>
                    <a:p>
                      <a:pPr algn="ctr"/>
                      <a:r>
                        <a:rPr lang="en-US" altLang="zh-CN" dirty="0">
                          <a:solidFill>
                            <a:schemeClr val="bg1"/>
                          </a:solidFill>
                        </a:rPr>
                        <a:t>Index</a:t>
                      </a:r>
                      <a:endParaRPr lang="zh-CN" altLang="en-US" dirty="0">
                        <a:solidFill>
                          <a:schemeClr val="bg1"/>
                        </a:solidFill>
                      </a:endParaRPr>
                    </a:p>
                  </a:txBody>
                  <a:tcPr/>
                </a:tc>
                <a:tc>
                  <a:txBody>
                    <a:bodyPr/>
                    <a:lstStyle/>
                    <a:p>
                      <a:pPr algn="ctr"/>
                      <a:r>
                        <a:rPr lang="en-US" altLang="zh-CN" dirty="0">
                          <a:solidFill>
                            <a:schemeClr val="bg1"/>
                          </a:solidFill>
                        </a:rPr>
                        <a:t>Second Index</a:t>
                      </a:r>
                      <a:endParaRPr lang="zh-CN" altLang="en-US" dirty="0">
                        <a:solidFill>
                          <a:schemeClr val="bg1"/>
                        </a:solidFill>
                      </a:endParaRPr>
                    </a:p>
                  </a:txBody>
                  <a:tcPr/>
                </a:tc>
                <a:extLst>
                  <a:ext uri="{0D108BD9-81ED-4DB2-BD59-A6C34878D82A}">
                    <a16:rowId xmlns:a16="http://schemas.microsoft.com/office/drawing/2014/main" val="4280931864"/>
                  </a:ext>
                </a:extLst>
              </a:tr>
              <a:tr h="921483">
                <a:tc>
                  <a:txBody>
                    <a:bodyPr/>
                    <a:lstStyle/>
                    <a:p>
                      <a:pPr algn="ctr"/>
                      <a:r>
                        <a:rPr lang="en-US" altLang="zh-CN" dirty="0"/>
                        <a:t>list1</a:t>
                      </a:r>
                      <a:endParaRPr lang="zh-CN" altLang="en-US" dirty="0"/>
                    </a:p>
                  </a:txBody>
                  <a:tcPr/>
                </a:tc>
                <a:tc>
                  <a:txBody>
                    <a:bodyPr/>
                    <a:lstStyle/>
                    <a:p>
                      <a:pPr algn="ctr"/>
                      <a:r>
                        <a:rPr lang="en-US" altLang="zh-CN" dirty="0"/>
                        <a:t>B+</a:t>
                      </a:r>
                      <a:r>
                        <a:rPr lang="zh-CN" altLang="en-US" dirty="0"/>
                        <a:t> </a:t>
                      </a:r>
                      <a:r>
                        <a:rPr lang="en-US" altLang="zh-CN" dirty="0"/>
                        <a:t>Tree1</a:t>
                      </a:r>
                      <a:endParaRPr lang="zh-CN" altLang="en-US" dirty="0"/>
                    </a:p>
                  </a:txBody>
                  <a:tcPr/>
                </a:tc>
                <a:tc>
                  <a:txBody>
                    <a:bodyPr/>
                    <a:lstStyle/>
                    <a:p>
                      <a:r>
                        <a:rPr lang="en-US" altLang="zh-CN" dirty="0"/>
                        <a:t>attr1</a:t>
                      </a:r>
                    </a:p>
                    <a:p>
                      <a:r>
                        <a:rPr lang="en-US" altLang="zh-CN" dirty="0"/>
                        <a:t>attr2</a:t>
                      </a:r>
                      <a:r>
                        <a:rPr lang="zh-CN" altLang="en-US" dirty="0"/>
                        <a:t> </a:t>
                      </a:r>
                      <a:r>
                        <a:rPr lang="en-US" altLang="zh-CN" dirty="0"/>
                        <a:t>……</a:t>
                      </a:r>
                      <a:endParaRPr lang="zh-CN" altLang="en-US" dirty="0"/>
                    </a:p>
                  </a:txBody>
                  <a:tcPr/>
                </a:tc>
                <a:extLst>
                  <a:ext uri="{0D108BD9-81ED-4DB2-BD59-A6C34878D82A}">
                    <a16:rowId xmlns:a16="http://schemas.microsoft.com/office/drawing/2014/main" val="2364634713"/>
                  </a:ext>
                </a:extLst>
              </a:tr>
              <a:tr h="1038616">
                <a:tc>
                  <a:txBody>
                    <a:bodyPr/>
                    <a:lstStyle/>
                    <a:p>
                      <a:pPr algn="ctr"/>
                      <a:r>
                        <a:rPr lang="en-US" altLang="zh-CN" dirty="0"/>
                        <a:t>list2</a:t>
                      </a:r>
                      <a:endParaRPr lang="zh-CN" altLang="en-US" dirty="0"/>
                    </a:p>
                  </a:txBody>
                  <a:tcPr/>
                </a:tc>
                <a:tc>
                  <a:txBody>
                    <a:bodyPr/>
                    <a:lstStyle/>
                    <a:p>
                      <a:pPr algn="ctr"/>
                      <a:r>
                        <a:rPr lang="en-US" altLang="zh-CN" dirty="0"/>
                        <a:t>B+ Tree2</a:t>
                      </a:r>
                      <a:endParaRPr lang="zh-CN" altLang="en-US" dirty="0"/>
                    </a:p>
                  </a:txBody>
                  <a:tcPr/>
                </a:tc>
                <a:tc>
                  <a:txBody>
                    <a:bodyPr/>
                    <a:lstStyle/>
                    <a:p>
                      <a:r>
                        <a:rPr lang="en-US" altLang="zh-CN" dirty="0"/>
                        <a:t>attr1</a:t>
                      </a:r>
                    </a:p>
                    <a:p>
                      <a:r>
                        <a:rPr lang="en-US" altLang="zh-CN" dirty="0"/>
                        <a:t>attr2 ……</a:t>
                      </a:r>
                      <a:endParaRPr lang="zh-CN" altLang="en-US" dirty="0"/>
                    </a:p>
                  </a:txBody>
                  <a:tcPr/>
                </a:tc>
                <a:extLst>
                  <a:ext uri="{0D108BD9-81ED-4DB2-BD59-A6C34878D82A}">
                    <a16:rowId xmlns:a16="http://schemas.microsoft.com/office/drawing/2014/main" val="1280815951"/>
                  </a:ext>
                </a:extLst>
              </a:tr>
              <a:tr h="676960">
                <a:tc>
                  <a:txBody>
                    <a:bodyPr/>
                    <a:lstStyle/>
                    <a:p>
                      <a:r>
                        <a:rPr lang="en-US" altLang="zh-CN" dirty="0"/>
                        <a:t>……</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3246959486"/>
                  </a:ext>
                </a:extLst>
              </a:tr>
            </a:tbl>
          </a:graphicData>
        </a:graphic>
      </p:graphicFrame>
      <p:sp>
        <p:nvSpPr>
          <p:cNvPr id="30" name="圆角矩形 20">
            <a:extLst>
              <a:ext uri="{FF2B5EF4-FFF2-40B4-BE49-F238E27FC236}">
                <a16:creationId xmlns:a16="http://schemas.microsoft.com/office/drawing/2014/main" id="{994628C6-2B61-4124-BB77-49E254BA19A2}"/>
              </a:ext>
            </a:extLst>
          </p:cNvPr>
          <p:cNvSpPr/>
          <p:nvPr/>
        </p:nvSpPr>
        <p:spPr>
          <a:xfrm>
            <a:off x="690935" y="6137523"/>
            <a:ext cx="1194607"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100" dirty="0">
              <a:solidFill>
                <a:schemeClr val="tx1">
                  <a:lumMod val="75000"/>
                  <a:lumOff val="25000"/>
                </a:schemeClr>
              </a:solidFill>
              <a:latin typeface="微软雅黑" panose="020B0503020204020204" charset="-122"/>
              <a:ea typeface="微软雅黑" panose="020B0503020204020204" charset="-122"/>
            </a:endParaRP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C6B5BEF-336A-4AA7-84F2-7F5AAFFEEBDE}"/>
                  </a:ext>
                </a:extLst>
              </p:cNvPr>
              <p:cNvSpPr txBox="1"/>
              <p:nvPr/>
            </p:nvSpPr>
            <p:spPr>
              <a:xfrm>
                <a:off x="8644665" y="2222710"/>
                <a:ext cx="2057399" cy="1025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i="1" smtClean="0">
                              <a:latin typeface="Cambria Math" panose="02040503050406030204" pitchFamily="18" charset="0"/>
                            </a:rPr>
                          </m:ctrlPr>
                        </m:dPr>
                        <m:e>
                          <m:eqArr>
                            <m:eqArrPr>
                              <m:ctrlPr>
                                <a:rPr kumimoji="1" lang="en-US" altLang="zh-CN" i="1" smtClean="0">
                                  <a:latin typeface="Cambria Math" panose="02040503050406030204" pitchFamily="18" charset="0"/>
                                </a:rPr>
                              </m:ctrlPr>
                            </m:eqArrPr>
                            <m:e>
                              <m:r>
                                <a:rPr kumimoji="1" lang="en-US" altLang="zh-CN" b="0" i="1" smtClean="0">
                                  <a:latin typeface="Cambria Math" panose="02040503050406030204" pitchFamily="18" charset="0"/>
                                </a:rPr>
                                <m:t>𝑞𝑢𝑖𝑐𝑘</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𝑖𝑛𝑠𝑒𝑟𝑡</m:t>
                              </m:r>
                            </m:e>
                            <m:e>
                              <m:r>
                                <a:rPr kumimoji="1" lang="en-US" altLang="zh-CN" b="0" i="1" smtClean="0">
                                  <a:latin typeface="Cambria Math" panose="02040503050406030204" pitchFamily="18" charset="0"/>
                                </a:rPr>
                                <m:t>𝑞𝑢𝑖𝑐𝑘</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𝑑𝑒𝑙𝑒𝑡𝑒</m:t>
                              </m:r>
                            </m:e>
                            <m:e>
                              <m:r>
                                <a:rPr kumimoji="1" lang="en-US" altLang="zh-CN" b="0" i="1" smtClean="0">
                                  <a:latin typeface="Cambria Math" panose="02040503050406030204" pitchFamily="18" charset="0"/>
                                </a:rPr>
                                <m:t>𝑞𝑢𝑖𝑐𝑘</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𝑠𝑒𝑎𝑟𝑐h</m:t>
                              </m:r>
                            </m:e>
                          </m:eqArr>
                        </m:e>
                      </m:d>
                    </m:oMath>
                  </m:oMathPara>
                </a14:m>
                <a:endParaRPr kumimoji="1" lang="zh-CN" altLang="en-US" dirty="0"/>
              </a:p>
            </p:txBody>
          </p:sp>
        </mc:Choice>
        <mc:Fallback xmlns="">
          <p:sp>
            <p:nvSpPr>
              <p:cNvPr id="31" name="文本框 30">
                <a:extLst>
                  <a:ext uri="{FF2B5EF4-FFF2-40B4-BE49-F238E27FC236}">
                    <a16:creationId xmlns:a16="http://schemas.microsoft.com/office/drawing/2014/main" id="{4C6B5BEF-336A-4AA7-84F2-7F5AAFFEEBDE}"/>
                  </a:ext>
                </a:extLst>
              </p:cNvPr>
              <p:cNvSpPr txBox="1">
                <a:spLocks noRot="1" noChangeAspect="1" noMove="1" noResize="1" noEditPoints="1" noAdjustHandles="1" noChangeArrowheads="1" noChangeShapeType="1" noTextEdit="1"/>
              </p:cNvSpPr>
              <p:nvPr/>
            </p:nvSpPr>
            <p:spPr>
              <a:xfrm>
                <a:off x="8644665" y="2222710"/>
                <a:ext cx="2057399" cy="1025665"/>
              </a:xfrm>
              <a:prstGeom prst="rect">
                <a:avLst/>
              </a:prstGeom>
              <a:blipFill>
                <a:blip r:embed="rId3"/>
                <a:stretch>
                  <a:fillRect/>
                </a:stretch>
              </a:blipFill>
            </p:spPr>
            <p:txBody>
              <a:bodyPr/>
              <a:lstStyle/>
              <a:p>
                <a:r>
                  <a:rPr lang="zh-CN" altLang="en-US">
                    <a:noFill/>
                  </a:rPr>
                  <a:t> </a:t>
                </a:r>
              </a:p>
            </p:txBody>
          </p:sp>
        </mc:Fallback>
      </mc:AlternateContent>
      <p:cxnSp>
        <p:nvCxnSpPr>
          <p:cNvPr id="17" name="直接箭头连接符 16">
            <a:extLst>
              <a:ext uri="{FF2B5EF4-FFF2-40B4-BE49-F238E27FC236}">
                <a16:creationId xmlns:a16="http://schemas.microsoft.com/office/drawing/2014/main" id="{3C296672-45D1-4E3E-9122-DA95B4CF5FE4}"/>
              </a:ext>
            </a:extLst>
          </p:cNvPr>
          <p:cNvCxnSpPr/>
          <p:nvPr/>
        </p:nvCxnSpPr>
        <p:spPr>
          <a:xfrm>
            <a:off x="2698376" y="1819835"/>
            <a:ext cx="6096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0F49D141-4CF2-402D-902D-4C5FD82A4373}"/>
              </a:ext>
            </a:extLst>
          </p:cNvPr>
          <p:cNvCxnSpPr>
            <a:cxnSpLocks/>
          </p:cNvCxnSpPr>
          <p:nvPr/>
        </p:nvCxnSpPr>
        <p:spPr>
          <a:xfrm flipH="1">
            <a:off x="2692922" y="2008094"/>
            <a:ext cx="6095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a:extLst>
              <a:ext uri="{FF2B5EF4-FFF2-40B4-BE49-F238E27FC236}">
                <a16:creationId xmlns:a16="http://schemas.microsoft.com/office/drawing/2014/main" id="{F9BDBBEF-5C99-40AD-8205-863114F5B083}"/>
              </a:ext>
            </a:extLst>
          </p:cNvPr>
          <p:cNvCxnSpPr/>
          <p:nvPr/>
        </p:nvCxnSpPr>
        <p:spPr>
          <a:xfrm>
            <a:off x="2698376" y="2735543"/>
            <a:ext cx="6096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E1A00CAC-C2B0-425B-99C7-E81D6052CCDA}"/>
              </a:ext>
            </a:extLst>
          </p:cNvPr>
          <p:cNvCxnSpPr>
            <a:cxnSpLocks/>
          </p:cNvCxnSpPr>
          <p:nvPr/>
        </p:nvCxnSpPr>
        <p:spPr>
          <a:xfrm flipH="1">
            <a:off x="2692922" y="2922494"/>
            <a:ext cx="6095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92886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146404"/>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圈箭头">
            <a:extLst>
              <a:ext uri="{FF2B5EF4-FFF2-40B4-BE49-F238E27FC236}">
                <a16:creationId xmlns:a16="http://schemas.microsoft.com/office/drawing/2014/main" id="{A6034714-A51C-48C6-AF1F-DB1FDA5FCF9E}"/>
              </a:ext>
            </a:extLst>
          </p:cNvPr>
          <p:cNvSpPr/>
          <p:nvPr/>
        </p:nvSpPr>
        <p:spPr>
          <a:xfrm>
            <a:off x="7750548" y="2389517"/>
            <a:ext cx="594696" cy="624841"/>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nvGrpSpPr>
          <p:cNvPr id="25" name="组合 24">
            <a:extLst>
              <a:ext uri="{FF2B5EF4-FFF2-40B4-BE49-F238E27FC236}">
                <a16:creationId xmlns:a16="http://schemas.microsoft.com/office/drawing/2014/main" id="{F20A1408-5A15-4702-89A8-27CE5005F6AB}"/>
              </a:ext>
            </a:extLst>
          </p:cNvPr>
          <p:cNvGrpSpPr/>
          <p:nvPr/>
        </p:nvGrpSpPr>
        <p:grpSpPr>
          <a:xfrm>
            <a:off x="304221" y="379067"/>
            <a:ext cx="328930" cy="328930"/>
            <a:chOff x="8464" y="2877"/>
            <a:chExt cx="2411" cy="2411"/>
          </a:xfrm>
        </p:grpSpPr>
        <p:sp>
          <p:nvSpPr>
            <p:cNvPr id="26" name="椭圆 25">
              <a:extLst>
                <a:ext uri="{FF2B5EF4-FFF2-40B4-BE49-F238E27FC236}">
                  <a16:creationId xmlns:a16="http://schemas.microsoft.com/office/drawing/2014/main" id="{CF940C5A-C7A0-47A8-9AD7-AD584245B0D7}"/>
                </a:ext>
              </a:extLst>
            </p:cNvPr>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3235DAA9-1659-4968-9738-F9AAAE1DDDB7}"/>
                </a:ext>
              </a:extLst>
            </p:cNvPr>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圆角矩形 16">
            <a:extLst>
              <a:ext uri="{FF2B5EF4-FFF2-40B4-BE49-F238E27FC236}">
                <a16:creationId xmlns:a16="http://schemas.microsoft.com/office/drawing/2014/main" id="{48D1E639-E7F8-4CF7-997C-CF441898150D}"/>
              </a:ext>
            </a:extLst>
          </p:cNvPr>
          <p:cNvSpPr/>
          <p:nvPr/>
        </p:nvSpPr>
        <p:spPr>
          <a:xfrm>
            <a:off x="733162" y="379066"/>
            <a:ext cx="4529120" cy="455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75000"/>
                    <a:lumOff val="25000"/>
                  </a:schemeClr>
                </a:solidFill>
                <a:latin typeface="微软雅黑" panose="020B0503020204020204" charset="-122"/>
                <a:ea typeface="微软雅黑" panose="020B0503020204020204" charset="-122"/>
              </a:rPr>
              <a:t>OOP Design</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29" name="表格 28">
            <a:extLst>
              <a:ext uri="{FF2B5EF4-FFF2-40B4-BE49-F238E27FC236}">
                <a16:creationId xmlns:a16="http://schemas.microsoft.com/office/drawing/2014/main" id="{3DB7E8FC-5E17-4675-9BF7-A1C09B7D4AF2}"/>
              </a:ext>
            </a:extLst>
          </p:cNvPr>
          <p:cNvGraphicFramePr>
            <a:graphicFrameLocks noGrp="1"/>
          </p:cNvGraphicFramePr>
          <p:nvPr/>
        </p:nvGraphicFramePr>
        <p:xfrm>
          <a:off x="999302" y="1140365"/>
          <a:ext cx="6062523" cy="3100710"/>
        </p:xfrm>
        <a:graphic>
          <a:graphicData uri="http://schemas.openxmlformats.org/drawingml/2006/table">
            <a:tbl>
              <a:tblPr firstRow="1" bandRow="1">
                <a:tableStyleId>{073A0DAA-6AF3-43AB-8588-CEC1D06C72B9}</a:tableStyleId>
              </a:tblPr>
              <a:tblGrid>
                <a:gridCol w="2020841">
                  <a:extLst>
                    <a:ext uri="{9D8B030D-6E8A-4147-A177-3AD203B41FA5}">
                      <a16:colId xmlns:a16="http://schemas.microsoft.com/office/drawing/2014/main" val="2130872911"/>
                    </a:ext>
                  </a:extLst>
                </a:gridCol>
                <a:gridCol w="2020841">
                  <a:extLst>
                    <a:ext uri="{9D8B030D-6E8A-4147-A177-3AD203B41FA5}">
                      <a16:colId xmlns:a16="http://schemas.microsoft.com/office/drawing/2014/main" val="2547804437"/>
                    </a:ext>
                  </a:extLst>
                </a:gridCol>
                <a:gridCol w="2020841">
                  <a:extLst>
                    <a:ext uri="{9D8B030D-6E8A-4147-A177-3AD203B41FA5}">
                      <a16:colId xmlns:a16="http://schemas.microsoft.com/office/drawing/2014/main" val="1378341536"/>
                    </a:ext>
                  </a:extLst>
                </a:gridCol>
              </a:tblGrid>
              <a:tr h="463651">
                <a:tc>
                  <a:txBody>
                    <a:bodyPr/>
                    <a:lstStyle/>
                    <a:p>
                      <a:pPr algn="ctr"/>
                      <a:r>
                        <a:rPr lang="en-US" altLang="zh-CN" dirty="0">
                          <a:solidFill>
                            <a:schemeClr val="bg1"/>
                          </a:solidFill>
                        </a:rPr>
                        <a:t>MainData</a:t>
                      </a:r>
                      <a:endParaRPr lang="zh-CN" altLang="en-US" dirty="0">
                        <a:solidFill>
                          <a:schemeClr val="bg1"/>
                        </a:solidFill>
                      </a:endParaRPr>
                    </a:p>
                  </a:txBody>
                  <a:tcPr/>
                </a:tc>
                <a:tc>
                  <a:txBody>
                    <a:bodyPr/>
                    <a:lstStyle/>
                    <a:p>
                      <a:pPr algn="ctr"/>
                      <a:r>
                        <a:rPr lang="en-US" altLang="zh-CN" dirty="0">
                          <a:solidFill>
                            <a:schemeClr val="bg1"/>
                          </a:solidFill>
                        </a:rPr>
                        <a:t>Index</a:t>
                      </a:r>
                      <a:endParaRPr lang="zh-CN" altLang="en-US" dirty="0">
                        <a:solidFill>
                          <a:schemeClr val="bg1"/>
                        </a:solidFill>
                      </a:endParaRPr>
                    </a:p>
                  </a:txBody>
                  <a:tcPr/>
                </a:tc>
                <a:tc>
                  <a:txBody>
                    <a:bodyPr/>
                    <a:lstStyle/>
                    <a:p>
                      <a:pPr algn="ctr"/>
                      <a:r>
                        <a:rPr lang="en-US" altLang="zh-CN" dirty="0">
                          <a:solidFill>
                            <a:schemeClr val="bg1"/>
                          </a:solidFill>
                        </a:rPr>
                        <a:t>Second Index</a:t>
                      </a:r>
                      <a:endParaRPr lang="zh-CN" altLang="en-US" dirty="0">
                        <a:solidFill>
                          <a:schemeClr val="bg1"/>
                        </a:solidFill>
                      </a:endParaRPr>
                    </a:p>
                  </a:txBody>
                  <a:tcPr/>
                </a:tc>
                <a:extLst>
                  <a:ext uri="{0D108BD9-81ED-4DB2-BD59-A6C34878D82A}">
                    <a16:rowId xmlns:a16="http://schemas.microsoft.com/office/drawing/2014/main" val="4280931864"/>
                  </a:ext>
                </a:extLst>
              </a:tr>
              <a:tr h="921483">
                <a:tc>
                  <a:txBody>
                    <a:bodyPr/>
                    <a:lstStyle/>
                    <a:p>
                      <a:pPr algn="ctr"/>
                      <a:r>
                        <a:rPr lang="en-US" altLang="zh-CN" dirty="0"/>
                        <a:t>list1</a:t>
                      </a:r>
                      <a:endParaRPr lang="zh-CN" altLang="en-US" dirty="0"/>
                    </a:p>
                  </a:txBody>
                  <a:tcPr/>
                </a:tc>
                <a:tc>
                  <a:txBody>
                    <a:bodyPr/>
                    <a:lstStyle/>
                    <a:p>
                      <a:pPr algn="ctr"/>
                      <a:r>
                        <a:rPr lang="en-US" altLang="zh-CN" dirty="0"/>
                        <a:t>B+</a:t>
                      </a:r>
                      <a:r>
                        <a:rPr lang="zh-CN" altLang="en-US" dirty="0"/>
                        <a:t> </a:t>
                      </a:r>
                      <a:r>
                        <a:rPr lang="en-US" altLang="zh-CN" dirty="0"/>
                        <a:t>Tree1</a:t>
                      </a:r>
                      <a:endParaRPr lang="zh-CN" altLang="en-US" dirty="0"/>
                    </a:p>
                  </a:txBody>
                  <a:tcPr/>
                </a:tc>
                <a:tc>
                  <a:txBody>
                    <a:bodyPr/>
                    <a:lstStyle/>
                    <a:p>
                      <a:r>
                        <a:rPr lang="en-US" altLang="zh-CN" dirty="0"/>
                        <a:t>attr1</a:t>
                      </a:r>
                    </a:p>
                    <a:p>
                      <a:r>
                        <a:rPr lang="en-US" altLang="zh-CN" dirty="0"/>
                        <a:t>attr2</a:t>
                      </a:r>
                      <a:r>
                        <a:rPr lang="zh-CN" altLang="en-US" dirty="0"/>
                        <a:t> </a:t>
                      </a:r>
                      <a:r>
                        <a:rPr lang="en-US" altLang="zh-CN" dirty="0"/>
                        <a:t>……</a:t>
                      </a:r>
                      <a:endParaRPr lang="zh-CN" altLang="en-US" dirty="0"/>
                    </a:p>
                  </a:txBody>
                  <a:tcPr/>
                </a:tc>
                <a:extLst>
                  <a:ext uri="{0D108BD9-81ED-4DB2-BD59-A6C34878D82A}">
                    <a16:rowId xmlns:a16="http://schemas.microsoft.com/office/drawing/2014/main" val="2364634713"/>
                  </a:ext>
                </a:extLst>
              </a:tr>
              <a:tr h="1038616">
                <a:tc>
                  <a:txBody>
                    <a:bodyPr/>
                    <a:lstStyle/>
                    <a:p>
                      <a:pPr algn="ctr"/>
                      <a:r>
                        <a:rPr lang="en-US" altLang="zh-CN" dirty="0"/>
                        <a:t>list2</a:t>
                      </a:r>
                      <a:endParaRPr lang="zh-CN" altLang="en-US" dirty="0"/>
                    </a:p>
                  </a:txBody>
                  <a:tcPr/>
                </a:tc>
                <a:tc>
                  <a:txBody>
                    <a:bodyPr/>
                    <a:lstStyle/>
                    <a:p>
                      <a:pPr algn="ctr"/>
                      <a:r>
                        <a:rPr lang="en-US" altLang="zh-CN" dirty="0"/>
                        <a:t>B+ Tree2</a:t>
                      </a:r>
                      <a:endParaRPr lang="zh-CN" altLang="en-US" dirty="0"/>
                    </a:p>
                  </a:txBody>
                  <a:tcPr/>
                </a:tc>
                <a:tc>
                  <a:txBody>
                    <a:bodyPr/>
                    <a:lstStyle/>
                    <a:p>
                      <a:r>
                        <a:rPr lang="en-US" altLang="zh-CN" dirty="0"/>
                        <a:t>attr1</a:t>
                      </a:r>
                    </a:p>
                    <a:p>
                      <a:r>
                        <a:rPr lang="en-US" altLang="zh-CN" dirty="0"/>
                        <a:t>attr2 ……</a:t>
                      </a:r>
                      <a:endParaRPr lang="zh-CN" altLang="en-US" dirty="0"/>
                    </a:p>
                  </a:txBody>
                  <a:tcPr/>
                </a:tc>
                <a:extLst>
                  <a:ext uri="{0D108BD9-81ED-4DB2-BD59-A6C34878D82A}">
                    <a16:rowId xmlns:a16="http://schemas.microsoft.com/office/drawing/2014/main" val="1280815951"/>
                  </a:ext>
                </a:extLst>
              </a:tr>
              <a:tr h="676960">
                <a:tc>
                  <a:txBody>
                    <a:bodyPr/>
                    <a:lstStyle/>
                    <a:p>
                      <a:r>
                        <a:rPr lang="en-US" altLang="zh-CN" dirty="0"/>
                        <a:t>……</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3246959486"/>
                  </a:ext>
                </a:extLst>
              </a:tr>
            </a:tbl>
          </a:graphicData>
        </a:graphic>
      </p:graphicFrame>
      <p:sp>
        <p:nvSpPr>
          <p:cNvPr id="30" name="圆角矩形 20">
            <a:extLst>
              <a:ext uri="{FF2B5EF4-FFF2-40B4-BE49-F238E27FC236}">
                <a16:creationId xmlns:a16="http://schemas.microsoft.com/office/drawing/2014/main" id="{994628C6-2B61-4124-BB77-49E254BA19A2}"/>
              </a:ext>
            </a:extLst>
          </p:cNvPr>
          <p:cNvSpPr/>
          <p:nvPr/>
        </p:nvSpPr>
        <p:spPr>
          <a:xfrm>
            <a:off x="690935" y="6137523"/>
            <a:ext cx="1194607"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100" dirty="0">
              <a:solidFill>
                <a:schemeClr val="tx1">
                  <a:lumMod val="75000"/>
                  <a:lumOff val="25000"/>
                </a:schemeClr>
              </a:solidFill>
              <a:latin typeface="微软雅黑" panose="020B0503020204020204" charset="-122"/>
              <a:ea typeface="微软雅黑" panose="020B0503020204020204" charset="-122"/>
            </a:endParaRP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C6B5BEF-336A-4AA7-84F2-7F5AAFFEEBDE}"/>
                  </a:ext>
                </a:extLst>
              </p:cNvPr>
              <p:cNvSpPr txBox="1"/>
              <p:nvPr/>
            </p:nvSpPr>
            <p:spPr>
              <a:xfrm>
                <a:off x="8644665" y="2222710"/>
                <a:ext cx="2057399" cy="1025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i="1" smtClean="0">
                              <a:latin typeface="Cambria Math" panose="02040503050406030204" pitchFamily="18" charset="0"/>
                            </a:rPr>
                          </m:ctrlPr>
                        </m:dPr>
                        <m:e>
                          <m:eqArr>
                            <m:eqArrPr>
                              <m:ctrlPr>
                                <a:rPr kumimoji="1" lang="en-US" altLang="zh-CN" i="1" smtClean="0">
                                  <a:latin typeface="Cambria Math" panose="02040503050406030204" pitchFamily="18" charset="0"/>
                                </a:rPr>
                              </m:ctrlPr>
                            </m:eqArrPr>
                            <m:e>
                              <m:r>
                                <a:rPr kumimoji="1" lang="en-US" altLang="zh-CN" b="0" i="1" smtClean="0">
                                  <a:latin typeface="Cambria Math" panose="02040503050406030204" pitchFamily="18" charset="0"/>
                                </a:rPr>
                                <m:t>𝑞𝑢𝑖𝑐𝑘</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𝑖𝑛𝑠𝑒𝑟𝑡</m:t>
                              </m:r>
                            </m:e>
                            <m:e>
                              <m:r>
                                <a:rPr kumimoji="1" lang="en-US" altLang="zh-CN" b="0" i="1" smtClean="0">
                                  <a:latin typeface="Cambria Math" panose="02040503050406030204" pitchFamily="18" charset="0"/>
                                </a:rPr>
                                <m:t>𝑞𝑢𝑖𝑐𝑘</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𝑑𝑒𝑙𝑒𝑡𝑒</m:t>
                              </m:r>
                            </m:e>
                            <m:e>
                              <m:r>
                                <a:rPr kumimoji="1" lang="en-US" altLang="zh-CN" b="0" i="1" smtClean="0">
                                  <a:latin typeface="Cambria Math" panose="02040503050406030204" pitchFamily="18" charset="0"/>
                                </a:rPr>
                                <m:t>𝑞𝑢𝑖𝑐𝑘</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𝑠𝑒𝑎𝑟𝑐h</m:t>
                              </m:r>
                            </m:e>
                          </m:eqArr>
                        </m:e>
                      </m:d>
                    </m:oMath>
                  </m:oMathPara>
                </a14:m>
                <a:endParaRPr kumimoji="1" lang="zh-CN" altLang="en-US" dirty="0"/>
              </a:p>
            </p:txBody>
          </p:sp>
        </mc:Choice>
        <mc:Fallback xmlns="">
          <p:sp>
            <p:nvSpPr>
              <p:cNvPr id="31" name="文本框 30">
                <a:extLst>
                  <a:ext uri="{FF2B5EF4-FFF2-40B4-BE49-F238E27FC236}">
                    <a16:creationId xmlns:a16="http://schemas.microsoft.com/office/drawing/2014/main" id="{4C6B5BEF-336A-4AA7-84F2-7F5AAFFEEBDE}"/>
                  </a:ext>
                </a:extLst>
              </p:cNvPr>
              <p:cNvSpPr txBox="1">
                <a:spLocks noRot="1" noChangeAspect="1" noMove="1" noResize="1" noEditPoints="1" noAdjustHandles="1" noChangeArrowheads="1" noChangeShapeType="1" noTextEdit="1"/>
              </p:cNvSpPr>
              <p:nvPr/>
            </p:nvSpPr>
            <p:spPr>
              <a:xfrm>
                <a:off x="8644665" y="2222710"/>
                <a:ext cx="2057399" cy="1025665"/>
              </a:xfrm>
              <a:prstGeom prst="rect">
                <a:avLst/>
              </a:prstGeom>
              <a:blipFill>
                <a:blip r:embed="rId3"/>
                <a:stretch>
                  <a:fillRect/>
                </a:stretch>
              </a:blipFill>
            </p:spPr>
            <p:txBody>
              <a:bodyPr/>
              <a:lstStyle/>
              <a:p>
                <a:r>
                  <a:rPr lang="zh-CN" altLang="en-US">
                    <a:noFill/>
                  </a:rPr>
                  <a:t> </a:t>
                </a:r>
              </a:p>
            </p:txBody>
          </p:sp>
        </mc:Fallback>
      </mc:AlternateContent>
      <p:cxnSp>
        <p:nvCxnSpPr>
          <p:cNvPr id="17" name="直接箭头连接符 16">
            <a:extLst>
              <a:ext uri="{FF2B5EF4-FFF2-40B4-BE49-F238E27FC236}">
                <a16:creationId xmlns:a16="http://schemas.microsoft.com/office/drawing/2014/main" id="{3C296672-45D1-4E3E-9122-DA95B4CF5FE4}"/>
              </a:ext>
            </a:extLst>
          </p:cNvPr>
          <p:cNvCxnSpPr/>
          <p:nvPr/>
        </p:nvCxnSpPr>
        <p:spPr>
          <a:xfrm>
            <a:off x="2698376" y="1819835"/>
            <a:ext cx="6096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0F49D141-4CF2-402D-902D-4C5FD82A4373}"/>
              </a:ext>
            </a:extLst>
          </p:cNvPr>
          <p:cNvCxnSpPr>
            <a:cxnSpLocks/>
          </p:cNvCxnSpPr>
          <p:nvPr/>
        </p:nvCxnSpPr>
        <p:spPr>
          <a:xfrm flipH="1">
            <a:off x="2692922" y="2008094"/>
            <a:ext cx="6095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a:extLst>
              <a:ext uri="{FF2B5EF4-FFF2-40B4-BE49-F238E27FC236}">
                <a16:creationId xmlns:a16="http://schemas.microsoft.com/office/drawing/2014/main" id="{F9BDBBEF-5C99-40AD-8205-863114F5B083}"/>
              </a:ext>
            </a:extLst>
          </p:cNvPr>
          <p:cNvCxnSpPr/>
          <p:nvPr/>
        </p:nvCxnSpPr>
        <p:spPr>
          <a:xfrm>
            <a:off x="2698376" y="2735543"/>
            <a:ext cx="6096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E1A00CAC-C2B0-425B-99C7-E81D6052CCDA}"/>
              </a:ext>
            </a:extLst>
          </p:cNvPr>
          <p:cNvCxnSpPr>
            <a:cxnSpLocks/>
          </p:cNvCxnSpPr>
          <p:nvPr/>
        </p:nvCxnSpPr>
        <p:spPr>
          <a:xfrm flipH="1">
            <a:off x="2692922" y="2922494"/>
            <a:ext cx="6095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文本框 20">
            <a:extLst>
              <a:ext uri="{FF2B5EF4-FFF2-40B4-BE49-F238E27FC236}">
                <a16:creationId xmlns:a16="http://schemas.microsoft.com/office/drawing/2014/main" id="{D2FD7AFD-2FC9-44E0-9FAD-6283262EE825}"/>
              </a:ext>
            </a:extLst>
          </p:cNvPr>
          <p:cNvSpPr txBox="1"/>
          <p:nvPr/>
        </p:nvSpPr>
        <p:spPr>
          <a:xfrm>
            <a:off x="999302" y="4186991"/>
            <a:ext cx="3805780" cy="2308324"/>
          </a:xfrm>
          <a:prstGeom prst="rect">
            <a:avLst/>
          </a:prstGeom>
          <a:noFill/>
        </p:spPr>
        <p:txBody>
          <a:bodyPr wrap="square" rtlCol="0">
            <a:spAutoFit/>
          </a:bodyPr>
          <a:lstStyle/>
          <a:p>
            <a:r>
              <a:rPr lang="en-US" altLang="zh-CN" dirty="0"/>
              <a:t>Class Database:</a:t>
            </a:r>
          </a:p>
          <a:p>
            <a:r>
              <a:rPr lang="en-US" altLang="zh-CN" dirty="0"/>
              <a:t>--Main Data</a:t>
            </a:r>
          </a:p>
          <a:p>
            <a:r>
              <a:rPr lang="en-US" altLang="zh-CN" dirty="0"/>
              <a:t>--B+ trees for primary keys</a:t>
            </a:r>
          </a:p>
          <a:p>
            <a:r>
              <a:rPr lang="en-US" altLang="zh-CN" dirty="0"/>
              <a:t>--B tree for secondary keys</a:t>
            </a:r>
          </a:p>
          <a:p>
            <a:r>
              <a:rPr lang="en-US" altLang="zh-CN" dirty="0"/>
              <a:t>--IO functions</a:t>
            </a:r>
          </a:p>
          <a:p>
            <a:r>
              <a:rPr lang="en-US" altLang="zh-CN" dirty="0"/>
              <a:t>----insert</a:t>
            </a:r>
          </a:p>
          <a:p>
            <a:r>
              <a:rPr lang="en-US" altLang="zh-CN" dirty="0"/>
              <a:t>----delete</a:t>
            </a:r>
          </a:p>
          <a:p>
            <a:r>
              <a:rPr lang="en-US" altLang="zh-CN" dirty="0"/>
              <a:t>----search &amp; search attributes</a:t>
            </a:r>
          </a:p>
        </p:txBody>
      </p:sp>
    </p:spTree>
    <p:extLst>
      <p:ext uri="{BB962C8B-B14F-4D97-AF65-F5344CB8AC3E}">
        <p14:creationId xmlns:p14="http://schemas.microsoft.com/office/powerpoint/2010/main" val="2198955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146404"/>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圈箭头">
            <a:extLst>
              <a:ext uri="{FF2B5EF4-FFF2-40B4-BE49-F238E27FC236}">
                <a16:creationId xmlns:a16="http://schemas.microsoft.com/office/drawing/2014/main" id="{A6034714-A51C-48C6-AF1F-DB1FDA5FCF9E}"/>
              </a:ext>
            </a:extLst>
          </p:cNvPr>
          <p:cNvSpPr/>
          <p:nvPr/>
        </p:nvSpPr>
        <p:spPr>
          <a:xfrm>
            <a:off x="7750548" y="2389517"/>
            <a:ext cx="594696" cy="624841"/>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nvGrpSpPr>
          <p:cNvPr id="25" name="组合 24">
            <a:extLst>
              <a:ext uri="{FF2B5EF4-FFF2-40B4-BE49-F238E27FC236}">
                <a16:creationId xmlns:a16="http://schemas.microsoft.com/office/drawing/2014/main" id="{F20A1408-5A15-4702-89A8-27CE5005F6AB}"/>
              </a:ext>
            </a:extLst>
          </p:cNvPr>
          <p:cNvGrpSpPr/>
          <p:nvPr/>
        </p:nvGrpSpPr>
        <p:grpSpPr>
          <a:xfrm>
            <a:off x="304221" y="379067"/>
            <a:ext cx="328930" cy="328930"/>
            <a:chOff x="8464" y="2877"/>
            <a:chExt cx="2411" cy="2411"/>
          </a:xfrm>
        </p:grpSpPr>
        <p:sp>
          <p:nvSpPr>
            <p:cNvPr id="26" name="椭圆 25">
              <a:extLst>
                <a:ext uri="{FF2B5EF4-FFF2-40B4-BE49-F238E27FC236}">
                  <a16:creationId xmlns:a16="http://schemas.microsoft.com/office/drawing/2014/main" id="{CF940C5A-C7A0-47A8-9AD7-AD584245B0D7}"/>
                </a:ext>
              </a:extLst>
            </p:cNvPr>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3235DAA9-1659-4968-9738-F9AAAE1DDDB7}"/>
                </a:ext>
              </a:extLst>
            </p:cNvPr>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圆角矩形 16">
            <a:extLst>
              <a:ext uri="{FF2B5EF4-FFF2-40B4-BE49-F238E27FC236}">
                <a16:creationId xmlns:a16="http://schemas.microsoft.com/office/drawing/2014/main" id="{48D1E639-E7F8-4CF7-997C-CF441898150D}"/>
              </a:ext>
            </a:extLst>
          </p:cNvPr>
          <p:cNvSpPr/>
          <p:nvPr/>
        </p:nvSpPr>
        <p:spPr>
          <a:xfrm>
            <a:off x="733162" y="379066"/>
            <a:ext cx="4529120" cy="455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75000"/>
                    <a:lumOff val="25000"/>
                  </a:schemeClr>
                </a:solidFill>
                <a:latin typeface="微软雅黑" panose="020B0503020204020204" charset="-122"/>
                <a:ea typeface="微软雅黑" panose="020B0503020204020204" charset="-122"/>
              </a:rPr>
              <a:t>OOP Design</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29" name="表格 28">
            <a:extLst>
              <a:ext uri="{FF2B5EF4-FFF2-40B4-BE49-F238E27FC236}">
                <a16:creationId xmlns:a16="http://schemas.microsoft.com/office/drawing/2014/main" id="{3DB7E8FC-5E17-4675-9BF7-A1C09B7D4AF2}"/>
              </a:ext>
            </a:extLst>
          </p:cNvPr>
          <p:cNvGraphicFramePr>
            <a:graphicFrameLocks noGrp="1"/>
          </p:cNvGraphicFramePr>
          <p:nvPr/>
        </p:nvGraphicFramePr>
        <p:xfrm>
          <a:off x="999302" y="1140365"/>
          <a:ext cx="6062523" cy="3100710"/>
        </p:xfrm>
        <a:graphic>
          <a:graphicData uri="http://schemas.openxmlformats.org/drawingml/2006/table">
            <a:tbl>
              <a:tblPr firstRow="1" bandRow="1">
                <a:tableStyleId>{073A0DAA-6AF3-43AB-8588-CEC1D06C72B9}</a:tableStyleId>
              </a:tblPr>
              <a:tblGrid>
                <a:gridCol w="2020841">
                  <a:extLst>
                    <a:ext uri="{9D8B030D-6E8A-4147-A177-3AD203B41FA5}">
                      <a16:colId xmlns:a16="http://schemas.microsoft.com/office/drawing/2014/main" val="2130872911"/>
                    </a:ext>
                  </a:extLst>
                </a:gridCol>
                <a:gridCol w="2020841">
                  <a:extLst>
                    <a:ext uri="{9D8B030D-6E8A-4147-A177-3AD203B41FA5}">
                      <a16:colId xmlns:a16="http://schemas.microsoft.com/office/drawing/2014/main" val="2547804437"/>
                    </a:ext>
                  </a:extLst>
                </a:gridCol>
                <a:gridCol w="2020841">
                  <a:extLst>
                    <a:ext uri="{9D8B030D-6E8A-4147-A177-3AD203B41FA5}">
                      <a16:colId xmlns:a16="http://schemas.microsoft.com/office/drawing/2014/main" val="1378341536"/>
                    </a:ext>
                  </a:extLst>
                </a:gridCol>
              </a:tblGrid>
              <a:tr h="463651">
                <a:tc>
                  <a:txBody>
                    <a:bodyPr/>
                    <a:lstStyle/>
                    <a:p>
                      <a:pPr algn="ctr"/>
                      <a:r>
                        <a:rPr lang="en-US" altLang="zh-CN" dirty="0">
                          <a:solidFill>
                            <a:schemeClr val="bg1"/>
                          </a:solidFill>
                        </a:rPr>
                        <a:t>MainData</a:t>
                      </a:r>
                      <a:endParaRPr lang="zh-CN" altLang="en-US" dirty="0">
                        <a:solidFill>
                          <a:schemeClr val="bg1"/>
                        </a:solidFill>
                      </a:endParaRPr>
                    </a:p>
                  </a:txBody>
                  <a:tcPr/>
                </a:tc>
                <a:tc>
                  <a:txBody>
                    <a:bodyPr/>
                    <a:lstStyle/>
                    <a:p>
                      <a:pPr algn="ctr"/>
                      <a:r>
                        <a:rPr lang="en-US" altLang="zh-CN" dirty="0">
                          <a:solidFill>
                            <a:schemeClr val="bg1"/>
                          </a:solidFill>
                        </a:rPr>
                        <a:t>Index</a:t>
                      </a:r>
                      <a:endParaRPr lang="zh-CN" altLang="en-US" dirty="0">
                        <a:solidFill>
                          <a:schemeClr val="bg1"/>
                        </a:solidFill>
                      </a:endParaRPr>
                    </a:p>
                  </a:txBody>
                  <a:tcPr/>
                </a:tc>
                <a:tc>
                  <a:txBody>
                    <a:bodyPr/>
                    <a:lstStyle/>
                    <a:p>
                      <a:pPr algn="ctr"/>
                      <a:r>
                        <a:rPr lang="en-US" altLang="zh-CN" dirty="0">
                          <a:solidFill>
                            <a:schemeClr val="bg1"/>
                          </a:solidFill>
                        </a:rPr>
                        <a:t>Second Index</a:t>
                      </a:r>
                      <a:endParaRPr lang="zh-CN" altLang="en-US" dirty="0">
                        <a:solidFill>
                          <a:schemeClr val="bg1"/>
                        </a:solidFill>
                      </a:endParaRPr>
                    </a:p>
                  </a:txBody>
                  <a:tcPr/>
                </a:tc>
                <a:extLst>
                  <a:ext uri="{0D108BD9-81ED-4DB2-BD59-A6C34878D82A}">
                    <a16:rowId xmlns:a16="http://schemas.microsoft.com/office/drawing/2014/main" val="4280931864"/>
                  </a:ext>
                </a:extLst>
              </a:tr>
              <a:tr h="921483">
                <a:tc>
                  <a:txBody>
                    <a:bodyPr/>
                    <a:lstStyle/>
                    <a:p>
                      <a:pPr algn="ctr"/>
                      <a:r>
                        <a:rPr lang="en-US" altLang="zh-CN" dirty="0"/>
                        <a:t>list1</a:t>
                      </a:r>
                      <a:endParaRPr lang="zh-CN" altLang="en-US" dirty="0"/>
                    </a:p>
                  </a:txBody>
                  <a:tcPr/>
                </a:tc>
                <a:tc>
                  <a:txBody>
                    <a:bodyPr/>
                    <a:lstStyle/>
                    <a:p>
                      <a:pPr algn="ctr"/>
                      <a:r>
                        <a:rPr lang="en-US" altLang="zh-CN" dirty="0"/>
                        <a:t>B+</a:t>
                      </a:r>
                      <a:r>
                        <a:rPr lang="zh-CN" altLang="en-US" dirty="0"/>
                        <a:t> </a:t>
                      </a:r>
                      <a:r>
                        <a:rPr lang="en-US" altLang="zh-CN" dirty="0"/>
                        <a:t>Tree1</a:t>
                      </a:r>
                      <a:endParaRPr lang="zh-CN" altLang="en-US" dirty="0"/>
                    </a:p>
                  </a:txBody>
                  <a:tcPr/>
                </a:tc>
                <a:tc>
                  <a:txBody>
                    <a:bodyPr/>
                    <a:lstStyle/>
                    <a:p>
                      <a:r>
                        <a:rPr lang="en-US" altLang="zh-CN" dirty="0"/>
                        <a:t>attr1</a:t>
                      </a:r>
                    </a:p>
                    <a:p>
                      <a:r>
                        <a:rPr lang="en-US" altLang="zh-CN" dirty="0"/>
                        <a:t>attr2</a:t>
                      </a:r>
                      <a:r>
                        <a:rPr lang="zh-CN" altLang="en-US" dirty="0"/>
                        <a:t> </a:t>
                      </a:r>
                      <a:r>
                        <a:rPr lang="en-US" altLang="zh-CN" dirty="0"/>
                        <a:t>……</a:t>
                      </a:r>
                      <a:endParaRPr lang="zh-CN" altLang="en-US" dirty="0"/>
                    </a:p>
                  </a:txBody>
                  <a:tcPr/>
                </a:tc>
                <a:extLst>
                  <a:ext uri="{0D108BD9-81ED-4DB2-BD59-A6C34878D82A}">
                    <a16:rowId xmlns:a16="http://schemas.microsoft.com/office/drawing/2014/main" val="2364634713"/>
                  </a:ext>
                </a:extLst>
              </a:tr>
              <a:tr h="1038616">
                <a:tc>
                  <a:txBody>
                    <a:bodyPr/>
                    <a:lstStyle/>
                    <a:p>
                      <a:pPr algn="ctr"/>
                      <a:r>
                        <a:rPr lang="en-US" altLang="zh-CN" dirty="0"/>
                        <a:t>list2</a:t>
                      </a:r>
                      <a:endParaRPr lang="zh-CN" altLang="en-US" dirty="0"/>
                    </a:p>
                  </a:txBody>
                  <a:tcPr/>
                </a:tc>
                <a:tc>
                  <a:txBody>
                    <a:bodyPr/>
                    <a:lstStyle/>
                    <a:p>
                      <a:pPr algn="ctr"/>
                      <a:r>
                        <a:rPr lang="en-US" altLang="zh-CN" dirty="0"/>
                        <a:t>B+ Tree2</a:t>
                      </a:r>
                      <a:endParaRPr lang="zh-CN" altLang="en-US" dirty="0"/>
                    </a:p>
                  </a:txBody>
                  <a:tcPr/>
                </a:tc>
                <a:tc>
                  <a:txBody>
                    <a:bodyPr/>
                    <a:lstStyle/>
                    <a:p>
                      <a:r>
                        <a:rPr lang="en-US" altLang="zh-CN" dirty="0"/>
                        <a:t>attr1</a:t>
                      </a:r>
                    </a:p>
                    <a:p>
                      <a:r>
                        <a:rPr lang="en-US" altLang="zh-CN" dirty="0"/>
                        <a:t>attr2 ……</a:t>
                      </a:r>
                      <a:endParaRPr lang="zh-CN" altLang="en-US" dirty="0"/>
                    </a:p>
                  </a:txBody>
                  <a:tcPr/>
                </a:tc>
                <a:extLst>
                  <a:ext uri="{0D108BD9-81ED-4DB2-BD59-A6C34878D82A}">
                    <a16:rowId xmlns:a16="http://schemas.microsoft.com/office/drawing/2014/main" val="1280815951"/>
                  </a:ext>
                </a:extLst>
              </a:tr>
              <a:tr h="676960">
                <a:tc>
                  <a:txBody>
                    <a:bodyPr/>
                    <a:lstStyle/>
                    <a:p>
                      <a:r>
                        <a:rPr lang="en-US" altLang="zh-CN" dirty="0"/>
                        <a:t>……</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3246959486"/>
                  </a:ext>
                </a:extLst>
              </a:tr>
            </a:tbl>
          </a:graphicData>
        </a:graphic>
      </p:graphicFrame>
      <p:sp>
        <p:nvSpPr>
          <p:cNvPr id="30" name="圆角矩形 20">
            <a:extLst>
              <a:ext uri="{FF2B5EF4-FFF2-40B4-BE49-F238E27FC236}">
                <a16:creationId xmlns:a16="http://schemas.microsoft.com/office/drawing/2014/main" id="{994628C6-2B61-4124-BB77-49E254BA19A2}"/>
              </a:ext>
            </a:extLst>
          </p:cNvPr>
          <p:cNvSpPr/>
          <p:nvPr/>
        </p:nvSpPr>
        <p:spPr>
          <a:xfrm>
            <a:off x="690935" y="6137523"/>
            <a:ext cx="1194607"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100" dirty="0">
              <a:solidFill>
                <a:schemeClr val="tx1">
                  <a:lumMod val="75000"/>
                  <a:lumOff val="25000"/>
                </a:schemeClr>
              </a:solidFill>
              <a:latin typeface="微软雅黑" panose="020B0503020204020204" charset="-122"/>
              <a:ea typeface="微软雅黑" panose="020B0503020204020204" charset="-122"/>
            </a:endParaRP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C6B5BEF-336A-4AA7-84F2-7F5AAFFEEBDE}"/>
                  </a:ext>
                </a:extLst>
              </p:cNvPr>
              <p:cNvSpPr txBox="1"/>
              <p:nvPr/>
            </p:nvSpPr>
            <p:spPr>
              <a:xfrm>
                <a:off x="8644665" y="2222710"/>
                <a:ext cx="2057399" cy="1025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i="1" smtClean="0">
                              <a:latin typeface="Cambria Math" panose="02040503050406030204" pitchFamily="18" charset="0"/>
                            </a:rPr>
                          </m:ctrlPr>
                        </m:dPr>
                        <m:e>
                          <m:eqArr>
                            <m:eqArrPr>
                              <m:ctrlPr>
                                <a:rPr kumimoji="1" lang="en-US" altLang="zh-CN" i="1" smtClean="0">
                                  <a:latin typeface="Cambria Math" panose="02040503050406030204" pitchFamily="18" charset="0"/>
                                </a:rPr>
                              </m:ctrlPr>
                            </m:eqArrPr>
                            <m:e>
                              <m:r>
                                <a:rPr kumimoji="1" lang="en-US" altLang="zh-CN" b="0" i="1" smtClean="0">
                                  <a:latin typeface="Cambria Math" panose="02040503050406030204" pitchFamily="18" charset="0"/>
                                </a:rPr>
                                <m:t>𝑞𝑢𝑖𝑐𝑘</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𝑖𝑛𝑠𝑒𝑟𝑡</m:t>
                              </m:r>
                            </m:e>
                            <m:e>
                              <m:r>
                                <a:rPr kumimoji="1" lang="en-US" altLang="zh-CN" b="0" i="1" smtClean="0">
                                  <a:latin typeface="Cambria Math" panose="02040503050406030204" pitchFamily="18" charset="0"/>
                                </a:rPr>
                                <m:t>𝑞𝑢𝑖𝑐𝑘</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𝑑𝑒𝑙𝑒𝑡𝑒</m:t>
                              </m:r>
                            </m:e>
                            <m:e>
                              <m:r>
                                <a:rPr kumimoji="1" lang="en-US" altLang="zh-CN" b="0" i="1" smtClean="0">
                                  <a:latin typeface="Cambria Math" panose="02040503050406030204" pitchFamily="18" charset="0"/>
                                </a:rPr>
                                <m:t>𝑞𝑢𝑖𝑐𝑘</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𝑠𝑒𝑎𝑟𝑐h</m:t>
                              </m:r>
                            </m:e>
                          </m:eqArr>
                        </m:e>
                      </m:d>
                    </m:oMath>
                  </m:oMathPara>
                </a14:m>
                <a:endParaRPr kumimoji="1" lang="zh-CN" altLang="en-US" dirty="0"/>
              </a:p>
            </p:txBody>
          </p:sp>
        </mc:Choice>
        <mc:Fallback xmlns="">
          <p:sp>
            <p:nvSpPr>
              <p:cNvPr id="31" name="文本框 30">
                <a:extLst>
                  <a:ext uri="{FF2B5EF4-FFF2-40B4-BE49-F238E27FC236}">
                    <a16:creationId xmlns:a16="http://schemas.microsoft.com/office/drawing/2014/main" id="{4C6B5BEF-336A-4AA7-84F2-7F5AAFFEEBDE}"/>
                  </a:ext>
                </a:extLst>
              </p:cNvPr>
              <p:cNvSpPr txBox="1">
                <a:spLocks noRot="1" noChangeAspect="1" noMove="1" noResize="1" noEditPoints="1" noAdjustHandles="1" noChangeArrowheads="1" noChangeShapeType="1" noTextEdit="1"/>
              </p:cNvSpPr>
              <p:nvPr/>
            </p:nvSpPr>
            <p:spPr>
              <a:xfrm>
                <a:off x="8644665" y="2222710"/>
                <a:ext cx="2057399" cy="1025665"/>
              </a:xfrm>
              <a:prstGeom prst="rect">
                <a:avLst/>
              </a:prstGeom>
              <a:blipFill>
                <a:blip r:embed="rId3"/>
                <a:stretch>
                  <a:fillRect/>
                </a:stretch>
              </a:blipFill>
            </p:spPr>
            <p:txBody>
              <a:bodyPr/>
              <a:lstStyle/>
              <a:p>
                <a:r>
                  <a:rPr lang="zh-CN" altLang="en-US">
                    <a:noFill/>
                  </a:rPr>
                  <a:t> </a:t>
                </a:r>
              </a:p>
            </p:txBody>
          </p:sp>
        </mc:Fallback>
      </mc:AlternateContent>
      <p:cxnSp>
        <p:nvCxnSpPr>
          <p:cNvPr id="17" name="直接箭头连接符 16">
            <a:extLst>
              <a:ext uri="{FF2B5EF4-FFF2-40B4-BE49-F238E27FC236}">
                <a16:creationId xmlns:a16="http://schemas.microsoft.com/office/drawing/2014/main" id="{3C296672-45D1-4E3E-9122-DA95B4CF5FE4}"/>
              </a:ext>
            </a:extLst>
          </p:cNvPr>
          <p:cNvCxnSpPr/>
          <p:nvPr/>
        </p:nvCxnSpPr>
        <p:spPr>
          <a:xfrm>
            <a:off x="2698376" y="1819835"/>
            <a:ext cx="6096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0F49D141-4CF2-402D-902D-4C5FD82A4373}"/>
              </a:ext>
            </a:extLst>
          </p:cNvPr>
          <p:cNvCxnSpPr>
            <a:cxnSpLocks/>
          </p:cNvCxnSpPr>
          <p:nvPr/>
        </p:nvCxnSpPr>
        <p:spPr>
          <a:xfrm flipH="1">
            <a:off x="2692922" y="2008094"/>
            <a:ext cx="6095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a:extLst>
              <a:ext uri="{FF2B5EF4-FFF2-40B4-BE49-F238E27FC236}">
                <a16:creationId xmlns:a16="http://schemas.microsoft.com/office/drawing/2014/main" id="{F9BDBBEF-5C99-40AD-8205-863114F5B083}"/>
              </a:ext>
            </a:extLst>
          </p:cNvPr>
          <p:cNvCxnSpPr/>
          <p:nvPr/>
        </p:nvCxnSpPr>
        <p:spPr>
          <a:xfrm>
            <a:off x="2698376" y="2735543"/>
            <a:ext cx="6096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E1A00CAC-C2B0-425B-99C7-E81D6052CCDA}"/>
              </a:ext>
            </a:extLst>
          </p:cNvPr>
          <p:cNvCxnSpPr>
            <a:cxnSpLocks/>
          </p:cNvCxnSpPr>
          <p:nvPr/>
        </p:nvCxnSpPr>
        <p:spPr>
          <a:xfrm flipH="1">
            <a:off x="2692922" y="2922494"/>
            <a:ext cx="6095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文本框 20">
            <a:extLst>
              <a:ext uri="{FF2B5EF4-FFF2-40B4-BE49-F238E27FC236}">
                <a16:creationId xmlns:a16="http://schemas.microsoft.com/office/drawing/2014/main" id="{D2FD7AFD-2FC9-44E0-9FAD-6283262EE825}"/>
              </a:ext>
            </a:extLst>
          </p:cNvPr>
          <p:cNvSpPr txBox="1"/>
          <p:nvPr/>
        </p:nvSpPr>
        <p:spPr>
          <a:xfrm>
            <a:off x="999302" y="4186991"/>
            <a:ext cx="3805780" cy="2308324"/>
          </a:xfrm>
          <a:prstGeom prst="rect">
            <a:avLst/>
          </a:prstGeom>
          <a:noFill/>
        </p:spPr>
        <p:txBody>
          <a:bodyPr wrap="square" rtlCol="0">
            <a:spAutoFit/>
          </a:bodyPr>
          <a:lstStyle/>
          <a:p>
            <a:r>
              <a:rPr lang="en-US" altLang="zh-CN" dirty="0"/>
              <a:t>Class Database:</a:t>
            </a:r>
          </a:p>
          <a:p>
            <a:r>
              <a:rPr lang="en-US" altLang="zh-CN" dirty="0"/>
              <a:t>--Main Data</a:t>
            </a:r>
          </a:p>
          <a:p>
            <a:r>
              <a:rPr lang="en-US" altLang="zh-CN" dirty="0"/>
              <a:t>--B+ trees for primary keys</a:t>
            </a:r>
          </a:p>
          <a:p>
            <a:r>
              <a:rPr lang="en-US" altLang="zh-CN" dirty="0"/>
              <a:t>--B tree for secondary keys</a:t>
            </a:r>
          </a:p>
          <a:p>
            <a:r>
              <a:rPr lang="en-US" altLang="zh-CN" dirty="0"/>
              <a:t>--IO functions</a:t>
            </a:r>
          </a:p>
          <a:p>
            <a:r>
              <a:rPr lang="en-US" altLang="zh-CN" dirty="0"/>
              <a:t>----insert</a:t>
            </a:r>
          </a:p>
          <a:p>
            <a:r>
              <a:rPr lang="en-US" altLang="zh-CN" dirty="0"/>
              <a:t>----delete</a:t>
            </a:r>
          </a:p>
          <a:p>
            <a:r>
              <a:rPr lang="en-US" altLang="zh-CN" dirty="0"/>
              <a:t>----search &amp; search attributes</a:t>
            </a:r>
          </a:p>
        </p:txBody>
      </p:sp>
      <p:sp>
        <p:nvSpPr>
          <p:cNvPr id="22" name="圆角矩形 36">
            <a:extLst>
              <a:ext uri="{FF2B5EF4-FFF2-40B4-BE49-F238E27FC236}">
                <a16:creationId xmlns:a16="http://schemas.microsoft.com/office/drawing/2014/main" id="{8E9130D6-D52E-4183-BC24-4AE72773EC5D}"/>
              </a:ext>
            </a:extLst>
          </p:cNvPr>
          <p:cNvSpPr/>
          <p:nvPr/>
        </p:nvSpPr>
        <p:spPr>
          <a:xfrm>
            <a:off x="5432930" y="5013033"/>
            <a:ext cx="6202680" cy="77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600" b="1" dirty="0">
                <a:solidFill>
                  <a:schemeClr val="tx1">
                    <a:lumMod val="75000"/>
                    <a:lumOff val="25000"/>
                  </a:schemeClr>
                </a:solidFill>
                <a:latin typeface="微软雅黑" panose="020B0503020204020204" charset="-122"/>
                <a:ea typeface="微软雅黑" panose="020B0503020204020204" charset="-122"/>
              </a:rPr>
              <a:t>The class database controls all the dataflow and play a role in controlling every sub-classes.</a:t>
            </a:r>
          </a:p>
        </p:txBody>
      </p:sp>
      <p:sp>
        <p:nvSpPr>
          <p:cNvPr id="37" name="圈箭头">
            <a:extLst>
              <a:ext uri="{FF2B5EF4-FFF2-40B4-BE49-F238E27FC236}">
                <a16:creationId xmlns:a16="http://schemas.microsoft.com/office/drawing/2014/main" id="{CAF113E5-6A98-4C81-A352-A9130076CA4C}"/>
              </a:ext>
            </a:extLst>
          </p:cNvPr>
          <p:cNvSpPr/>
          <p:nvPr/>
        </p:nvSpPr>
        <p:spPr>
          <a:xfrm>
            <a:off x="4343959" y="5092196"/>
            <a:ext cx="594696" cy="624841"/>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Tree>
    <p:extLst>
      <p:ext uri="{BB962C8B-B14F-4D97-AF65-F5344CB8AC3E}">
        <p14:creationId xmlns:p14="http://schemas.microsoft.com/office/powerpoint/2010/main" val="3088732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146404"/>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a:extLst>
              <a:ext uri="{FF2B5EF4-FFF2-40B4-BE49-F238E27FC236}">
                <a16:creationId xmlns:a16="http://schemas.microsoft.com/office/drawing/2014/main" id="{F20A1408-5A15-4702-89A8-27CE5005F6AB}"/>
              </a:ext>
            </a:extLst>
          </p:cNvPr>
          <p:cNvGrpSpPr/>
          <p:nvPr/>
        </p:nvGrpSpPr>
        <p:grpSpPr>
          <a:xfrm>
            <a:off x="304221" y="379067"/>
            <a:ext cx="328930" cy="328930"/>
            <a:chOff x="8464" y="2877"/>
            <a:chExt cx="2411" cy="2411"/>
          </a:xfrm>
        </p:grpSpPr>
        <p:sp>
          <p:nvSpPr>
            <p:cNvPr id="26" name="椭圆 25">
              <a:extLst>
                <a:ext uri="{FF2B5EF4-FFF2-40B4-BE49-F238E27FC236}">
                  <a16:creationId xmlns:a16="http://schemas.microsoft.com/office/drawing/2014/main" id="{CF940C5A-C7A0-47A8-9AD7-AD584245B0D7}"/>
                </a:ext>
              </a:extLst>
            </p:cNvPr>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3235DAA9-1659-4968-9738-F9AAAE1DDDB7}"/>
                </a:ext>
              </a:extLst>
            </p:cNvPr>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圆角矩形 20">
            <a:extLst>
              <a:ext uri="{FF2B5EF4-FFF2-40B4-BE49-F238E27FC236}">
                <a16:creationId xmlns:a16="http://schemas.microsoft.com/office/drawing/2014/main" id="{994628C6-2B61-4124-BB77-49E254BA19A2}"/>
              </a:ext>
            </a:extLst>
          </p:cNvPr>
          <p:cNvSpPr/>
          <p:nvPr/>
        </p:nvSpPr>
        <p:spPr>
          <a:xfrm>
            <a:off x="690935" y="6137523"/>
            <a:ext cx="1194607"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100" dirty="0">
              <a:solidFill>
                <a:schemeClr val="tx1">
                  <a:lumMod val="75000"/>
                  <a:lumOff val="25000"/>
                </a:schemeClr>
              </a:solidFill>
              <a:latin typeface="微软雅黑" panose="020B0503020204020204" charset="-122"/>
              <a:ea typeface="微软雅黑" panose="020B0503020204020204" charset="-122"/>
            </a:endParaRPr>
          </a:p>
        </p:txBody>
      </p:sp>
      <p:sp>
        <p:nvSpPr>
          <p:cNvPr id="47" name="圆角矩形 16">
            <a:extLst>
              <a:ext uri="{FF2B5EF4-FFF2-40B4-BE49-F238E27FC236}">
                <a16:creationId xmlns:a16="http://schemas.microsoft.com/office/drawing/2014/main" id="{1E6B0C10-BBE0-47E5-A89D-7EEC419BDF44}"/>
              </a:ext>
            </a:extLst>
          </p:cNvPr>
          <p:cNvSpPr/>
          <p:nvPr/>
        </p:nvSpPr>
        <p:spPr>
          <a:xfrm>
            <a:off x="726077" y="315570"/>
            <a:ext cx="7487473" cy="455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lumMod val="75000"/>
                    <a:lumOff val="25000"/>
                  </a:prstClr>
                </a:solidFill>
                <a:latin typeface="微软雅黑" panose="020B0503020204020204" charset="-122"/>
                <a:ea typeface="微软雅黑" panose="020B0503020204020204" charset="-122"/>
              </a:rPr>
              <a:t>T</a:t>
            </a:r>
            <a:r>
              <a:rPr kumimoji="0" lang="en-US" altLang="zh-CN"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his structure improve efficiency !!!</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50" name="文本框 49">
            <a:extLst>
              <a:ext uri="{FF2B5EF4-FFF2-40B4-BE49-F238E27FC236}">
                <a16:creationId xmlns:a16="http://schemas.microsoft.com/office/drawing/2014/main" id="{E1D3FE6E-2BA8-4600-917D-2440C92E032E}"/>
              </a:ext>
            </a:extLst>
          </p:cNvPr>
          <p:cNvSpPr txBox="1"/>
          <p:nvPr/>
        </p:nvSpPr>
        <p:spPr>
          <a:xfrm>
            <a:off x="806824" y="1093694"/>
            <a:ext cx="9986682" cy="1846659"/>
          </a:xfrm>
          <a:prstGeom prst="rect">
            <a:avLst/>
          </a:prstGeom>
          <a:noFill/>
        </p:spPr>
        <p:txBody>
          <a:bodyPr wrap="square" rtlCol="0">
            <a:spAutoFit/>
          </a:bodyPr>
          <a:lstStyle/>
          <a:p>
            <a:r>
              <a:rPr lang="en-US" altLang="zh-CN" sz="2400" dirty="0"/>
              <a:t>Previously, we insert data into the main block by linear search:</a:t>
            </a:r>
          </a:p>
          <a:p>
            <a:r>
              <a:rPr lang="en-US" altLang="zh-CN" sz="2400" dirty="0"/>
              <a:t>	a. Find one appropriate block to insert.</a:t>
            </a:r>
          </a:p>
          <a:p>
            <a:r>
              <a:rPr lang="en-US" altLang="zh-CN" sz="2400" dirty="0"/>
              <a:t>	b. Find one None position for data.</a:t>
            </a:r>
          </a:p>
          <a:p>
            <a:r>
              <a:rPr lang="en-US" altLang="zh-CN" sz="2400" dirty="0"/>
              <a:t>	c. See if the splitting of data is necessary.</a:t>
            </a:r>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67341297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146404"/>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a:extLst>
              <a:ext uri="{FF2B5EF4-FFF2-40B4-BE49-F238E27FC236}">
                <a16:creationId xmlns:a16="http://schemas.microsoft.com/office/drawing/2014/main" id="{F20A1408-5A15-4702-89A8-27CE5005F6AB}"/>
              </a:ext>
            </a:extLst>
          </p:cNvPr>
          <p:cNvGrpSpPr/>
          <p:nvPr/>
        </p:nvGrpSpPr>
        <p:grpSpPr>
          <a:xfrm>
            <a:off x="304221" y="379067"/>
            <a:ext cx="328930" cy="328930"/>
            <a:chOff x="8464" y="2877"/>
            <a:chExt cx="2411" cy="2411"/>
          </a:xfrm>
        </p:grpSpPr>
        <p:sp>
          <p:nvSpPr>
            <p:cNvPr id="26" name="椭圆 25">
              <a:extLst>
                <a:ext uri="{FF2B5EF4-FFF2-40B4-BE49-F238E27FC236}">
                  <a16:creationId xmlns:a16="http://schemas.microsoft.com/office/drawing/2014/main" id="{CF940C5A-C7A0-47A8-9AD7-AD584245B0D7}"/>
                </a:ext>
              </a:extLst>
            </p:cNvPr>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3235DAA9-1659-4968-9738-F9AAAE1DDDB7}"/>
                </a:ext>
              </a:extLst>
            </p:cNvPr>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圆角矩形 20">
            <a:extLst>
              <a:ext uri="{FF2B5EF4-FFF2-40B4-BE49-F238E27FC236}">
                <a16:creationId xmlns:a16="http://schemas.microsoft.com/office/drawing/2014/main" id="{994628C6-2B61-4124-BB77-49E254BA19A2}"/>
              </a:ext>
            </a:extLst>
          </p:cNvPr>
          <p:cNvSpPr/>
          <p:nvPr/>
        </p:nvSpPr>
        <p:spPr>
          <a:xfrm>
            <a:off x="690935" y="6137523"/>
            <a:ext cx="1194607"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100" dirty="0">
              <a:solidFill>
                <a:schemeClr val="tx1">
                  <a:lumMod val="75000"/>
                  <a:lumOff val="25000"/>
                </a:schemeClr>
              </a:solidFill>
              <a:latin typeface="微软雅黑" panose="020B0503020204020204" charset="-122"/>
              <a:ea typeface="微软雅黑" panose="020B0503020204020204" charset="-122"/>
            </a:endParaRPr>
          </a:p>
        </p:txBody>
      </p:sp>
      <p:sp>
        <p:nvSpPr>
          <p:cNvPr id="47" name="圆角矩形 16">
            <a:extLst>
              <a:ext uri="{FF2B5EF4-FFF2-40B4-BE49-F238E27FC236}">
                <a16:creationId xmlns:a16="http://schemas.microsoft.com/office/drawing/2014/main" id="{1E6B0C10-BBE0-47E5-A89D-7EEC419BDF44}"/>
              </a:ext>
            </a:extLst>
          </p:cNvPr>
          <p:cNvSpPr/>
          <p:nvPr/>
        </p:nvSpPr>
        <p:spPr>
          <a:xfrm>
            <a:off x="726077" y="315570"/>
            <a:ext cx="7487473" cy="455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lumMod val="75000"/>
                    <a:lumOff val="25000"/>
                  </a:prstClr>
                </a:solidFill>
                <a:latin typeface="微软雅黑" panose="020B0503020204020204" charset="-122"/>
                <a:ea typeface="微软雅黑" panose="020B0503020204020204" charset="-122"/>
              </a:rPr>
              <a:t>T</a:t>
            </a:r>
            <a:r>
              <a:rPr kumimoji="0" lang="en-US" altLang="zh-CN"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his structure improve efficiency !!!</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50" name="文本框 49">
            <a:extLst>
              <a:ext uri="{FF2B5EF4-FFF2-40B4-BE49-F238E27FC236}">
                <a16:creationId xmlns:a16="http://schemas.microsoft.com/office/drawing/2014/main" id="{E1D3FE6E-2BA8-4600-917D-2440C92E032E}"/>
              </a:ext>
            </a:extLst>
          </p:cNvPr>
          <p:cNvSpPr txBox="1"/>
          <p:nvPr/>
        </p:nvSpPr>
        <p:spPr>
          <a:xfrm>
            <a:off x="806824" y="1093694"/>
            <a:ext cx="9986682" cy="2677656"/>
          </a:xfrm>
          <a:prstGeom prst="rect">
            <a:avLst/>
          </a:prstGeom>
          <a:noFill/>
        </p:spPr>
        <p:txBody>
          <a:bodyPr wrap="square" rtlCol="0">
            <a:spAutoFit/>
          </a:bodyPr>
          <a:lstStyle/>
          <a:p>
            <a:r>
              <a:rPr lang="en-US" altLang="zh-CN" sz="2400" dirty="0"/>
              <a:t>Previously, we insert data into the main block by linear search:</a:t>
            </a:r>
          </a:p>
          <a:p>
            <a:r>
              <a:rPr lang="en-US" altLang="zh-CN" sz="2400" dirty="0"/>
              <a:t>	a. Find one appropriate block to insert.</a:t>
            </a:r>
          </a:p>
          <a:p>
            <a:r>
              <a:rPr lang="en-US" altLang="zh-CN" sz="2400" dirty="0"/>
              <a:t>	b. Find one None position for data.</a:t>
            </a:r>
          </a:p>
          <a:p>
            <a:r>
              <a:rPr lang="en-US" altLang="zh-CN" sz="2400" dirty="0"/>
              <a:t>	c. See if the splitting of data is necessary.</a:t>
            </a:r>
          </a:p>
          <a:p>
            <a:endParaRPr lang="en-US" altLang="zh-CN" sz="2400" dirty="0"/>
          </a:p>
          <a:p>
            <a:r>
              <a:rPr lang="en-US" altLang="zh-CN" sz="2400" b="1" dirty="0"/>
              <a:t>The process of searching for one appropriate block can be greatly accelerated by index structure.</a:t>
            </a:r>
            <a:r>
              <a:rPr lang="en-US" altLang="zh-CN" dirty="0"/>
              <a:t> </a:t>
            </a:r>
            <a:endParaRPr lang="zh-CN" altLang="en-US" dirty="0"/>
          </a:p>
        </p:txBody>
      </p:sp>
    </p:spTree>
    <p:extLst>
      <p:ext uri="{BB962C8B-B14F-4D97-AF65-F5344CB8AC3E}">
        <p14:creationId xmlns:p14="http://schemas.microsoft.com/office/powerpoint/2010/main" val="182731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146404"/>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a:extLst>
              <a:ext uri="{FF2B5EF4-FFF2-40B4-BE49-F238E27FC236}">
                <a16:creationId xmlns:a16="http://schemas.microsoft.com/office/drawing/2014/main" id="{F20A1408-5A15-4702-89A8-27CE5005F6AB}"/>
              </a:ext>
            </a:extLst>
          </p:cNvPr>
          <p:cNvGrpSpPr/>
          <p:nvPr/>
        </p:nvGrpSpPr>
        <p:grpSpPr>
          <a:xfrm>
            <a:off x="304221" y="379067"/>
            <a:ext cx="328930" cy="328930"/>
            <a:chOff x="8464" y="2877"/>
            <a:chExt cx="2411" cy="2411"/>
          </a:xfrm>
        </p:grpSpPr>
        <p:sp>
          <p:nvSpPr>
            <p:cNvPr id="26" name="椭圆 25">
              <a:extLst>
                <a:ext uri="{FF2B5EF4-FFF2-40B4-BE49-F238E27FC236}">
                  <a16:creationId xmlns:a16="http://schemas.microsoft.com/office/drawing/2014/main" id="{CF940C5A-C7A0-47A8-9AD7-AD584245B0D7}"/>
                </a:ext>
              </a:extLst>
            </p:cNvPr>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3235DAA9-1659-4968-9738-F9AAAE1DDDB7}"/>
                </a:ext>
              </a:extLst>
            </p:cNvPr>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圆角矩形 20">
            <a:extLst>
              <a:ext uri="{FF2B5EF4-FFF2-40B4-BE49-F238E27FC236}">
                <a16:creationId xmlns:a16="http://schemas.microsoft.com/office/drawing/2014/main" id="{994628C6-2B61-4124-BB77-49E254BA19A2}"/>
              </a:ext>
            </a:extLst>
          </p:cNvPr>
          <p:cNvSpPr/>
          <p:nvPr/>
        </p:nvSpPr>
        <p:spPr>
          <a:xfrm>
            <a:off x="690935" y="6137523"/>
            <a:ext cx="1194607"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100" dirty="0">
              <a:solidFill>
                <a:schemeClr val="tx1">
                  <a:lumMod val="75000"/>
                  <a:lumOff val="25000"/>
                </a:schemeClr>
              </a:solidFill>
              <a:latin typeface="微软雅黑" panose="020B0503020204020204" charset="-122"/>
              <a:ea typeface="微软雅黑" panose="020B0503020204020204" charset="-122"/>
            </a:endParaRPr>
          </a:p>
        </p:txBody>
      </p:sp>
      <p:sp>
        <p:nvSpPr>
          <p:cNvPr id="47" name="圆角矩形 16">
            <a:extLst>
              <a:ext uri="{FF2B5EF4-FFF2-40B4-BE49-F238E27FC236}">
                <a16:creationId xmlns:a16="http://schemas.microsoft.com/office/drawing/2014/main" id="{1E6B0C10-BBE0-47E5-A89D-7EEC419BDF44}"/>
              </a:ext>
            </a:extLst>
          </p:cNvPr>
          <p:cNvSpPr/>
          <p:nvPr/>
        </p:nvSpPr>
        <p:spPr>
          <a:xfrm>
            <a:off x="726077" y="315570"/>
            <a:ext cx="7487473" cy="455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lumMod val="75000"/>
                    <a:lumOff val="25000"/>
                  </a:prstClr>
                </a:solidFill>
                <a:latin typeface="微软雅黑" panose="020B0503020204020204" charset="-122"/>
                <a:ea typeface="微软雅黑" panose="020B0503020204020204" charset="-122"/>
              </a:rPr>
              <a:t>T</a:t>
            </a:r>
            <a:r>
              <a:rPr kumimoji="0" lang="en-US" altLang="zh-CN"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his structure improve efficiency !!!</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50" name="文本框 49">
            <a:extLst>
              <a:ext uri="{FF2B5EF4-FFF2-40B4-BE49-F238E27FC236}">
                <a16:creationId xmlns:a16="http://schemas.microsoft.com/office/drawing/2014/main" id="{E1D3FE6E-2BA8-4600-917D-2440C92E032E}"/>
              </a:ext>
            </a:extLst>
          </p:cNvPr>
          <p:cNvSpPr txBox="1"/>
          <p:nvPr/>
        </p:nvSpPr>
        <p:spPr>
          <a:xfrm>
            <a:off x="806824" y="1093694"/>
            <a:ext cx="9986682" cy="3785652"/>
          </a:xfrm>
          <a:prstGeom prst="rect">
            <a:avLst/>
          </a:prstGeom>
          <a:noFill/>
        </p:spPr>
        <p:txBody>
          <a:bodyPr wrap="square" rtlCol="0">
            <a:spAutoFit/>
          </a:bodyPr>
          <a:lstStyle/>
          <a:p>
            <a:r>
              <a:rPr lang="en-US" altLang="zh-CN" sz="2400" dirty="0"/>
              <a:t>Previously, we insert data into the main block by linear search:</a:t>
            </a:r>
          </a:p>
          <a:p>
            <a:r>
              <a:rPr lang="en-US" altLang="zh-CN" sz="2400" dirty="0"/>
              <a:t>	a. Find one appropriate block to insert.</a:t>
            </a:r>
          </a:p>
          <a:p>
            <a:r>
              <a:rPr lang="en-US" altLang="zh-CN" sz="2400" dirty="0"/>
              <a:t>	b. Find one None position for data.</a:t>
            </a:r>
          </a:p>
          <a:p>
            <a:r>
              <a:rPr lang="en-US" altLang="zh-CN" sz="2400" dirty="0"/>
              <a:t>	c. See if the splitting of data is necessary.</a:t>
            </a:r>
          </a:p>
          <a:p>
            <a:endParaRPr lang="en-US" altLang="zh-CN" sz="2400" dirty="0"/>
          </a:p>
          <a:p>
            <a:r>
              <a:rPr lang="en-US" altLang="zh-CN" sz="2400" b="1" dirty="0"/>
              <a:t>The process of searching for one appropriate block can be greatly accelerated by index structure.</a:t>
            </a:r>
          </a:p>
          <a:p>
            <a:endParaRPr lang="en-US" altLang="zh-CN" sz="2400" dirty="0"/>
          </a:p>
          <a:p>
            <a:r>
              <a:rPr lang="en-US" altLang="zh-CN" sz="2400" b="1" dirty="0"/>
              <a:t>The idea to maintain one pointer of corresponding B+ tree in one table of relation, we can reduce the cost from O(n) to O(log(n)).</a:t>
            </a:r>
            <a:r>
              <a:rPr lang="en-US" altLang="zh-CN" dirty="0"/>
              <a:t> </a:t>
            </a:r>
            <a:endParaRPr lang="zh-CN" altLang="en-US" dirty="0"/>
          </a:p>
        </p:txBody>
      </p:sp>
    </p:spTree>
    <p:extLst>
      <p:ext uri="{BB962C8B-B14F-4D97-AF65-F5344CB8AC3E}">
        <p14:creationId xmlns:p14="http://schemas.microsoft.com/office/powerpoint/2010/main" val="614893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146404"/>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a:extLst>
              <a:ext uri="{FF2B5EF4-FFF2-40B4-BE49-F238E27FC236}">
                <a16:creationId xmlns:a16="http://schemas.microsoft.com/office/drawing/2014/main" id="{F20A1408-5A15-4702-89A8-27CE5005F6AB}"/>
              </a:ext>
            </a:extLst>
          </p:cNvPr>
          <p:cNvGrpSpPr/>
          <p:nvPr/>
        </p:nvGrpSpPr>
        <p:grpSpPr>
          <a:xfrm>
            <a:off x="304221" y="379067"/>
            <a:ext cx="328930" cy="328930"/>
            <a:chOff x="8464" y="2877"/>
            <a:chExt cx="2411" cy="2411"/>
          </a:xfrm>
        </p:grpSpPr>
        <p:sp>
          <p:nvSpPr>
            <p:cNvPr id="26" name="椭圆 25">
              <a:extLst>
                <a:ext uri="{FF2B5EF4-FFF2-40B4-BE49-F238E27FC236}">
                  <a16:creationId xmlns:a16="http://schemas.microsoft.com/office/drawing/2014/main" id="{CF940C5A-C7A0-47A8-9AD7-AD584245B0D7}"/>
                </a:ext>
              </a:extLst>
            </p:cNvPr>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3235DAA9-1659-4968-9738-F9AAAE1DDDB7}"/>
                </a:ext>
              </a:extLst>
            </p:cNvPr>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圆角矩形 20">
            <a:extLst>
              <a:ext uri="{FF2B5EF4-FFF2-40B4-BE49-F238E27FC236}">
                <a16:creationId xmlns:a16="http://schemas.microsoft.com/office/drawing/2014/main" id="{994628C6-2B61-4124-BB77-49E254BA19A2}"/>
              </a:ext>
            </a:extLst>
          </p:cNvPr>
          <p:cNvSpPr/>
          <p:nvPr/>
        </p:nvSpPr>
        <p:spPr>
          <a:xfrm>
            <a:off x="690935" y="6137523"/>
            <a:ext cx="1194607"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100" dirty="0">
              <a:solidFill>
                <a:schemeClr val="tx1">
                  <a:lumMod val="75000"/>
                  <a:lumOff val="25000"/>
                </a:schemeClr>
              </a:solidFill>
              <a:latin typeface="微软雅黑" panose="020B0503020204020204" charset="-122"/>
              <a:ea typeface="微软雅黑" panose="020B0503020204020204" charset="-122"/>
            </a:endParaRPr>
          </a:p>
        </p:txBody>
      </p:sp>
      <p:sp>
        <p:nvSpPr>
          <p:cNvPr id="47" name="圆角矩形 16">
            <a:extLst>
              <a:ext uri="{FF2B5EF4-FFF2-40B4-BE49-F238E27FC236}">
                <a16:creationId xmlns:a16="http://schemas.microsoft.com/office/drawing/2014/main" id="{1E6B0C10-BBE0-47E5-A89D-7EEC419BDF44}"/>
              </a:ext>
            </a:extLst>
          </p:cNvPr>
          <p:cNvSpPr/>
          <p:nvPr/>
        </p:nvSpPr>
        <p:spPr>
          <a:xfrm>
            <a:off x="726077" y="315570"/>
            <a:ext cx="7487473" cy="455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lumMod val="75000"/>
                    <a:lumOff val="25000"/>
                  </a:prstClr>
                </a:solidFill>
                <a:latin typeface="微软雅黑" panose="020B0503020204020204" charset="-122"/>
                <a:ea typeface="微软雅黑" panose="020B0503020204020204" charset="-122"/>
              </a:rPr>
              <a:t>T</a:t>
            </a:r>
            <a:r>
              <a:rPr kumimoji="0" lang="en-US" altLang="zh-CN"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his structure improve efficiency !!!</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50" name="文本框 49">
            <a:extLst>
              <a:ext uri="{FF2B5EF4-FFF2-40B4-BE49-F238E27FC236}">
                <a16:creationId xmlns:a16="http://schemas.microsoft.com/office/drawing/2014/main" id="{E1D3FE6E-2BA8-4600-917D-2440C92E032E}"/>
              </a:ext>
            </a:extLst>
          </p:cNvPr>
          <p:cNvSpPr txBox="1"/>
          <p:nvPr/>
        </p:nvSpPr>
        <p:spPr>
          <a:xfrm>
            <a:off x="806824" y="1093694"/>
            <a:ext cx="9986682" cy="4801314"/>
          </a:xfrm>
          <a:prstGeom prst="rect">
            <a:avLst/>
          </a:prstGeom>
          <a:noFill/>
        </p:spPr>
        <p:txBody>
          <a:bodyPr wrap="square" rtlCol="0">
            <a:spAutoFit/>
          </a:bodyPr>
          <a:lstStyle/>
          <a:p>
            <a:r>
              <a:rPr lang="en-US" altLang="zh-CN" sz="2400" dirty="0"/>
              <a:t>Previously, we insert data into the main block by linear search:</a:t>
            </a:r>
          </a:p>
          <a:p>
            <a:r>
              <a:rPr lang="en-US" altLang="zh-CN" sz="2400" dirty="0"/>
              <a:t>	a. Find one appropriate block to insert.</a:t>
            </a:r>
          </a:p>
          <a:p>
            <a:r>
              <a:rPr lang="en-US" altLang="zh-CN" sz="2400" dirty="0"/>
              <a:t>	b. Find one None position for data.</a:t>
            </a:r>
          </a:p>
          <a:p>
            <a:r>
              <a:rPr lang="en-US" altLang="zh-CN" sz="2400" dirty="0"/>
              <a:t>	c. See if the splitting of data is necessary.</a:t>
            </a:r>
          </a:p>
          <a:p>
            <a:endParaRPr lang="en-US" altLang="zh-CN" sz="2400" dirty="0"/>
          </a:p>
          <a:p>
            <a:r>
              <a:rPr lang="en-US" altLang="zh-CN" sz="2400" b="1" dirty="0"/>
              <a:t>The process of searching for one appropriate block can be greatly accelerated by index structure.</a:t>
            </a:r>
          </a:p>
          <a:p>
            <a:endParaRPr lang="en-US" altLang="zh-CN" sz="2400" dirty="0"/>
          </a:p>
          <a:p>
            <a:r>
              <a:rPr lang="en-US" altLang="zh-CN" sz="2400" b="1" dirty="0"/>
              <a:t>The idea to maintain one pointer of corresponding B+ tree in one table of relation, we can reduce the cost from O(n) to O(log(n)).</a:t>
            </a:r>
          </a:p>
          <a:p>
            <a:endParaRPr lang="en-US" altLang="zh-CN" sz="2400" dirty="0"/>
          </a:p>
          <a:p>
            <a:r>
              <a:rPr lang="en-US" altLang="zh-CN" sz="2400" b="1" dirty="0"/>
              <a:t>Within the block, the linear search is unavoidable. </a:t>
            </a:r>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2207436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1154</Words>
  <Application>Microsoft Office PowerPoint</Application>
  <PresentationFormat>宽屏</PresentationFormat>
  <Paragraphs>229</Paragraphs>
  <Slides>25</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Lora</vt:lpstr>
      <vt:lpstr>等线</vt:lpstr>
      <vt:lpstr>微软雅黑</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子牧 管</cp:lastModifiedBy>
  <cp:revision>92</cp:revision>
  <dcterms:created xsi:type="dcterms:W3CDTF">2019-01-01T10:14:41Z</dcterms:created>
  <dcterms:modified xsi:type="dcterms:W3CDTF">2020-05-22T03:29:38Z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