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19"/>
    <p:restoredTop sz="94688"/>
  </p:normalViewPr>
  <p:slideViewPr>
    <p:cSldViewPr snapToGrid="0" snapToObjects="1">
      <p:cViewPr varScale="1">
        <p:scale>
          <a:sx n="143" d="100"/>
          <a:sy n="143" d="100"/>
        </p:scale>
        <p:origin x="40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897BF-AB0D-1147-914E-A9C30BA67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5CC0C7-0FB2-9B4B-8E87-6205E4D000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BE34B-18AD-D74D-8F9F-B8F8170E4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591F-E627-1048-A5CB-5FB230116581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1211E-FA4D-124E-BD01-6AA9BD3A1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1F579-5DCC-CF45-B5D1-49CE51B4B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3E85-8946-BD49-932F-23031E402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731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DF7AC-F51F-1047-B18E-0C2ED78D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D66142-0C75-F849-912A-FDEA3E349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25EED-1628-0D49-94CE-6CDD31AB6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591F-E627-1048-A5CB-5FB230116581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6F1F2-8FE8-1645-B162-EE686FB46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7E3D3-4C20-2343-B062-8C22177D8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3E85-8946-BD49-932F-23031E402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7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EA5F42-7E10-C341-BACC-B083714E6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B2F21-0F2A-FD4C-94FB-45CEC91E9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81A55-73C2-794B-89CF-1FE4007CF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591F-E627-1048-A5CB-5FB230116581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573AB-9A83-0C4B-9F49-6D7537BE5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C9EC0-4E80-FE48-B167-AFF85FBC0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3E85-8946-BD49-932F-23031E402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174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C8EFA-112E-154D-9E6B-50299394F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714A2-82FA-114C-86F9-9B407820A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C313F-1C70-F845-819E-1E981F861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591F-E627-1048-A5CB-5FB230116581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FFB16-B81E-D844-BC5E-084E9F411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38324-5BD7-DD40-B4D4-4BD796513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3E85-8946-BD49-932F-23031E402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61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17179-D40A-7F4C-9769-DF6E0019E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E9338-E51A-4F49-8503-40A1DF566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79933-2605-BD4F-B21F-46DE83AE3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591F-E627-1048-A5CB-5FB230116581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83C9E-6965-1645-A8F7-9C58CC389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F6E38-822A-2D4F-B9F0-6DAFEE9F3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3E85-8946-BD49-932F-23031E402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44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9D3AF-BA44-6149-8FD5-4F545A709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E093D-1AE8-BF41-8367-DC700944D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EA6F5E-A5FE-EE48-8EE6-9A81217E0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B1598B-8005-8643-82CB-977143F97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591F-E627-1048-A5CB-5FB230116581}" type="datetimeFigureOut">
              <a:rPr lang="en-US" smtClean="0"/>
              <a:t>4/26/19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6E70F-F12E-6740-9CB6-6303F3DBD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63A34E-21C6-4C41-AB82-02902E686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3E85-8946-BD49-932F-23031E402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92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5D9BF-0F74-FC49-B8CF-D2BCC260C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51134-9498-3C47-BF88-15A6999B7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72C60-0A4F-1E4D-BE70-3C2E51292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F1920E-2ABD-F64B-9860-06351C6718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668531-2B70-4C4B-B9E4-954DDE22F2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CE6FC7-6F17-E345-BC29-C0BC20B42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591F-E627-1048-A5CB-5FB230116581}" type="datetimeFigureOut">
              <a:rPr lang="en-US" smtClean="0"/>
              <a:t>4/26/19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405AC0-5231-4F48-99DF-A68825194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A53558-8F04-434D-9BE4-E8876C78E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3E85-8946-BD49-932F-23031E402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114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668E5-216D-DB43-91F6-DF0ABB35F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05A12F-6CDA-E547-B5BC-523C3E280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591F-E627-1048-A5CB-5FB230116581}" type="datetimeFigureOut">
              <a:rPr lang="en-US" smtClean="0"/>
              <a:t>4/26/19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F492B-7B29-0D49-B321-E03F904B1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8C68B6-609E-CC43-B6C2-B473DB20F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3E85-8946-BD49-932F-23031E402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0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19D688-6F75-9F4D-A59D-649FEE5A6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591F-E627-1048-A5CB-5FB230116581}" type="datetimeFigureOut">
              <a:rPr lang="en-US" smtClean="0"/>
              <a:t>4/26/19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C52FB8-B660-6B40-B6C6-784FFB79E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7BC320-3969-5A49-996E-7437987FE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3E85-8946-BD49-932F-23031E402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542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51C21-3937-194C-8076-A9A63D04D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55E0A-D7AA-7342-9C07-FC61984F8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C0429-9197-2040-BF4F-E53CE4659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0B2166-AA57-3E4A-A29C-1ACA62246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591F-E627-1048-A5CB-5FB230116581}" type="datetimeFigureOut">
              <a:rPr lang="en-US" smtClean="0"/>
              <a:t>4/26/19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6DCB6-E772-0349-8267-325B938B7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2B314-D0DB-4547-9CDA-F0E279D1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3E85-8946-BD49-932F-23031E402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72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6E560-866C-FF44-B7A5-9A3F656D7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5F7A7D-E9BE-AB48-9676-1AD37D80BD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90D055-BFDE-9E44-9A69-D0666DF39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DF3EDA-03FA-8549-B41D-350186E11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591F-E627-1048-A5CB-5FB230116581}" type="datetimeFigureOut">
              <a:rPr lang="en-US" smtClean="0"/>
              <a:t>4/26/19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437D2-40E3-4543-9E28-C06EDEE83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F73AB-8305-B74D-ABC6-11C2832A8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3E85-8946-BD49-932F-23031E402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36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A99005-ABD7-CA43-9FC6-ABA214D15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DE21E-3302-1D42-AC28-AB8C4E1EE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402FB-FF74-1E45-9919-7A939B1A47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F591F-E627-1048-A5CB-5FB230116581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17CAB-3F10-4A4C-BF7D-D3DBBE77CF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9D589-0FC0-F44A-BD42-DBCE69F2A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D3E85-8946-BD49-932F-23031E402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5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ED591D-007E-444E-B9FB-31CE74C85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0" y="1289050"/>
            <a:ext cx="1636491" cy="2451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0A8ADB-3349-9C46-A14C-9A62E57D8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731" y="3814248"/>
            <a:ext cx="3817527" cy="26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06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Zheng ZHANG</dc:creator>
  <cp:lastModifiedBy>Zheng ZHANG</cp:lastModifiedBy>
  <cp:revision>2</cp:revision>
  <dcterms:created xsi:type="dcterms:W3CDTF">2019-04-27T00:49:19Z</dcterms:created>
  <dcterms:modified xsi:type="dcterms:W3CDTF">2019-04-27T05:37:12Z</dcterms:modified>
</cp:coreProperties>
</file>