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60" r:id="rId4"/>
    <p:sldId id="258" r:id="rId5"/>
    <p:sldId id="259" r:id="rId6"/>
  </p:sldIdLst>
  <p:sldSz cx="9906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theme" Target="theme/theme1.xml"></Relationship><Relationship Id="rId8" Type="http://schemas.openxmlformats.org/officeDocument/2006/relationships/presProps" Target="presProps.xml"></Relationship><Relationship Id="rId9" Type="http://schemas.openxmlformats.org/officeDocument/2006/relationships/viewProps" Target="viewProps.xml"></Relationship><Relationship Id="rId10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9906635" cy="436562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9906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42950" y="2130425"/>
            <a:ext cx="84207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85900" y="4653280"/>
            <a:ext cx="6934835" cy="1369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굴림" charset="0"/>
                <a:ea typeface="굴림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>
            <p:ph type="ctrTitle"/>
          </p:nvPr>
        </p:nvSpPr>
        <p:spPr>
          <a:xfrm rot="0">
            <a:off x="742950" y="2130425"/>
            <a:ext cx="639508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12" name="부제목 2"/>
          <p:cNvSpPr txBox="1">
            <a:spLocks/>
          </p:cNvSpPr>
          <p:nvPr>
            <p:ph type="subTitle" idx="1"/>
          </p:nvPr>
        </p:nvSpPr>
        <p:spPr>
          <a:xfrm rot="0">
            <a:off x="7759700" y="2132965"/>
            <a:ext cx="215709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F1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2">
                    <a:lumMod val="20000"/>
                    <a:lumOff val="80000"/>
                  </a:schemeClr>
                </a:solidFill>
                <a:latin typeface="굴림" charset="0"/>
                <a:ea typeface="굴림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49530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503555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535430"/>
            <a:ext cx="437705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495300" y="2174875"/>
            <a:ext cx="437705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5031740" y="1535430"/>
            <a:ext cx="437959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5031740" y="2174875"/>
            <a:ext cx="437959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3050"/>
            <a:ext cx="3259455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872865" y="273050"/>
            <a:ext cx="553847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495300" y="1435100"/>
            <a:ext cx="3259455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41195" y="4800600"/>
            <a:ext cx="59442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1941195" y="612775"/>
            <a:ext cx="59442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그림을 추가하려면 아이콘을 클릭하세요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1941195" y="5367655"/>
            <a:ext cx="59442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9906635" cy="155765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9906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마스터 부제목 스타일 편집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7759150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827164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742950" y="2130425"/>
            <a:ext cx="84207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굴림" charset="0"/>
                <a:ea typeface="굴림" charset="0"/>
              </a:rPr>
              <a:t>2DGP 중간발표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85900" y="4653280"/>
            <a:ext cx="6934835" cy="13690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굴림" charset="0"/>
                <a:ea typeface="굴림" charset="0"/>
              </a:rPr>
              <a:t>2015180055 이재원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게임컨셉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육성요소가 있는 횡스크롤 액션게임</a:t>
            </a:r>
            <a:endParaRPr lang="ko-KR" altLang="en-US" sz="3200" cap="none" dirty="0" smtClean="0" b="0" strike="noStrike">
              <a:latin typeface="굴림" charset="0"/>
              <a:ea typeface="굴림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	</a:t>
            </a:r>
            <a:r>
              <a:rPr lang="en-US" altLang="ko-KR" sz="2000" cap="none" dirty="0" smtClean="0" b="1" strike="noStrike">
                <a:latin typeface="굴림" charset="0"/>
                <a:ea typeface="굴림" charset="0"/>
              </a:rPr>
              <a:t>-보스 클리어시 행동력 획득-&gt;상점에서 행동력 만큼능력치 증가</a:t>
            </a:r>
            <a:endParaRPr lang="ko-KR" altLang="en-US" sz="2000" cap="none" dirty="0" smtClean="0" b="1" strike="noStrike">
              <a:latin typeface="굴림" charset="0"/>
              <a:ea typeface="굴림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latin typeface="굴림" charset="0"/>
              <a:ea typeface="굴림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학교를 배경으로한 친근한 컨셉</a:t>
            </a:r>
            <a:endParaRPr lang="ko-KR" altLang="en-US" sz="3200" cap="none" dirty="0" smtClean="0" b="0" strike="noStrike">
              <a:latin typeface="굴림" charset="0"/>
              <a:ea typeface="굴림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3200" cap="none" dirty="0" smtClean="0" b="0" strike="noStrike">
              <a:latin typeface="굴림" charset="0"/>
              <a:ea typeface="굴림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학과 교수님 과목에 따른 공격패턴</a:t>
            </a:r>
            <a:endParaRPr lang="ko-KR" altLang="en-US" sz="3200" cap="none" dirty="0" smtClean="0" b="0" strike="noStrike">
              <a:latin typeface="굴림" charset="0"/>
              <a:ea typeface="굴림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굴림" charset="0"/>
                <a:ea typeface="굴림" charset="0"/>
              </a:rPr>
              <a:t>	-게임공학과 학생들의 공감</a:t>
            </a:r>
            <a:endParaRPr lang="ko-KR" altLang="en-US" sz="3200" cap="none" dirty="0" smtClean="0" b="0" strike="noStrike"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개발범위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ph type="obj" idx="2"/>
          </p:nvPr>
        </p:nvGraphicFramePr>
        <p:xfrm>
          <a:off x="226695" y="1663700"/>
          <a:ext cx="7886700" cy="408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05"/>
                <a:gridCol w="5801995"/>
              </a:tblGrid>
              <a:tr h="3092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4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개발범위</a:t>
                      </a:r>
                      <a:endParaRPr lang="ko-KR" altLang="en-US" sz="14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 컨트롤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입력에 따른 상(점프), 하(중력), 좌, 우 와 같은 4방향 움직임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FF00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입력에 따른 플레이어 및 보스 오브젝트의 공격모션 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FF00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공격 패턴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적의 공격패턴 디자인(각 보스별 최소 3패턴 이상)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적의 공격은 유도, 무유도로 나뉨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AI는 플레이어의 좌표를 상시 인지하고 있음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백그라운드 이동(씬 변경)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부드러운 백그라운드 이동, 씬 체인지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특별히 상, 중, 하 와 같은 난이도 선택은 제공하지 않음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보스별 패턴에 따라 체감하는 난이도를 다르게함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및 보스의 HP바 UI제공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피격, 혹은 충돌시 화면흔들림(추가기능)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및 보스, 보스 공격패턴의 애니메이션 제작(각 최소 5프레임 이상)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4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메인테마, 보스마다 다른BGM, 공격 및 피격, 게임오버 등등 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 rot="0">
            <a:off x="8094980" y="1892300"/>
            <a:ext cx="7283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구현!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093710" y="3428365"/>
            <a:ext cx="70294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구현!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8175625" y="5047615"/>
            <a:ext cx="124079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일부 구현!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184515" y="4465320"/>
            <a:ext cx="129984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(내부)구현!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95300" y="2495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개발 계획 대비 현재 진행 상황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내용 개체 틀 2" descr="C:/Users/LEEJAEWON/AppData/Roaming/PolarisOffice/ETemp/352_19493232/fImage16775915041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3845" y="1600200"/>
            <a:ext cx="7647304" cy="4526915"/>
          </a:xfrm>
          <a:prstGeom prst="rect"/>
          <a:noFill/>
        </p:spPr>
      </p:pic>
      <p:cxnSp>
        <p:nvCxnSpPr>
          <p:cNvPr id="5" name="도형 4"/>
          <p:cNvCxnSpPr/>
          <p:nvPr/>
        </p:nvCxnSpPr>
        <p:spPr>
          <a:xfrm rot="0">
            <a:off x="6239510" y="4138295"/>
            <a:ext cx="2365375" cy="65595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8067675" y="4920615"/>
            <a:ext cx="1904365" cy="7391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보스 충돌처리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6주차 부터 구현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마을내 충돌은 구현됨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5357495" y="3237865"/>
            <a:ext cx="2647315" cy="128270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7858125" y="2492375"/>
            <a:ext cx="2101850" cy="12312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보스 미완성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-&gt;리소스 시간소모 제작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단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클래스 틀은 완성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충돌처리진행과 동시에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렌더하면됨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굴림" charset="0"/>
                <a:ea typeface="굴림" charset="0"/>
              </a:rPr>
              <a:t>Github 커밋 통계</a:t>
            </a:r>
            <a:endParaRPr lang="ko-KR" altLang="en-US" sz="4400" cap="none" dirty="0" smtClean="0" b="0" strike="noStrike">
              <a:latin typeface="굴림" charset="0"/>
              <a:ea typeface="굴림" charset="0"/>
            </a:endParaRPr>
          </a:p>
        </p:txBody>
      </p:sp>
      <p:pic>
        <p:nvPicPr>
          <p:cNvPr id="3" name="내용 개체 틀 2" descr="C:/Users/LEEJAEWON/AppData/Roaming/PolarisOffice/ETemp/352_19493232/fImage588271648467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10970" y="1600200"/>
            <a:ext cx="7084695" cy="4526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" id="{F21CBC20-20EB-4F0B-89DB-E60D6F526821}" vid="{0DDB8F2A-9DD4-4DA8-9436-972CF50F0D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10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재원</dc:creator>
  <cp:lastModifiedBy>이 재원</cp:lastModifiedBy>
</cp:coreProperties>
</file>