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ED7D31"/>
    <a:srgbClr val="8867A0"/>
    <a:srgbClr val="8D73A0"/>
    <a:srgbClr val="835BA0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1"/>
        <p:guide pos="37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Props" Target="../customXml/itemProps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ustomXml" Target="../customXml/item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0" Type="http://schemas.openxmlformats.org/officeDocument/2006/relationships/notesSlide" Target="../notesSlides/notesSlide1.xml"/><Relationship Id="rId2" Type="http://schemas.openxmlformats.org/officeDocument/2006/relationships/image" Target="../media/image3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958850" y="2725420"/>
            <a:ext cx="11292840" cy="254000"/>
          </a:xfrm>
          <a:prstGeom prst="rightArrow">
            <a:avLst>
              <a:gd name="adj1" fmla="val 50000"/>
              <a:gd name="adj2" fmla="val 508823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692275" y="785495"/>
            <a:ext cx="3009265" cy="3538855"/>
            <a:chOff x="2223" y="1237"/>
            <a:chExt cx="4739" cy="5573"/>
          </a:xfrm>
        </p:grpSpPr>
        <p:grpSp>
          <p:nvGrpSpPr>
            <p:cNvPr id="19" name="Group 18"/>
            <p:cNvGrpSpPr/>
            <p:nvPr/>
          </p:nvGrpSpPr>
          <p:grpSpPr>
            <a:xfrm>
              <a:off x="2223" y="1237"/>
              <a:ext cx="3890" cy="2926"/>
              <a:chOff x="2223" y="1021"/>
              <a:chExt cx="3890" cy="2926"/>
            </a:xfrm>
          </p:grpSpPr>
          <p:sp>
            <p:nvSpPr>
              <p:cNvPr id="15" name="Striped Right Arrow 14"/>
              <p:cNvSpPr/>
              <p:nvPr/>
            </p:nvSpPr>
            <p:spPr>
              <a:xfrm rot="5400000">
                <a:off x="4300" y="873"/>
                <a:ext cx="508" cy="3118"/>
              </a:xfrm>
              <a:prstGeom prst="stripedRightArrow">
                <a:avLst>
                  <a:gd name="adj1" fmla="val 36399"/>
                  <a:gd name="adj2" fmla="val 58952"/>
                </a:avLst>
              </a:prstGeom>
              <a:gradFill>
                <a:gsLst>
                  <a:gs pos="26000">
                    <a:schemeClr val="bg1"/>
                  </a:gs>
                  <a:gs pos="0">
                    <a:schemeClr val="accent6"/>
                  </a:gs>
                  <a:gs pos="100000">
                    <a:schemeClr val="accent6">
                      <a:lumMod val="40000"/>
                      <a:lumOff val="60000"/>
                      <a:alpha val="81000"/>
                    </a:schemeClr>
                  </a:gs>
                </a:gsLst>
                <a:lin ang="0" scaled="0"/>
              </a:gra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802" y="1021"/>
                <a:ext cx="1471" cy="1187"/>
                <a:chOff x="3306" y="2414"/>
                <a:chExt cx="1648" cy="118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3306" y="2414"/>
                  <a:ext cx="1648" cy="1187"/>
                </a:xfrm>
                <a:prstGeom prst="roundRect">
                  <a:avLst/>
                </a:prstGeom>
                <a:noFill/>
                <a:ln w="38100">
                  <a:solidFill>
                    <a:schemeClr val="accent6"/>
                  </a:solidFill>
                  <a:prstDash val="dashDot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2000" i="1" baseline="30000">
                    <a:solidFill>
                      <a:schemeClr val="tx1"/>
                    </a:solidFill>
                    <a:latin typeface="Times New Roman Italic" panose="02020603050405020304" charset="0"/>
                    <a:cs typeface="Times New Roman Italic" panose="02020603050405020304" charset="0"/>
                  </a:endParaRPr>
                </a:p>
              </p:txBody>
            </p:sp>
            <p:pic>
              <p:nvPicPr>
                <p:cNvPr id="7" name="334E55B0-647D-440b-865C-3EC943EB4CBC-2" descr="/private/var/folders/yx/llzrrk296dq4n50r6kfhp8mr0000gn/T/com.kingsoft.wpsoffice.mac/wpsoffice.uUJntYwpsoffice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3672" y="2733"/>
                  <a:ext cx="916" cy="550"/>
                </a:xfrm>
                <a:prstGeom prst="rect">
                  <a:avLst/>
                </a:prstGeom>
              </p:spPr>
            </p:pic>
          </p:grpSp>
          <p:grpSp>
            <p:nvGrpSpPr>
              <p:cNvPr id="9" name="Group 8"/>
              <p:cNvGrpSpPr/>
              <p:nvPr/>
            </p:nvGrpSpPr>
            <p:grpSpPr>
              <a:xfrm>
                <a:off x="2223" y="2760"/>
                <a:ext cx="1471" cy="1187"/>
                <a:chOff x="3306" y="2414"/>
                <a:chExt cx="1648" cy="1187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3306" y="2414"/>
                  <a:ext cx="1648" cy="1187"/>
                </a:xfrm>
                <a:prstGeom prst="roundRect">
                  <a:avLst/>
                </a:prstGeom>
                <a:noFill/>
                <a:ln w="38100">
                  <a:solidFill>
                    <a:schemeClr val="accent4"/>
                  </a:solidFill>
                  <a:prstDash val="dashDot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2000" i="1" baseline="30000">
                    <a:solidFill>
                      <a:schemeClr val="tx1"/>
                    </a:solidFill>
                    <a:latin typeface="Times New Roman Italic" panose="02020603050405020304" charset="0"/>
                    <a:cs typeface="Times New Roman Italic" panose="02020603050405020304" charset="0"/>
                  </a:endParaRPr>
                </a:p>
              </p:txBody>
            </p:sp>
            <p:pic>
              <p:nvPicPr>
                <p:cNvPr id="11" name="334E55B0-647D-440b-865C-3EC943EB4CBC-3" descr="/private/var/folders/yx/llzrrk296dq4n50r6kfhp8mr0000gn/T/com.kingsoft.wpsoffice.mac/wpsoffice.JbeeHcwpsoffic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07" y="2717"/>
                  <a:ext cx="847" cy="583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3858" y="2760"/>
                <a:ext cx="1471" cy="1187"/>
                <a:chOff x="3306" y="2414"/>
                <a:chExt cx="1648" cy="1187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3306" y="2414"/>
                  <a:ext cx="1648" cy="1187"/>
                </a:xfrm>
                <a:prstGeom prst="roundRect">
                  <a:avLst/>
                </a:prstGeom>
                <a:noFill/>
                <a:ln w="38100">
                  <a:solidFill>
                    <a:schemeClr val="accent4"/>
                  </a:solidFill>
                  <a:prstDash val="dashDot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2000" i="1" baseline="30000">
                    <a:solidFill>
                      <a:schemeClr val="tx1"/>
                    </a:solidFill>
                    <a:latin typeface="Times New Roman Italic" panose="02020603050405020304" charset="0"/>
                    <a:cs typeface="Times New Roman Italic" panose="02020603050405020304" charset="0"/>
                  </a:endParaRPr>
                </a:p>
              </p:txBody>
            </p:sp>
            <p:pic>
              <p:nvPicPr>
                <p:cNvPr id="14" name="334E55B0-647D-440b-865C-3EC943EB4CBC-4" descr="/private/var/folders/yx/llzrrk296dq4n50r6kfhp8mr0000gn/T/com.kingsoft.wpsoffice.mac/wpsoffice.ldVNKbwpsoffice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13" y="2715"/>
                  <a:ext cx="835" cy="587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Striped Right Arrow 19"/>
            <p:cNvSpPr/>
            <p:nvPr/>
          </p:nvSpPr>
          <p:spPr>
            <a:xfrm rot="5400000">
              <a:off x="4341" y="2830"/>
              <a:ext cx="508" cy="3118"/>
            </a:xfrm>
            <a:prstGeom prst="stripedRightArrow">
              <a:avLst>
                <a:gd name="adj1" fmla="val 36399"/>
                <a:gd name="adj2" fmla="val 58952"/>
              </a:avLst>
            </a:prstGeom>
            <a:gradFill>
              <a:gsLst>
                <a:gs pos="26000">
                  <a:schemeClr val="bg1"/>
                </a:gs>
                <a:gs pos="0">
                  <a:schemeClr val="accent4"/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0" scaled="0"/>
            </a:gra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224" y="5623"/>
              <a:ext cx="1471" cy="1187"/>
              <a:chOff x="3860" y="4571"/>
              <a:chExt cx="1471" cy="1187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860" y="4571"/>
                <a:ext cx="1471" cy="1187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  <a:prstDash val="dash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 i="1" baseline="30000">
                  <a:solidFill>
                    <a:schemeClr val="tx1"/>
                  </a:solidFill>
                  <a:latin typeface="Times New Roman Italic" panose="02020603050405020304" charset="0"/>
                  <a:cs typeface="Times New Roman Italic" panose="02020603050405020304" charset="0"/>
                </a:endParaRPr>
              </a:p>
            </p:txBody>
          </p:sp>
          <p:pic>
            <p:nvPicPr>
              <p:cNvPr id="22" name="334E55B0-647D-440b-865C-3EC943EB4CBC-7" descr="/private/var/folders/yx/llzrrk296dq4n50r6kfhp8mr0000gn/T/com.kingsoft.wpsoffice.mac/wpsoffice.bZgQZZwpsoffic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3" y="4917"/>
                <a:ext cx="745" cy="504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3860" y="4770"/>
              <a:ext cx="1471" cy="1187"/>
              <a:chOff x="3860" y="4571"/>
              <a:chExt cx="1471" cy="1187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860" y="4571"/>
                <a:ext cx="1471" cy="1187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  <a:prstDash val="dash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 i="1" baseline="30000">
                  <a:solidFill>
                    <a:schemeClr val="tx1"/>
                  </a:solidFill>
                  <a:latin typeface="Times New Roman Italic" panose="02020603050405020304" charset="0"/>
                  <a:cs typeface="Times New Roman Italic" panose="02020603050405020304" charset="0"/>
                </a:endParaRPr>
              </a:p>
            </p:txBody>
          </p:sp>
          <p:pic>
            <p:nvPicPr>
              <p:cNvPr id="27" name="334E55B0-647D-440b-865C-3EC943EB4CBC-8" descr="/private/var/folders/yx/llzrrk296dq4n50r6kfhp8mr0000gn/T/com.kingsoft.wpsoffice.mac/wpsoffice.EOpwcWwpsoffice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3" y="4914"/>
                <a:ext cx="745" cy="510"/>
              </a:xfrm>
              <a:prstGeom prst="rect">
                <a:avLst/>
              </a:prstGeom>
            </p:spPr>
          </p:pic>
        </p:grpSp>
        <p:grpSp>
          <p:nvGrpSpPr>
            <p:cNvPr id="28" name="Group 27"/>
            <p:cNvGrpSpPr/>
            <p:nvPr/>
          </p:nvGrpSpPr>
          <p:grpSpPr>
            <a:xfrm>
              <a:off x="5491" y="5623"/>
              <a:ext cx="1471" cy="1187"/>
              <a:chOff x="3860" y="4571"/>
              <a:chExt cx="1471" cy="1187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860" y="4571"/>
                <a:ext cx="1471" cy="1187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  <a:prstDash val="dash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 i="1" baseline="30000">
                  <a:solidFill>
                    <a:schemeClr val="tx1"/>
                  </a:solidFill>
                  <a:latin typeface="Times New Roman Italic" panose="02020603050405020304" charset="0"/>
                  <a:cs typeface="Times New Roman Italic" panose="02020603050405020304" charset="0"/>
                </a:endParaRPr>
              </a:p>
            </p:txBody>
          </p:sp>
          <p:pic>
            <p:nvPicPr>
              <p:cNvPr id="30" name="334E55B0-647D-440b-865C-3EC943EB4CBC-9" descr="/private/var/folders/yx/llzrrk296dq4n50r6kfhp8mr0000gn/T/com.kingsoft.wpsoffice.mac/wpsoffice.zYqTxzwpsoffice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44" y="4917"/>
                <a:ext cx="703" cy="504"/>
              </a:xfrm>
              <a:prstGeom prst="rect">
                <a:avLst/>
              </a:prstGeom>
            </p:spPr>
          </p:pic>
        </p:grpSp>
      </p:grpSp>
      <p:grpSp>
        <p:nvGrpSpPr>
          <p:cNvPr id="57" name="Group 56"/>
          <p:cNvGrpSpPr/>
          <p:nvPr/>
        </p:nvGrpSpPr>
        <p:grpSpPr>
          <a:xfrm>
            <a:off x="5299710" y="789305"/>
            <a:ext cx="2005965" cy="2997200"/>
            <a:chOff x="8265" y="1243"/>
            <a:chExt cx="3159" cy="4720"/>
          </a:xfrm>
        </p:grpSpPr>
        <p:grpSp>
          <p:nvGrpSpPr>
            <p:cNvPr id="31" name="Group 30"/>
            <p:cNvGrpSpPr/>
            <p:nvPr/>
          </p:nvGrpSpPr>
          <p:grpSpPr>
            <a:xfrm>
              <a:off x="8265" y="1243"/>
              <a:ext cx="3118" cy="2926"/>
              <a:chOff x="2995" y="1021"/>
              <a:chExt cx="3118" cy="2926"/>
            </a:xfrm>
          </p:grpSpPr>
          <p:sp>
            <p:nvSpPr>
              <p:cNvPr id="32" name="Striped Right Arrow 31"/>
              <p:cNvSpPr/>
              <p:nvPr/>
            </p:nvSpPr>
            <p:spPr>
              <a:xfrm rot="5400000">
                <a:off x="4300" y="873"/>
                <a:ext cx="508" cy="3118"/>
              </a:xfrm>
              <a:prstGeom prst="stripedRightArrow">
                <a:avLst>
                  <a:gd name="adj1" fmla="val 36399"/>
                  <a:gd name="adj2" fmla="val 58952"/>
                </a:avLst>
              </a:prstGeom>
              <a:gradFill>
                <a:gsLst>
                  <a:gs pos="26000">
                    <a:schemeClr val="bg1"/>
                  </a:gs>
                  <a:gs pos="0">
                    <a:schemeClr val="accent6"/>
                  </a:gs>
                  <a:gs pos="100000">
                    <a:schemeClr val="accent6">
                      <a:lumMod val="40000"/>
                      <a:lumOff val="60000"/>
                      <a:alpha val="81000"/>
                    </a:schemeClr>
                  </a:gs>
                </a:gsLst>
                <a:lin ang="0" scaled="0"/>
              </a:gra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802" y="1021"/>
                <a:ext cx="1471" cy="1187"/>
                <a:chOff x="3306" y="2414"/>
                <a:chExt cx="1648" cy="1187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3306" y="2414"/>
                  <a:ext cx="1648" cy="1187"/>
                </a:xfrm>
                <a:prstGeom prst="roundRect">
                  <a:avLst/>
                </a:prstGeom>
                <a:noFill/>
                <a:ln w="38100">
                  <a:solidFill>
                    <a:schemeClr val="accent6"/>
                  </a:solidFill>
                  <a:prstDash val="dashDot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2000" i="1" baseline="30000">
                    <a:solidFill>
                      <a:schemeClr val="tx1"/>
                    </a:solidFill>
                    <a:latin typeface="Times New Roman Italic" panose="02020603050405020304" charset="0"/>
                    <a:cs typeface="Times New Roman Italic" panose="02020603050405020304" charset="0"/>
                  </a:endParaRPr>
                </a:p>
              </p:txBody>
            </p:sp>
            <p:pic>
              <p:nvPicPr>
                <p:cNvPr id="35" name="334E55B0-647D-440b-865C-3EC943EB4CBC-10" descr="/private/var/folders/yx/llzrrk296dq4n50r6kfhp8mr0000gn/T/com.kingsoft.wpsoffice.mac/wpsoffice.nXCxxwwpsoffice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38" y="2772"/>
                  <a:ext cx="1184" cy="471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 38"/>
              <p:cNvGrpSpPr/>
              <p:nvPr/>
            </p:nvGrpSpPr>
            <p:grpSpPr>
              <a:xfrm>
                <a:off x="3858" y="2760"/>
                <a:ext cx="1471" cy="1187"/>
                <a:chOff x="3306" y="2414"/>
                <a:chExt cx="1648" cy="1187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3306" y="2414"/>
                  <a:ext cx="1648" cy="1187"/>
                </a:xfrm>
                <a:prstGeom prst="roundRect">
                  <a:avLst/>
                </a:prstGeom>
                <a:noFill/>
                <a:ln w="38100">
                  <a:solidFill>
                    <a:schemeClr val="accent4"/>
                  </a:solidFill>
                  <a:prstDash val="dashDot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2000" i="1" baseline="30000">
                    <a:solidFill>
                      <a:schemeClr val="tx1"/>
                    </a:solidFill>
                    <a:latin typeface="Times New Roman Italic" panose="02020603050405020304" charset="0"/>
                    <a:cs typeface="Times New Roman Italic" panose="02020603050405020304" charset="0"/>
                  </a:endParaRPr>
                </a:p>
              </p:txBody>
            </p:sp>
            <p:pic>
              <p:nvPicPr>
                <p:cNvPr id="41" name="334E55B0-647D-440b-865C-3EC943EB4CBC-12" descr="/private/var/folders/yx/llzrrk296dq4n50r6kfhp8mr0000gn/T/com.kingsoft.wpsoffice.mac/wpsoffice.EgDbdRwpsoffice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40" y="2705"/>
                  <a:ext cx="1184" cy="617"/>
                </a:xfrm>
                <a:prstGeom prst="rect">
                  <a:avLst/>
                </a:prstGeom>
              </p:spPr>
            </p:pic>
          </p:grpSp>
        </p:grpSp>
        <p:sp>
          <p:nvSpPr>
            <p:cNvPr id="45" name="Striped Right Arrow 44"/>
            <p:cNvSpPr/>
            <p:nvPr/>
          </p:nvSpPr>
          <p:spPr>
            <a:xfrm rot="5400000">
              <a:off x="9611" y="2836"/>
              <a:ext cx="508" cy="3118"/>
            </a:xfrm>
            <a:prstGeom prst="stripedRightArrow">
              <a:avLst>
                <a:gd name="adj1" fmla="val 36399"/>
                <a:gd name="adj2" fmla="val 58952"/>
              </a:avLst>
            </a:prstGeom>
            <a:gradFill>
              <a:gsLst>
                <a:gs pos="26000">
                  <a:schemeClr val="bg1"/>
                </a:gs>
                <a:gs pos="0">
                  <a:schemeClr val="accent4"/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0" scaled="0"/>
            </a:gra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130" y="4776"/>
              <a:ext cx="1471" cy="1187"/>
              <a:chOff x="3860" y="4571"/>
              <a:chExt cx="1471" cy="1187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3860" y="4571"/>
                <a:ext cx="1471" cy="1187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  <a:prstDash val="dash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 i="1" baseline="30000">
                  <a:solidFill>
                    <a:schemeClr val="tx1"/>
                  </a:solidFill>
                  <a:latin typeface="Times New Roman Italic" panose="02020603050405020304" charset="0"/>
                  <a:cs typeface="Times New Roman Italic" panose="02020603050405020304" charset="0"/>
                </a:endParaRPr>
              </a:p>
            </p:txBody>
          </p:sp>
          <p:pic>
            <p:nvPicPr>
              <p:cNvPr id="51" name="334E55B0-647D-440b-865C-3EC943EB4CBC-15" descr="/private/var/folders/yx/llzrrk296dq4n50r6kfhp8mr0000gn/T/com.kingsoft.wpsoffice.mac/wpsoffice.FUufIIwpsoffice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67" y="4852"/>
                <a:ext cx="1057" cy="616"/>
              </a:xfrm>
              <a:prstGeom prst="rect">
                <a:avLst/>
              </a:prstGeom>
            </p:spPr>
          </p:pic>
        </p:grpSp>
      </p:grpSp>
      <p:grpSp>
        <p:nvGrpSpPr>
          <p:cNvPr id="58" name="Group 57"/>
          <p:cNvGrpSpPr/>
          <p:nvPr/>
        </p:nvGrpSpPr>
        <p:grpSpPr>
          <a:xfrm>
            <a:off x="8876030" y="795655"/>
            <a:ext cx="2005965" cy="2962910"/>
            <a:chOff x="8265" y="1243"/>
            <a:chExt cx="3159" cy="4666"/>
          </a:xfrm>
        </p:grpSpPr>
        <p:grpSp>
          <p:nvGrpSpPr>
            <p:cNvPr id="59" name="Group 58"/>
            <p:cNvGrpSpPr/>
            <p:nvPr/>
          </p:nvGrpSpPr>
          <p:grpSpPr>
            <a:xfrm>
              <a:off x="8265" y="1243"/>
              <a:ext cx="3118" cy="2926"/>
              <a:chOff x="2995" y="1021"/>
              <a:chExt cx="3118" cy="2926"/>
            </a:xfrm>
          </p:grpSpPr>
          <p:sp>
            <p:nvSpPr>
              <p:cNvPr id="60" name="Striped Right Arrow 59"/>
              <p:cNvSpPr/>
              <p:nvPr/>
            </p:nvSpPr>
            <p:spPr>
              <a:xfrm rot="5400000">
                <a:off x="4300" y="873"/>
                <a:ext cx="508" cy="3118"/>
              </a:xfrm>
              <a:prstGeom prst="stripedRightArrow">
                <a:avLst>
                  <a:gd name="adj1" fmla="val 36399"/>
                  <a:gd name="adj2" fmla="val 58952"/>
                </a:avLst>
              </a:prstGeom>
              <a:gradFill>
                <a:gsLst>
                  <a:gs pos="26000">
                    <a:schemeClr val="bg1"/>
                  </a:gs>
                  <a:gs pos="0">
                    <a:schemeClr val="accent6"/>
                  </a:gs>
                  <a:gs pos="100000">
                    <a:schemeClr val="accent6">
                      <a:lumMod val="40000"/>
                      <a:lumOff val="60000"/>
                      <a:alpha val="81000"/>
                    </a:schemeClr>
                  </a:gs>
                </a:gsLst>
                <a:lin ang="0" scaled="0"/>
              </a:gra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3802" y="1021"/>
                <a:ext cx="1471" cy="1187"/>
                <a:chOff x="3306" y="2414"/>
                <a:chExt cx="1648" cy="1187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3306" y="2414"/>
                  <a:ext cx="1648" cy="1187"/>
                </a:xfrm>
                <a:prstGeom prst="roundRect">
                  <a:avLst/>
                </a:prstGeom>
                <a:noFill/>
                <a:ln w="38100">
                  <a:solidFill>
                    <a:schemeClr val="accent6"/>
                  </a:solidFill>
                  <a:prstDash val="dashDot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2000" i="1" baseline="30000">
                    <a:solidFill>
                      <a:schemeClr val="tx1"/>
                    </a:solidFill>
                    <a:latin typeface="Times New Roman Italic" panose="02020603050405020304" charset="0"/>
                    <a:cs typeface="Times New Roman Italic" panose="02020603050405020304" charset="0"/>
                  </a:endParaRPr>
                </a:p>
              </p:txBody>
            </p:sp>
            <p:pic>
              <p:nvPicPr>
                <p:cNvPr id="63" name="334E55B0-647D-440b-865C-3EC943EB4CBC-20" descr="/private/var/folders/yx/llzrrk296dq4n50r6kfhp8mr0000gn/T/com.kingsoft.wpsoffice.mac/wpsoffice.bfdzLawpsoffice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3" y="2716"/>
                  <a:ext cx="775" cy="582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/>
              <p:cNvGrpSpPr/>
              <p:nvPr/>
            </p:nvGrpSpPr>
            <p:grpSpPr>
              <a:xfrm>
                <a:off x="3858" y="2760"/>
                <a:ext cx="1471" cy="1187"/>
                <a:chOff x="3306" y="2414"/>
                <a:chExt cx="1648" cy="1187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3306" y="2414"/>
                  <a:ext cx="1648" cy="1187"/>
                </a:xfrm>
                <a:prstGeom prst="roundRect">
                  <a:avLst/>
                </a:prstGeom>
                <a:noFill/>
                <a:ln w="38100">
                  <a:solidFill>
                    <a:schemeClr val="accent4"/>
                  </a:solidFill>
                  <a:prstDash val="dashDot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2000" i="1" baseline="30000">
                    <a:solidFill>
                      <a:schemeClr val="tx1"/>
                    </a:solidFill>
                    <a:latin typeface="Times New Roman Italic" panose="02020603050405020304" charset="0"/>
                    <a:cs typeface="Times New Roman Italic" panose="02020603050405020304" charset="0"/>
                  </a:endParaRPr>
                </a:p>
              </p:txBody>
            </p:sp>
            <p:pic>
              <p:nvPicPr>
                <p:cNvPr id="66" name="334E55B0-647D-440b-865C-3EC943EB4CBC-21" descr="/private/var/folders/yx/llzrrk296dq4n50r6kfhp8mr0000gn/T/com.kingsoft.wpsoffice.mac/wpsoffice.FaJHeiwpsoffice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84" y="2705"/>
                  <a:ext cx="697" cy="617"/>
                </a:xfrm>
                <a:prstGeom prst="rect">
                  <a:avLst/>
                </a:prstGeom>
              </p:spPr>
            </p:pic>
          </p:grpSp>
        </p:grpSp>
        <p:sp>
          <p:nvSpPr>
            <p:cNvPr id="68" name="Striped Right Arrow 67"/>
            <p:cNvSpPr/>
            <p:nvPr/>
          </p:nvSpPr>
          <p:spPr>
            <a:xfrm rot="5400000">
              <a:off x="9611" y="2836"/>
              <a:ext cx="508" cy="3118"/>
            </a:xfrm>
            <a:prstGeom prst="stripedRightArrow">
              <a:avLst>
                <a:gd name="adj1" fmla="val 36399"/>
                <a:gd name="adj2" fmla="val 58952"/>
              </a:avLst>
            </a:prstGeom>
            <a:gradFill>
              <a:gsLst>
                <a:gs pos="26000">
                  <a:schemeClr val="bg1"/>
                </a:gs>
                <a:gs pos="0">
                  <a:schemeClr val="accent4"/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0" scaled="0"/>
            </a:gra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9130" y="4722"/>
              <a:ext cx="1471" cy="1187"/>
              <a:chOff x="3860" y="4517"/>
              <a:chExt cx="1471" cy="1187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3860" y="4517"/>
                <a:ext cx="1471" cy="1187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  <a:prstDash val="dash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 i="1" baseline="30000">
                  <a:solidFill>
                    <a:schemeClr val="tx1"/>
                  </a:solidFill>
                  <a:latin typeface="Times New Roman Italic" panose="02020603050405020304" charset="0"/>
                  <a:cs typeface="Times New Roman Italic" panose="02020603050405020304" charset="0"/>
                </a:endParaRPr>
              </a:p>
            </p:txBody>
          </p:sp>
          <p:pic>
            <p:nvPicPr>
              <p:cNvPr id="71" name="334E55B0-647D-440b-865C-3EC943EB4CBC-23" descr="/private/var/folders/yx/llzrrk296dq4n50r6kfhp8mr0000gn/T/com.kingsoft.wpsoffice.mac/wpsoffice.Cmvwbywpsoffice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33" y="4798"/>
                <a:ext cx="725" cy="616"/>
              </a:xfrm>
              <a:prstGeom prst="rect">
                <a:avLst/>
              </a:prstGeom>
            </p:spPr>
          </p:pic>
        </p:grpSp>
      </p:grpSp>
      <p:pic>
        <p:nvPicPr>
          <p:cNvPr id="72" name="334E55B0-647D-440b-865C-3EC943EB4CBC-24" descr="/private/var/folders/yx/llzrrk296dq4n50r6kfhp8mr0000gn/T/com.kingsoft.wpsoffice.mac/wpsoffice.qQMPLywpsoffic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7800" y="2258695"/>
            <a:ext cx="480695" cy="51435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9424035" y="4216400"/>
            <a:ext cx="934085" cy="753745"/>
          </a:xfrm>
          <a:prstGeom prst="roundRect">
            <a:avLst/>
          </a:prstGeom>
          <a:solidFill>
            <a:schemeClr val="accent1">
              <a:lumMod val="75000"/>
              <a:alpha val="10000"/>
            </a:schemeClr>
          </a:solidFill>
          <a:ln w="3810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2000" i="1" baseline="30000">
              <a:solidFill>
                <a:schemeClr val="tx1"/>
              </a:solidFill>
              <a:latin typeface="Times New Roman Italic" panose="02020603050405020304" charset="0"/>
              <a:cs typeface="Times New Roman Italic" panose="02020603050405020304" charset="0"/>
              <a:sym typeface="+mn-ea"/>
            </a:endParaRPr>
          </a:p>
        </p:txBody>
      </p:sp>
      <p:pic>
        <p:nvPicPr>
          <p:cNvPr id="75" name="334E55B0-647D-440b-865C-3EC943EB4CBC-35" descr="/private/var/folders/yx/llzrrk296dq4n50r6kfhp8mr0000gn/T/com.kingsoft.wpsoffice.mac/wpsoffice.mtToJOwpsoffic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60890" y="4428490"/>
            <a:ext cx="460375" cy="328930"/>
          </a:xfrm>
          <a:prstGeom prst="rect">
            <a:avLst/>
          </a:prstGeom>
        </p:spPr>
      </p:pic>
      <p:cxnSp>
        <p:nvCxnSpPr>
          <p:cNvPr id="77" name="Curved Connector 76"/>
          <p:cNvCxnSpPr/>
          <p:nvPr/>
        </p:nvCxnSpPr>
        <p:spPr>
          <a:xfrm>
            <a:off x="3664585" y="2266950"/>
            <a:ext cx="6226810" cy="2703195"/>
          </a:xfrm>
          <a:prstGeom prst="curvedConnector4">
            <a:avLst>
              <a:gd name="adj1" fmla="val 19743"/>
              <a:gd name="adj2" fmla="val 101550"/>
            </a:avLst>
          </a:prstGeom>
          <a:ln w="19050" cmpd="sng">
            <a:gradFill>
              <a:gsLst>
                <a:gs pos="0">
                  <a:schemeClr val="accent4"/>
                </a:gs>
                <a:gs pos="88000">
                  <a:schemeClr val="accent4"/>
                </a:gs>
              </a:gsLst>
              <a:lin ang="5400000" scaled="1"/>
            </a:gra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5400000">
            <a:off x="9663113" y="3986848"/>
            <a:ext cx="457835" cy="1270"/>
          </a:xfrm>
          <a:prstGeom prst="curvedConnector3">
            <a:avLst>
              <a:gd name="adj1" fmla="val 50000"/>
            </a:avLst>
          </a:prstGeom>
          <a:ln w="19050" cmpd="sng"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88000">
                  <a:schemeClr val="accent2"/>
                </a:gs>
              </a:gsLst>
              <a:lin ang="5400000" scaled="1"/>
            </a:gra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>
            <a:off x="3629025" y="1162685"/>
            <a:ext cx="6236970" cy="3819525"/>
          </a:xfrm>
          <a:prstGeom prst="curvedConnector3">
            <a:avLst>
              <a:gd name="adj1" fmla="val 22245"/>
            </a:avLst>
          </a:prstGeom>
          <a:ln w="19050" cmpd="sng">
            <a:gradFill>
              <a:gsLst>
                <a:gs pos="0">
                  <a:srgbClr val="70AD47"/>
                </a:gs>
                <a:gs pos="80000">
                  <a:srgbClr val="70AD47"/>
                </a:gs>
              </a:gsLst>
              <a:lin ang="5400000" scaled="1"/>
            </a:gra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465580" y="385445"/>
            <a:ext cx="3416935" cy="4584700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i="1" baseline="30000">
              <a:solidFill>
                <a:schemeClr val="tx1"/>
              </a:solidFill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2259965" y="140335"/>
            <a:ext cx="1803400" cy="457200"/>
            <a:chOff x="3117" y="221"/>
            <a:chExt cx="2840" cy="720"/>
          </a:xfrm>
        </p:grpSpPr>
        <p:sp>
          <p:nvSpPr>
            <p:cNvPr id="90" name="Rounded Rectangle 89"/>
            <p:cNvSpPr/>
            <p:nvPr/>
          </p:nvSpPr>
          <p:spPr>
            <a:xfrm>
              <a:off x="3117" y="221"/>
              <a:ext cx="2840" cy="7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 i="1" baseline="30000">
                <a:solidFill>
                  <a:schemeClr val="tx1"/>
                </a:solidFill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pic>
          <p:nvPicPr>
            <p:cNvPr id="91" name="334E55B0-647D-440b-865C-3EC943EB4CBC-32" descr="/private/var/folders/yx/llzrrk296dq4n50r6kfhp8mr0000gn/T/com.kingsoft.wpsoffice.mac/wpsoffice.SWhPLTwpsoffice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28" y="330"/>
              <a:ext cx="2219" cy="503"/>
            </a:xfrm>
            <a:prstGeom prst="rect">
              <a:avLst/>
            </a:prstGeom>
          </p:spPr>
        </p:pic>
      </p:grpSp>
      <p:sp>
        <p:nvSpPr>
          <p:cNvPr id="92" name="Rounded Rectangle 91"/>
          <p:cNvSpPr/>
          <p:nvPr/>
        </p:nvSpPr>
        <p:spPr>
          <a:xfrm>
            <a:off x="5373370" y="385445"/>
            <a:ext cx="1802765" cy="3608070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i="1" baseline="30000">
              <a:solidFill>
                <a:schemeClr val="tx1"/>
              </a:solidFill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5619115" y="140335"/>
            <a:ext cx="1308735" cy="457835"/>
            <a:chOff x="3117" y="221"/>
            <a:chExt cx="2061" cy="721"/>
          </a:xfrm>
        </p:grpSpPr>
        <p:sp>
          <p:nvSpPr>
            <p:cNvPr id="95" name="Rounded Rectangle 94"/>
            <p:cNvSpPr/>
            <p:nvPr/>
          </p:nvSpPr>
          <p:spPr>
            <a:xfrm>
              <a:off x="3117" y="221"/>
              <a:ext cx="2061" cy="7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 i="1" baseline="30000">
                <a:solidFill>
                  <a:schemeClr val="tx1"/>
                </a:solidFill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pic>
          <p:nvPicPr>
            <p:cNvPr id="96" name="334E55B0-647D-440b-865C-3EC943EB4CBC-33" descr="/private/var/folders/yx/llzrrk296dq4n50r6kfhp8mr0000gn/T/com.kingsoft.wpsoffice.mac/wpsoffice.TVkXaewpsoffice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399" y="330"/>
              <a:ext cx="1530" cy="503"/>
            </a:xfrm>
            <a:prstGeom prst="rect">
              <a:avLst/>
            </a:prstGeom>
          </p:spPr>
        </p:pic>
      </p:grpSp>
      <p:sp>
        <p:nvSpPr>
          <p:cNvPr id="97" name="Rounded Rectangle 96"/>
          <p:cNvSpPr/>
          <p:nvPr/>
        </p:nvSpPr>
        <p:spPr>
          <a:xfrm>
            <a:off x="8902065" y="386080"/>
            <a:ext cx="1953895" cy="3606800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i="1" baseline="30000">
              <a:solidFill>
                <a:schemeClr val="tx1"/>
              </a:solidFill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267190" y="140335"/>
            <a:ext cx="1175999" cy="457835"/>
            <a:chOff x="3117" y="221"/>
            <a:chExt cx="1274" cy="721"/>
          </a:xfrm>
        </p:grpSpPr>
        <p:sp>
          <p:nvSpPr>
            <p:cNvPr id="99" name="Rounded Rectangle 98"/>
            <p:cNvSpPr/>
            <p:nvPr/>
          </p:nvSpPr>
          <p:spPr>
            <a:xfrm>
              <a:off x="3117" y="221"/>
              <a:ext cx="1274" cy="7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 i="1" baseline="30000">
                <a:solidFill>
                  <a:schemeClr val="tx1"/>
                </a:solidFill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pic>
          <p:nvPicPr>
            <p:cNvPr id="100" name="334E55B0-647D-440b-865C-3EC943EB4CBC-34" descr="/private/var/folders/yx/llzrrk296dq4n50r6kfhp8mr0000gn/T/com.kingsoft.wpsoffice.mac/wpsoffice.QvVjvXwpsoffice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208" y="329"/>
              <a:ext cx="1108" cy="504"/>
            </a:xfrm>
            <a:prstGeom prst="rect">
              <a:avLst/>
            </a:prstGeom>
          </p:spPr>
        </p:pic>
      </p:grpSp>
      <p:sp>
        <p:nvSpPr>
          <p:cNvPr id="101" name="Rounded Rectangle 100"/>
          <p:cNvSpPr/>
          <p:nvPr/>
        </p:nvSpPr>
        <p:spPr>
          <a:xfrm>
            <a:off x="111125" y="295275"/>
            <a:ext cx="1175385" cy="490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60000"/>
              </a:lnSpc>
            </a:pPr>
            <a:r>
              <a:rPr lang="en-US" sz="3200" b="1" i="1" baseline="30000">
                <a:solidFill>
                  <a:schemeClr val="bg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Country</a:t>
            </a:r>
            <a:endParaRPr lang="en-US" sz="3200" b="1" i="1" baseline="30000">
              <a:solidFill>
                <a:schemeClr val="bg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11125" y="922020"/>
            <a:ext cx="1175385" cy="490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60000"/>
              </a:lnSpc>
            </a:pPr>
            <a:r>
              <a:rPr lang="en-US" sz="3200" b="1" i="1" baseline="30000">
                <a:solidFill>
                  <a:schemeClr val="bg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Sport</a:t>
            </a:r>
            <a:endParaRPr lang="en-US" sz="3200" b="1" i="1" baseline="30000">
              <a:solidFill>
                <a:schemeClr val="bg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11125" y="1555750"/>
            <a:ext cx="1175385" cy="4902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80000"/>
              </a:lnSpc>
            </a:pPr>
            <a:r>
              <a:rPr lang="en-US" sz="3200" b="1" i="1" baseline="30000">
                <a:solidFill>
                  <a:schemeClr val="bg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Player</a:t>
            </a:r>
            <a:endParaRPr lang="en-US" sz="3200" b="1" i="1" baseline="30000">
              <a:solidFill>
                <a:schemeClr val="bg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379855" y="5176520"/>
            <a:ext cx="3634740" cy="940435"/>
          </a:xfrm>
          <a:prstGeom prst="roundRect">
            <a:avLst/>
          </a:prstGeom>
          <a:noFill/>
          <a:ln w="38100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 baseline="3000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a.</a:t>
            </a:r>
            <a:r>
              <a:rPr lang="en-US" altLang="zh-CN" sz="2800" baseline="30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aseline="30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Player k made </a:t>
            </a:r>
            <a:r>
              <a:rPr lang="en-US" sz="2800" baseline="30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his/her Olympic debut at this time, representing country i in sport j.</a:t>
            </a:r>
            <a:endParaRPr lang="en-US" sz="2800" baseline="30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279640" y="5080000"/>
            <a:ext cx="4717415" cy="1365885"/>
          </a:xfrm>
          <a:prstGeom prst="roundRect">
            <a:avLst/>
          </a:prstGeom>
          <a:noFill/>
          <a:ln w="38100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sz="2800" b="1" baseline="3000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b. </a:t>
            </a:r>
            <a:r>
              <a:rPr sz="2800" baseline="30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Calculate his/her overall performance score based on the country and sport factors at the time of debut, combined with current individual </a:t>
            </a:r>
            <a:r>
              <a:rPr lang="en-US" sz="2800" baseline="30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momentum</a:t>
            </a:r>
            <a:r>
              <a:rPr sz="2800" baseline="30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to make a prediction.</a:t>
            </a:r>
            <a:endParaRPr sz="2800" baseline="30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7" name="334E55B0-647D-440b-865C-3EC943EB4CBC-36" descr="/private/var/folders/yx/llzrrk296dq4n50r6kfhp8mr0000gn/T/com.kingsoft.wpsoffice.mac/wpsoffice.zanisQwpsoffic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448415" y="2556510"/>
            <a:ext cx="574675" cy="1689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UTE5cFhuc29kRjh3S1gwZ1hGMD0iLAoJIkxhdGV4SW1nQmFzZTY0IiA6ICJpVkJPUncwS0dnb0FBQUFOU1VoRVVnQUFBS1VBQUFCdkJBTUFBQUIvZGgwN0FBQUFNRkJNVkVYLy8vOEFBQUFBQUFBQUFBQUFBQUFBQUFBQUFBQUFBQUFBQUFBQUFBQUFBQUFBQUFBQUFBQUFBQUFBQUFBQUFBQXYzYUI3QUFBQUQzUlNUbE1BSWxTSnU5M3Z6WFl5bVdhclJCQzFSeEJZQUFBQUNYQklXWE1BQUE3RUFBQU94QUdWS3c0YkFBQUc0a2xFUVZSb0JhMVpQV3dqUlJSZS95VCszNHNvQUVIaElORTdCVUtpY2tTQmFHQnpGSWdHRnFRVEo0RmdnMEJJMTV4VG5KQm9jQXAwclZNZ2hFVGhJRG9hQittUTBEVk9BeVYyUWRyNGdJdnZMM2VQTjdNek8rL3RuM2NkdTdEZnZKOXZadCs4ZWUvdDJMSXlmdXlNZW5uVS9qeGFwRjI1dkVnakpHL01OMEtjeUxBRnh4RmVLbVA0UWFwWUNpZjNGK3NRamViaVpWcFdDN2FJeVVKeStHQ2hDaXFNSG1YUlVqcFZPTXlpWGMvajBjNWRDam1sQTBhN21SNUhtdGplcDhTMC81QU1PRGs0NCtPVVVaTStlZzFnbXFSYmg3MGtVWmpmb2RQWEFjTHlZR3pEUHdHOWdQRCtKUXJyd0p4TEpFaDJVMlJNc3dFN1pOeUdsTkNld1Q1UlRTSFhtSmRHa0xLNVRkaE9BU0tpRHR1VU1ieFBaQ0d5bGRXaFBlWWtENDVDUUhUb0pRY2FWYk9CSHJrQzBNQ2llcEllemlPc09FYVZQVThEWUNOT1MvRTYyWTVuaFcxN0UxSlhNb09EbEJrRDBhVkFyZVdCK3REZ0NoUUZVVW5iUWFNNUNVS3BxaUhaeW8wbVVuVjR3c1lKZzc1eGtYMTYyb2NIcDZmVEJGWExxc0xqUkJrUk9HeFRVc1BUc29yd0h6Rk5KRjJXTTlMRDB5ckFlU0lRRVFETlNoaWVlMFFXSmVGZWxCZmgyQXdUdzlOa0NmdUdOLzk4eWkzU1EwM3AxdGpNTkR6dDd2eUhYM29QT1doS2RqV1QxMWkrcE5uelJKelNsc2NydjhjU2pvRmhWSXQ1bldaUHY2STlQV2NMZGFPWVQ3MzBObHg5WGJtc3RJdm9SWVpKc21mSjM2MEdUNWs5Rm5uQy9udi9wSnpoUStGbnVJTmZmSjFEdUNORitOVldLL0pZbElmWCtaeEF2SEw3bGd2ell6UXF5WVBlWXY1MHphcTZLcGs0b2ZTcTU1Uy8zeUxpUjM4aGFiOElJcldPWUJPLzJSN1pKRHc5RlluRDBKbEFtK0FqSU45UW96OXdpVVdRRDJmVFdFTGV2bElweUhseDBKZFRheGdXbnlXRS9GVkxyUEc1TlZIQlRtT2VGUGNpM1BlMU8reGtVZTJXQzNBdGdMU2E4RFdvaGREenZ1WTd0M3dvdkIxZ0hoazdkdDY3b0hWOEJYY080TGNLanRwZndiL2tLM1czUktaVW1CT3piU0pLRkJlVi93WTQwNTZTb0FOMGhaOWV1NEVMTFdzZ2k3c3RZckNwUzk4RWRxV0YvR3FZL0ZuQUo3OXVKRWloNTFRMk4zbGVoTUlkSVJNNXNtd3dkNHdseWZNM2daMFcxTUdrcHVyUWpCVDBvU3czRXdFU2o3a1cxQ1BzLzZoVDVMUTlVREZDNjJaZlBHZEJGcE9tOWh4N2RsTVEyMENEMEgrU1BxaTlxWkt5TlJEK3VQbElhQVI3MUtIK25PamlWY0FhU3p0aENUclIwVnZRamtOMkNmZW82c2NqaWFWdGFTQy9najdrQkIvOTJQQjk2bExnWWRvdmplR1c5NGxVYU9ocU5xS3ZNRUcvNUlDV0UrRDFZSGtqRXFDMTM4NWU5WlZxZXM0dU9aczEzUWVKVmdCZEgvcXNhYkcxemc1Zm9PYXAyamNtVTliMVZnOFFjejlRMVlUcFVxcnhiWWZPUjlRMU0rMUROeEtjQXJkc3dwTDE4M3BPUEZOeUliWTZ3cExmVi9sUFBIck02MExaOUpuc3ZTUEFyUHRub3FvZlZ3aThCNzY0alpnSFBrbS9LNmF3RUhpaVlidVB4V2hBWG0vOXlvRE1NV0p1RUYxRnJwayswNDVHcjFBNkVYdFhCRktMMjJyYnhNRm1GVVZocmo5VUJQNk1ZcHNnZXpqLzhXZjNuS3pIVVkvZVJFejVFQVpDVXNWdkRLTmtmR3VZV0xkRWIwTWdTenBTWjRpNVF6WGo2TEZhUUp6TThDWTZIL2NSYzh2dzQ2a3kyWWg0RGVUV0Fod1hNY242RXl6R1pDY1NWS3lCM2dHUk9tbURtV0JRWGJ6UW1yZW5qRVVKenRJdWQ0NFNaZ3ZZbFhjMVdVSE11RzNYY3YxclR6V1Y5R3R1eXNTMjMwbFNXNUkvUU16ZEpXMlR6RWFJZVpBa1hKSS9STXpESlcyVHpCekUzRThTTHNrWG1OTWxiWlBNZW9pWkpGdVc3NEt1NHh6aEJUN01OY0oxeGgzTnFqNjd1Y0NVOGpnK0kxZGsvN0lNSU5wZ0xNVmwrZmFUSmZHRVdUK20vUkpUSFFuaGtwOU83QjdadXZZamFxMzNaazdzV1d3c2xjaGJlRnMzUnBtUlJhNmJSclJuSlAwTll4MGVNU0VNMFlVY2s3RlBPdHVHNVFRTm51R2xVNlp2SjNvTldxRW0rZk9XQTBGYkg2RE9hSFFXOGgrcGRrenRjSThDK0tVSTdFUElKa3VJY3BpUkYxZzRkSk1iOWQ3ajQveWpTZmlsNDVtemFYNFVib0hSeEVBYWNPRmx5alJ5M1V4ak83R05vVkhJUkdFckl1OC9mT1d2VmxQeTBLTzZNN1ZmaHMvb1FscXZYZDJqNDh4MEFlUCs3azlDL1hrSDNxSm10bk92ZDdaQk9abnBXZzhENnNydDc3NEUrSmdablp6amJlNHVZMlVldE5SbDFmd1ZidUpzNGZ1dmY0WEJCWmxHejk3Q1M3WGZROTFEQTh0Zk9WTXJtV2tPcWJTRzcyTHJjSkVTR3AxcnRDMnU1V2lTaXVyazViaWIrSmRRM0l0alhpQ2piNHRYT1ErMkRlZmlWT0VkY1FrRm14ZEg0Z2lZWGpsakJhTlo3a3E4ZU5KUnByZVN4VGhVb3hldGdGUzhESTJWWldzWnV6UWJ6SzNMcGFVVVVIckhuNktXU3pRUldhbDRPWmZOSW1YNWQ1RklKYXY3NE4zNUFWN043S3dPVWR6S2lCZXk4ZUVxTVV2aVJVZW1rdFdoVmtVdlZWNXRBcFYvVFBSM1Y3ZElnZVRNclRycmZGWUFmd0pmaEM3WlZ3QjY0ME4xTDVzZDYzK3NwVEgvbG9QL3d3QUFBQUJKUlU1RXJrSmdnZz09Igp9Cg=="/>
    </extobj>
    <extobj name="334E55B0-647D-440b-865C-3EC943EB4CBC-3">
      <extobjdata type="334E55B0-647D-440b-865C-3EC943EB4CBC" data="ewoJIkltZ1NldHRpbmdKc29uIiA6ICJ7XCJkcGlcIjpcIjYwMFwiLFwiZm9ybWF0XCI6XCJQTkdcIixcInRyYW5zcGFyZW50XCI6dHJ1ZSxcImF1dG9cIjpmYWxzZX0iLAoJIkxhdGV4IiA6ICJYRnNnVTE5N2FpMHhmVjU3S0hSZk1DbDlJRnhkIiwKCSJMYXRleEltZ0Jhc2U2NCIgOiAiaVZCT1J3MEtHZ29BQUFBTlNVaEVVZ0FBQUo0QUFBQjZCQU1BQUFDOGZ2ZmNBQUFBTUZCTVZFWC8vLzhBQUFBQUFBQUFBQUFBQUFBQUFBQUFBQUFBQUFBQUFBQUFBQUFBQUFBQUFBQUFBQUFBQUFBQUFBQUFBQUF2M2FCN0FBQUFEM1JTVGxNQVJKbTd6ZS9kcTNZUVZDSXlpV1oxTkpvTEFBQUFDWEJJV1hNQUFBN0VBQUFPeEFHVkt3NGJBQUFIbVVsRVFWUm9CYTFaVDRpYlJSU2ZMNXZzYnJMSlpsRjZFU1JGNnNIVEZyWEZrOW1ENHFtc3JXMjFWUGxXdEFYeGtGNkVXcEhzUVhvU3M1UldkZ3VTUGZXNnF3ZFBRZ0lpSWg1U1FRVHhrRVhFUTBGVDI2Wi9iT3Z6elh6ZnpMejMvY3RrMCsrUXZEZnozbTltM3IrWitUNGhISjQxQjVreFJMelhSd25uM3g4bFFmc0hKeW1YUkh1d2tOU2MzSlliYmlkM2tOYmFYY0tNSUpzanB5ZUVCMWRIb0pqdUhIUU5uVTRNL2t2djR6MHRKOG1jcXdWTHNKL2dGd25OeWNZRHpxZHhsNFpydG1zVzlscUdVNzNibkUvam1uUzVQYmlYSnBlRDFiUXUybDZDRmNJdXduWENNYklJOXhtZndoUmdrL1Q0ekppa0E4bitUYzRuY3dOcWxqbklXRlRiS2E0YU5QRG5JVU5uSm1QdVpxNGw1b0FaR0pxZUdPRzVHRERQQmkzQW5SaU1iZkJ2V0RxTmFzTU82ZW9BRFI3U29jakZqTWxyMlJac2F4TC9CNWxMMm5KSXVXWHFYdEdFVndsNmxHeW5KNDhSQldPVFBSQStiQVFqaUVRK2N6UWw2WUVKbDlaSXZCeUxCVHFTb1dmaEgwTnZiS3dEL0xDeFlScWlCQldPOW9YOEZITkFadmdKVVlLSEtUQ21lWnJsZjNiNGlibk02RlNZVlZaZE90YWFaa1JLd0MzS0pkRnRoamNBVW9QWEQ4RFJYN2xPVmpZR2tqMVlJaW8wL0w2QUk1L3RnMmRJcnhBQWpFMWdlaXg5U2ZVck5tVG03ZUU3c3c5a2EwaEFFNklHWjJ3N3JYN1RxbkROK1Nkc3R4Q05HTjVqei92dm5sV0RlSWVsNUJiRm85V3ZIOFQ1Z05Ya1paYnN1TWszVlE3YzJrU2t6cjhTajgwdlorMHpGNlpDZ1pXQXlQekt5ekQ4K05wZkIrRG1taWo2OXdLOC9mSXZlS2JCektZU3B1cFV4TDVhVlA0WG0zQ2pLNG5INFUzTTdSVkpNbiswYmZnVlFyL25XTHo3ekwvZndaMXRpWUZXRzI0M2c5clRwdkd5WmNPdkU1YW1XVkJtQ2RRRWk3OFNtRkk4QjRjZzJDWlpmcEROZHl2YzUwcDJ5b2dKdEpRTmNKWDZxYUZmbEpkWi9qWUNZNzJJVW4yRFJ6WVVscjhlRUZmTlFEalVGQzFwb0VBcXNvZ3NobmllZFpFOEE1cGlLUzB2QXo1OE1IS0R1bHl4SmhObFVESGN2bzlDemRBMkhpMEI4NlJZWW15VHlCRDEwTTUwU0F4bk9kemlWZnlwR3p4aU1scWZaNEhGZGl0Y1o1R1V0Snh5bjZjQUV2R215ZjdSSVlvNGZrL1hLYksvemFxMWRkUUcwRFQySXlXdkdnYVJXZ1ZkdXhCbTYydlpGQzlMSDVYOW5VQjhWZjVoaVNkNE5lSlJZSUV1cXZxVTFna05KWlg3NkkvV1hVbVJlREVwaUphMTV3TU01aFVsR1A1VTliVG8rV1VHN2h3WUxpaUpRWGc5bUtkYkVEbS9UQUZ6cnlob3Q4M1RBUHkrOGM1bU1HQXZyR01Wa205bGtKRVVQQVdnaFU2SXFqa1crTUVDdGFDUlgxSFVEQmt1UjZaVUJacjRpR2ZTdktWbnloQjFYYUhtYUJOM2RDTCthS3ZxSnlINCtWbURsc084YVd1L1lVZUx1TG9ITk4wdy9wYTBKai9mNjFheEdCaWtSZHpyUHpDOUF1ZG5uWTNOczEzVFZ5ZDViUnJGNTJweFpUaHBtaW9rbWpGK0l3NHhZcUpONzBlbXVhak82Vmg0VFV1SEdocjlLM2VOcEdlZWUxNkxYSUFqZi84Q0gya1dTd1JacnNDdEMwdFVFS3RXSktENmlRc1c4cnp4bTVXdEVNL0lVcWllRit6MHJlU01LbnVXVDZacVBFNlhBOERodVlSRjE2M1JrN0d3dFJ5NW4zY0NQSUJibjhaMFpvalZZNTFoUTg4a1ZOQ0F4VmMvYjhSMFdpTW5XUFpYSTFvRERRY1FlNWRTSXB0WVJDMWs4MjlIMnozZkFuYWpuUnZSaGlpZjhCcWdGTG9FWVU5RXhYZkZsei9STXlSSnVTc2tyZVQ5SENKdTZwWkoveTgvclJDWEpzV3grbDlKd1B1V241ajZHdkY0N2t3R1dXd0EzOXNuZzVOblpycEpUNG9tcjdIc1hEZytvTGZEZFBCb1JIWVcxdVhHRks0ek9heUZJL09WS1VTWnpncHJ3WE9qUElMdS9tbWRZYnA0T09VVi9zKzNXSDhhYzFGZjVldDdtUWl1bDhVejJuT0JDU1F6bm5rekZTblZXRnFYcUFydWZUdVVUNlpMZFowRkhxd3lFZHpyV0VPVkg0V1piTWdVdi96ZE4xbkZObllVd1Btd1RTbEh6bVJKWU5qV3hKQnQ2dm5sSXh0MkwrcmVKeGg4RXVRSHg4OTJleHF2emMyRmQ0RmQxV2VEdDBYT2hEZzR1bmNuYVE2ajJnemVJbDhmdWVXT2dtRDlCcS9CajJwTmVJL0p1VElhcjRqMWt5Ukk1S0xraWlhdlFFRVZ4cXVDOW94VTd2T0x6Zmg0RllBLzdBVHhsVmZYSFlOSzZ2bmw0V0d4Y1hzejZDcjVFZXV0djN5VXZ3T2lFSXpXZUZXYzNFVVkvaVE3MXh2YzEySVdYbHQyREIrTlY1UEZ1SVVKOCt4VEIvSFF1ODBHclI4V0ZVZURhcnkrREkvaWVmUUtQa2U2REM2UForbzVIazZzbnpJYTczd3dvOHY3VGcxZlVZc21RczM5T05UbzhxSTBOQjVSajVMZTdUV0I4M01xcHliK29pQ0V2eVN2QUJpZjNLWkVnSklPOCt1ZlFRWHlGb3lxeDJnSFBGOU9iTnB4TjNiQXV5WW4wWTZFWkd4aVlZTURucExjTXZGM0pZZ3Ara3VPN3E1NDlpMVlreUlGZEZCUzFMaXVlQTJ6SFh4N092WjhhRmZ2aUlmaHZHcVZNaWhIUEF5L2JnYUs3WExFdzFkM1ZpZUxjc1FyMERkOGp3Q3ZRemVEUjRESHZnRThBcndtZjFHV2p1aG9QL0lOSUIxTDlyamgwVzhBMlhnMUowUFRid0RaZUMyblU3eGIrQlUzdm5rU0UvcmNqeHRZMERNZnQvQ3JtVXBCQ2tRaXJsdjQxZURZOGRNdm5UNTFiS1FObmNNdmNUYnhSdm9KS3Q0N2ZndlF0M0RqcTBjMXNGb3RSTnQyeVYrUmw4S3BDYSt1ZG15YzJZNU1JbjBwc3oyN28vQld2U3EvcU8zZG5YcE1TOTJ5S3E3Rk5LWWVhOGpMMEJ5UVY5UXhpZkVhS3ZqcTlvTGowY0FKdVE3UFJVK3JUbnBwUXFXRHcwUHlQRFRtOHovdGpneklqOXlLbWdBQUFBQkpSVTVFcmtKZ2dnPT0iCn0K"/>
    </extobj>
    <extobj name="334E55B0-647D-440b-865C-3EC943EB4CBC-4">
      <extobjdata type="334E55B0-647D-440b-865C-3EC943EB4CBC" data="ewoJIkltZ1NldHRpbmdKc29uIiA6ICJ7XCJkcGlcIjpcIjYwMFwiLFwiZm9ybWF0XCI6XCJQTkdcIixcInRyYW5zcGFyZW50XCI6dHJ1ZSxcImF1dG9cIjpmYWxzZX0iLAoJIkxhdGV4IiA6ICJYRnNnVTE5N2FuMWVleWgwWHpBcGZTQmNYUT09IiwKCSJMYXRleEltZ0Jhc2U2NCIgOiAiaVZCT1J3MEtHZ29BQUFBTlNVaEVVZ0FBQUpzQUFBQjZCQU1BQUFCYVZ6eVlBQUFBTUZCTVZFWC8vLzhBQUFBQUFBQUFBQUFBQUFBQUFBQUFBQUFBQUFBQUFBQUFBQUFBQUFBQUFBQUFBQUFBQUFBQUFBQUFBQUF2M2FCN0FBQUFEM1JTVGxNQVJKbTd6ZS9kcTNZUVZDSXlpV1oxTkpvTEFBQUFDWEJJV1hNQUFBN0VBQUFPeEFHVkt3NGJBQUFIQjBsRVFWUm9CZTBaTzJ4Y1JYRGYrYzczOFoxdGdkTFFPRUtob0hJRU9LTGkzQ0NxeUNSRWdpaWdad1FVaU9KU1JpQjBMbEFxeEZrUlFYWWs5RnpSMnFLZ3ZXc1Fvcm9nSVNSRWNTNFFSU1M0NFBqeUlRbkQ3TDYzdXpONzc5N25MaVd2OE0xL2QyZG5abWZYUW1UNHRqUElaQmZ4M2t5VExYNlVKa0g0dzBzRWlRVTlXSTZseHhFTG80TTRNcU90M0dkb0V0Sk9uWndRSHR4TU1rRjRCZWdSYkJJNC9IY1N4NkYzTWdrV01ucXZCcWVKL1NxQk9kaDZ4UEVKMlBYUnR1VlU0S1JGT05TL3kvRUpXSnV1dFE4UEpvaUpBbXhOWWhGNkRUWUp0Z3EzQ2NiQUtqeGtlRHhTZ2ozQzhKa2pDUVBCd1IyT3gySkQ2cElGU0ZoUmtDV2dXalRjRnlGQnBad3djejNUR3ZOOUdVYWFNZjdyWlhCZWtRMVpnbnZqWmd6RlB6TGdKQ0NBUThMcUFvMGF3bERnYXNMVUk5a09IQkN0WWVKNjl0UHpiSU51ckdqRDY4UzRDd2FUVTBhTGd2SEhDWWcrTm9DV2s3L0Z4TUdraEFjbVRqcXA1Z29zQ3FTNisxWGdiMFBhM2QwQitIRjMxeEJjZ0FxN3ZCQ2ZZNzVQRERzaGF2QTQzb3FoenJPVVR3NDdzWkFZbGRMbUVxc25YZXRKTXlBRjRKaGlNWERBekEyQlZOeWROYmp3SzFkSlNrRWwyWWQxb2tIRDdtczQvOFVwZUo1d2hRQmc2RGpTWnlsTHFsMjFKZFB0QkQrQmZTRG53TGd4SVZiZ3NpWFRhamV2S3RXQ2Y5R3loV2k1NXA1NnlYLy9paHJDT3ljRjk2azVXdTBHWVhnUFdRWGVZQWt1dkxhSy9PTTlOTlQ5UjVwanN5dFkzeXhFQ1ZCaVdjOW5WOStBMGFlMy9seURPOXVpNmo4SXpaMldQK0UzRDJZdWpTZzk1eHpmYWxIOHJiYmhxQ2Z4cCtGdFRPZE5DYkt0Q0d6WWxhSWRMN0F3OStuT2ZnLzNEcVFKOU5qb29CMFdtNEFHeXI0TnUyNVVpeXFnZkJLcUNScDNOVENGZHdIT1FuZ2VzcXdnaCt4K2RLTFY3SVRSSkpEYU5jUWw2bThGdDBUdEw4dlpWdWlvVjFCcVlNeVJ3NFBtckFka2s4b1FEVFJIU3hnb0d3MVpObFlqYzU3ZEhWWWMwZWt5ektNUEF6YXN3ZzNyTGxFSEZickJReFJxUjQ3eGFOWXZrdUlZclNTeTE0eGNUS3F4d0NpVzNOV2IrS2RwekJGM2tXcGNBUmJSbldpUlZWTENDbXJqUEtVZmEyN2VuaFZkb29lajkzVmhJaWRaUlMyc3E2cDkyL2lPbExpbEtIcmtFc2k2RVRWblhNZG1kVjF1VDkwL1JMYlppaHIxM1lyZFRHRGhqVlY0VDJwaDZwcGdsTkhSRTUzN2ltd0R4ZVFkam1HNkFJemhUU1VYL1ZuU2s2STlTaG51clkyV2xjUXc2dnNYNldsamU1UTVZTGtzU25yREZtbmcvZEI2Ynk4Y3J4OFZyZ1pKc2pySUVGSmZDV2hod3lQSEhQNSt1RG90YU9RM0ZWUW1veFhzakphQTVqcWFNNW5kMGZOa0JuVWxvYjRJN0U1MG5hMElWTFdURm5odnJHM1dvMndKOUpZaG8yTmpwZzgweHpEdTFyVWk3OXcxVmF5RzN1aVFqZlVmR1M3T3p1eXlKRlo2aHRVa3VXeUk0aXUxc2pwY01xU0dEV0lNVzJjdmpKUUk2SzNIa0t1cUJjYzZheWhkNG1UY1dYbEN4SDJMZk0rMXlEVTQvOWN2OElsR3NTcll0ZUlOQ0wrak1FU3RSQWdOWWxjclpGUHhtNVZ0a0UzQnRsQjlMOXU1VzhHeUtuTVdqNGRXV0h4dWhQWkdIOGVzdUduOUhXOEtxWFYrMis2RzVnQ09QeDlUS1JPSGp6RWpRdCtra1NKZ3FkWGZXMk1xbmRUcDFmMHRyalhVMWdERzNrUnE1TGppV2hvcnZxdWg2TmZ6cmIyZXd4TzdMc0hGeCsvMHRXZzMwT3BGVjNvYXZQNlpuaDlKeEdrTWFSM3Y1OGpnbnFiTStIdmpPV1Z3ZlVZelZ2MWJhZStoeFdlRnZrTnpMR0ZtTTFodEFUL0Naek9IL1RBOWkyYzBKcStsdE8zTGI4NDdaRHJZL2RoRGhIR3lJYVhiVEE1clgycU9NZ1VINlc0eUFyYUZzc0djK3V0Y1pxcllldkp5L3NjN2pKK0dORTh5Q1Z3c0MyUDA1VElUU0VGNFhaWk42enJWd0ZQdWtPSXBzQWRiVEFKUE5VWlk0bjB1azQxQjZQRXQyVGdiZHY0VVNOTVZvKzZTaXM2NTNIYzM5aGxtM1ZWMzhZQzdDcHY4bWFyeFBtbjVjQ2pjMkVOM3hEejRLbDhjdWJYbXNXSmtXN3dYYThPSGhqVUZVTVZ5U2RMQ3VmN2tOb2gzQUZwOUIveStrdHRjQStCM096MTh0ZXJsTmtFVml2QzQycnE3RjVKcXZ1TzVuVmN2OEpjY3Fob0hMK0hVdm9UUlQ1SzMwK0s3TENyd3hrYSt1Rm1ScGJlREJmMkZaODlnUjN2QWhteWVFNDE4emh6SXVLaGV4UTNCNzN5UFdTdGl2N3pBNDRqeFk1Q3I0WHh1blBwZzlKcGFNWkZwbjhhUjhoVVVvdTJDM3QxdGdiUExWejFkSXhhL0xudDdqRXZ1VDh2UENRMHVvd0o1eU1xcDdvcjdjbHJ6czUyNnhPWXRDUWRPS0JMK05PQit2cmhMRzRJOFpLV0padUczbk5xZlJXZXlERWJ4MW1SdWJnNkdYUyszMG1RRmZIdWJ6TXpQS2RFWHV2enFya2Jhczcwcm40S3paL3NVMlF6c05uL3J5cUNSS0VLZTdSUGxzakhwczMwMmpVUXArbXlmS0ppTitYL1laZk5UbkJUOWIxRWNQeWNOeUROYVR0VVljU3hQeXpIa0tVamZ5SHZlM0d4M1VUc3N6dXRRUHBhck4zRkxuaGJDUy9LVy9NL1h5V2tOY0QxMWRXbzhzZHBabEEzejBMNHM4OEZ5WXcxOGRMMzJCQnVBSnJ6bzlxSzU1MFFVYW1kR1ovTjNZdjhCRjB4Z1hOMDVSS2tBQUFBQVNVVk9SSzVDWUlJPSIKfQo="/>
    </extobj>
    <extobj name="334E55B0-647D-440b-865C-3EC943EB4CBC-7">
      <extobjdata type="334E55B0-647D-440b-865C-3EC943EB4CBC" data="ewoJIkltZ1NldHRpbmdKc29uIiA6ICJ7XCJkcGlcIjpcIjYwMFwiLFwiZm9ybWF0XCI6XCJQTkdcIixcInRyYW5zcGFyZW50XCI6dHJ1ZSxcImF1dG9cIjpmYWxzZX0iLAoJIkxhdGV4IiA6ICJYRnNnVUY5N2F5MHhmVjU3S0hSZk1DbDlJRnhkIiwKCSJMYXRleEltZ0Jhc2U2NCIgOiAiaVZCT1J3MEtHZ29BQUFBTlNVaEVVZ0FBQUtjQUFBQnhCQU1BQUFCQ1g2N3RBQUFBTUZCTVZFWC8vLzhBQUFBQUFBQUFBQUFBQUFBQUFBQUFBQUFBQUFBQUFBQUFBQUFBQUFBQUFBQUFBQUFBQUFBQUFBQUFBQUF2M2FCN0FBQUFEM1JTVGxNQXUrL2R6WmxVRUdhSnF5SjJNa1FmN3A2VEFBQUFDWEJJV1hNQUFBN0VBQUFPeEFHVkt3NGJBQUFIcDBsRVFWUm9CYjFaUzJoa1JSU3RmTG83NlU1M1lsUVVGL2FRY1ZEODhLSVIxQWkrRWNkMUJoa1ZuRVZITjY2azQ0K016c0NMNEVKQjZRRVpYQ2owZ0lxZ2l3N013b1ZJOTlLTmRNQ0Y0TUp1ZERPN2pNbjRtZkZ6dlZXdjNxdDc2MzI2SnRQNEZ1bDdiOTA2VlhWLzlZa1FydCtHcStJMTZOWHVIcVU4L2Vnb2pVUjc2NTZFeUJMVVlHaEpSckdGdmUxUkttTDM3NUVxWEtFemNxSkMxT0FzN3pTQ0s4RE9DQTNaM1ByVFFjbW85SjNVQzlkazFTSXNtQUZFaWRDYzlQL2hmQzczeXQ2R2FaK0Q0NGJoMUdDZjg3bGNoNjUrQUg5a0tSZWdsOVdVa0JkaG1jZ2FjSWx3akN6Qlg0elBZeVpoblRSN3pNQ2tBY24ycjV6UDRWclVWQlhJV1dQZ0ZIcHFLSitteWd6a2RDem5ySUxQdXNnOFU0WTkza3k1bXJOUnA5bndrM0NWd2xpMDk1c2x5R0lEMkNKTlhhRHhSUm9VMmNoWkJ0UHR3emJoVzdrcmJMcG02aHAxdnVqQUlUS0VUUWJaNmNaVkliYlR6NkEvTmd6Vm5zNGQwbWpXSUk2by9ralFBb3NVQTJKVGMvQnZMTnJjUEFQd3crWm1MTEFKcW15M1VYNkNlU1kzVElVb3doWGFONU9lWWdVa1AweEZKVGVLelJqenJFWjFqWVdOQ3FIZ01tR3l5WUNCdG9CVTl6T0xjTWVIdkdkZUVoUE5BUndsSEEzVE4rREl0eWZnV2RJcUJBQmpzNWdCUzMxU1RVdStUTmlmK1luQWc0MHNJQ3JmaGZPR3BkVjBTdFhBaW5lbmFSYkNkd050VWxCYVRkdGhVclJZdFY4amhXSXh5cFh3OS9DVEw4YkRzNWtXak0wcU9ua21XUTBoTXkxeFRNazlIS0h1VXB0T1FUeXZXWjNtRTdSZGVNUlI3ejUzZ3llaGJuNWFmcDlLK2k2Tnlod1ZtRENkMUZGUllNbEJRUkVBVndhUnpTdHZJM05MaUJyUWtHcWFNTzNxS2pjSHYwZUx3bDhyVHVjUXB4YzN2d0N3SHdZSHl5aXk2VGUxZHRGTVhvTHlxbGhHVUZQaUsyaUJoOVFRTFBmOTBJQzNZa3M3QmlXYmxwMzdrOENtM2dSZG5DZG9pUXdYTXl0TFVVT0Qxb3p2NUJrMUxyNXFSbDFnRldZYUo3NGpHMmFOR1VVMWxBWHlkTlBSKzJHTjFwQVpVbnhsNXhhd2ZWS2ErTHlVMDhFeDlxV29jUmIvMUdOUVlrYTc4bmVBVmVNaWdsNlNDQ1d5Z0lLeVVFMmhwSUpPV1hzVWV1YVFCTkVmcmxRdmhleW1jMnFwWGJXL2RHS2JraEk2ejNkVExCVXNOV3JJeXlva1JOL1VpS3FNbUtxM0pjV1JvNHJVcHJzc1p3V2FTdzh0ZThqZEJyUW51K1NFMGtibjlVTUh0N1Y2a1hxL3dVOG9Na3lWdDBOTUlSMFY5cVpucVRKY1hkd2JLcFdXdnVITXdCWGRCWCtzc3hTR0tha0ZRc2hCd3Z5Ym9ZSDZvMy8vZW9neDBDVnhscVJwbGZsYWlDN1FaUWdoQjVIaGlKL0hBem9Vb3NLeW9zcGt6QUp6aXdwVDFoY0hpWGE4UGdsRWpZZy9VWFdpMWdtNG56QkJTT1pnSDh5RnlISDh6Qi9CVnJWK0FPdVJTUFJKZEVtaHIyTTlVbGhEVUUzejIwbWtJQnJod2EwZmwyMDBGTm0vVVUvVy9vVllYK0JSQTR4WDYySEFrbVpKdnFyV1dnVnpGNTdsb2EvQ3NrZDZ5WklkT2dLRkFiM3h4VW9sWHpxaFNiYm9ybVY4Q1RLTTlSRUgrZTJJbjZFYmFpUVU0blU0OHM0SDhLVVIxUG5xeFJTQ21GYVpoRHBKbGJDZHVuNGhqejBmbVY2enhHVktpak9qbnBOSnVtWFV5eXpaakp4VGlhZUpKdkVMcXU1RzZhUzcxWTAzT0JEaHFvbVhDVnl1S21paDBpeHVMVU9pTDhyRUhWUk82VUY4TjRpa1BnM1RHbkxIbzVid3R6OXlxbFd2eDd1b01EMGF5VTRoNW1NUm8zK0xaTXUwbWpRN2JYZFJZWHJ5YS9sOWMvRUVBTnllNkxpWmtGaUM1Q3VJREZQejdaKzBPaHlNbFdHcXY3M0huOWs0R0lqZEswQkVXM2JkUElZcEtUYlhEUmNDTktJTmFVeDRDc2EzU3ZRNHNHVTF2VFFPSUlvaDY4Y0NGWXlEbG1IYUd3Y1F4WkJodWtNRjQ2QURCQjBIRHNQNFA4TzA4dDY1bTFZT2JCWS9QVXk3YUpVRDJ6b3JURjkrQUVHWm5mS1owdHJRS0dTSGFjQzJROU1qbmZxRnhtVjJtQWJtbUpLT1E2WFBzMkRQRHROZHVoMVNnQVI5K3VKVGFLdWVrUWVacG11N2xnUjVSbDVsb05saHVrWnZ1MllXU2FxOHRQb2RYbWpJVE51WjFSUVNCNFFrWGl6aG9INTZtTXJiSGp1MXhkM1RDUWFhRmFieVhtcnVVT2xBVk1wQTVlMW1tYmJHOUlSMWZZOGJVZ2tHaW42SzN5UzQ5cnkrbm5OcEZoZURuanIzUlIweEFXNzc3T09OaFBhQTNKRVNqUWxCRE5wUWlPR2ZyWVJhbjl5UkVvMEpRUXphaDZYREs4ZU9QYkd5NU9rM0U2cGJEMjFkKytUeVdTck9vR1BRakhZdERrK1UxYlg5UlhyTXp1cmpCb3BhNjRqUXZ4ZHZRTDBzS0NOM0E4VllRK2ROWE4wUWJaZDBkUU5WRDlDbHRaNDh2cVlIc3BrbVVtNmc2Z0g2QXQ0RnNBWXRzUDZwakJ1by9EOUoxUnVxSjd1ZFZCd21kQU9WL3lmWnZRODdsdXFKQXoyREN4azNVSHlBbnRuZlR1bWVMbklEOWVEempuNmJUSWZoVWlkUXZKNzdWMWkvb2sreU9pVEpTcHhBNWF2U0krOVRWTGtUMlY4dlZuQUNEZTlCUjRqZnF6ZXUyTi9xeHJXQjRnTjBCZmZ5eEpVelJyRUlwNWtHOHJYclRhZTRWL0JPb09FRGRNTzVVRHVCTnRSSllwNDhkVnJydFZnblVGOGwvTFE2bzMwL3RCQlNXQmRRM0xsNzJIVmEzUVU3d3hRVVMrUUNpdlZPUnRPa2NyOW5BYVN4THFCNGtwQmQ1MlVNMUVhK0lhQ21DMmk0YmdURkY4OEo2OFVwYmFMeWtOUkxiU0JDTlVXQkwxWUlPRmdtRFZrazdqN25zOW9pdVQ3d3FrZFhmeGhKczM0M1QvL1V4djhVdlBSVi9ydUlQdkNXdk10aWdoZXJGR0Q1THE2L1hrcHpMR3JvcytrRldQV094OUlNb2daN1N5c1B5ak5KdmwxZml6eisxbEx5OFNjRFc0bi9Bd2Y1VURST3RmekZBQUFBQUVsRlRrU3VRbUNDIgp9Cg=="/>
    </extobj>
    <extobj name="334E55B0-647D-440b-865C-3EC943EB4CBC-8">
      <extobjdata type="334E55B0-647D-440b-865C-3EC943EB4CBC" data="ewoJIkltZ1NldHRpbmdKc29uIiA6ICJ7XCJkcGlcIjpcIjYwMFwiLFwiZm9ybWF0XCI6XCJQTkdcIixcInRyYW5zcGFyZW50XCI6dHJ1ZSxcImF1dG9cIjpmYWxzZX0iLAoJIkxhdGV4IiA6ICJYRnNnVUY5N2EzMWVleWgwWHpBcGZTQmNYUT09IiwKCSJMYXRleEltZ0Jhc2U2NCIgOiAiaVZCT1J3MEtHZ29BQUFBTlNVaEVVZ0FBQUtVQUFBQnhCQU1BQUFCR3FuN1FBQUFBTUZCTVZFWC8vLzhBQUFBQUFBQUFBQUFBQUFBQUFBQUFBQUFBQUFBQUFBQUFBQUFBQUFBQUFBQUFBQUFBQUFBQUFBQUFBQUF2M2FCN0FBQUFEM1JTVGxNQXUrL2R6WmxVRUdhSnF5SjJNa1FmN3A2VEFBQUFDWEJJV1hNQUFBN0VBQUFPeEFHVkt3NGJBQUFIR0VsRVFWUm9CYjFaUzRoYlZSZyttY2xqa2t3eWRWQVVGMDVwTFlvUDdtZ1h2c0Jic2E2bmk2cWdpNHh1WEdaOE1WVUtkd1FYQ2tvS1Vsd29wS0FpNkNJRFhZb2tTM2NaY0NHNFNlaktYZXBNZmJRK2Z2Ly8zSFB2K2YrYm5KczdtZUJkVE03LytzN2pmNXpIS0pYMTI4cXFtRjJ2L3NBMDNmeFQwelNTOHRhRFNVNlNyc013eVVxbkMvdTc2UW9vSGYwOVZVVW9kS1lPVTZrNlhCSTJVNGdDN0UzUklISHJ6d3hLc1VvL2szYmhNQ3RhaEdNeHZGSWwxcFpOL3g5SnAxRnY3RzlaOFRLY3M0UnNEUTRrblVaMStOUUg4SWRMdHdBOWx5akpMOEk2WXpYZ09xTkVzd1IvQ1RxRldJQk5KdlhFNGpJQk50dS9TdHBOdGZneVZTRmxna0dtbUtPZWZKNGdTNUJpVjBtWmd4aHpVVGlsQXZ0Q0tvaDYxZ1hOaTg0WDRKYUFrWVQzbTZSZFZBQTdUTlFGSGxoTW9KdU5sRWx3M1Q3c01yS1ZPcjFteHZUYzRHNVhIVGpPZWtnMkEzZVNDVldJMStnYW1FLzB3cFh6cVQzR21uV0lRNmsvRmJNZ1lpVEdTRGFXNGQrWXRiMTlFZUNuN2UyWWtXeHc1YVNNMFRuaGxOVHdWS29JTjVtcHM3a29ha1o2ZUtwcWF2VEdmYXlJcXRTMXF4dHI4QWJjNEpTckhRak1GckJhZm5FVjd2MVUycVZscnRVY3dCbExpUEI4QjA3OWNCNWVaRktsQUFUcElBWWkzVm4xTFBtVXBkZmt6dS9CbGdPSHMwZHd4Wks4ZWk3cW9sZjE3ck5pckl1Wk1Kc2NrMWZQZHBnTExWSGJOMnh4V0kweUpQdzkrZHhyY2VkaW5BVzdYbFdUTWd1aWJOaHhsaVFrVVk5SG9DTytub3NRajZwc1Vqdkg1Y3F6UHZyd3BkczhRcnJqZWZxK3BQYjlCbFQ0S0xEaHVXRGlvU0J5Z21HaVBVNExvdVd1dm8vRW5TRm93R09wYWNPemE4cmFNdndlVFFsL1pYd3VJMHd2bHI0S2NCQkdoY2dqdHJrM2pYYlJEcDB3UlJtc0lLWXQ2RldjL21PNkI1SHZmcmg0ZDZHa0hXT3lEU3FSN3dzZ3h0MEVVNHR6dkNTR1V5bFQ4V2tZekxwMUc1MUI0MkpMQStxQ3FDbDVIUFllOGN0MkNWVXQ1QVYwaE9tWXJhL095OFlTSzdhbzB3S3hJOUx5WGtHMjZCcERubGlOUy9obkxjWmtTNWlvOHgwUXhiZUltTmNKb01TR1g5RExVOWNnRXpFWDVYNkVUamxPR09iRGFacDVzSDF6V2MrenF6ZVRUcnllckdTdWlIMFRxNE5JaURyU1ZIZVU2dHV5VUtOUXFYazd4STU4Vk9Uck9SS0ppa3RsT2lZRDJsbkErTERMemlGdDlGcy9kRzNicUJlNTN4dmlIRUxocWYwY1FpcnlVV2pNejBzVnVMVzZQOVFxTFhOMVdZS2J4Z1IvNUhrSnc5T21QMHFwanpEcGxuaUEvdXcvc2hsQ0RFd05MTFBjckFrM1UzakdKWWVNcUE4S1EvdzhFY2NoanhUV2RiUEN1aXdJbDFCNENsUHNJOXJjK2l3QUkwU3FPVHJVRkYrYVFMZ0kwNExsQzFwaUg1SFA1SGsrUXEwWi9RQTJJNWJxczdCQ3BtOUNQSkp2SUtacHkzdEhwS0FhNGRtc3o1Yk1ZeHMxWllzTVR3clgySjlyWWFER2FHSGpUVDNSR3RqcmJWbEV2QTdISGpPaUNoMzZBSmtCdjhmRlNpV2ZITkJrZTNGWExqeGhER04xaEVGNk42S1grTllaTVpWNkcwNTk4QWw4YXhscll1cHFFVEdza0RMUFpLWm10aWRPWHRIWjVqTnJWV2JlSWk2T2kvdU1NblBIYWxkRWlsbStiQ1VmR3ByTUphZzVpcExJV0sxWlIwZ2NSdFdTN3d3NFYxM0JRcDB5N2lORHBxNHF6Qk9jejl1RCtOeHZ1RDRQenpwUzU3ZzZGcnlwQTYxNVBXbEM0WGttWWwxQXlLY2p3dndXMmVhWUVCa3lQMmFDbUM5L1I5LzN2NXpIOWoxamR0dGpuQVJqN0VtRHd0TitCeThuOUdjaUtUek50Ly9NQzFzellTU05BZ1JNOG81S1kzaXk4bkpVdE5DK2thakk4MEQxRXhWNURwZ1VudGZuZ01NaHFHUWM0NHc1dENrOGUzUEE0UkFVbm51Y01ZZDJnSmh6Z0JFUS8yTjRWais2ZlB2cFdkZkVueHllWFZ5U1dkZlpGWjZ2UDRxWVlwR3lFKzd3RE1UT2x4MHh2TUwxSmhvRTlqQXlVZTVtdXNOenhIYytOOEFFU2VCY3R2Yk1aY0Fkbmh0MjU1c3dsalJXMjFrOUlYa09TSU1STW45eWVOSWRUaHpNaEZFNjRRcFB1bXZhdTFFNlJsSksxNWIxSkZQVE9Ya2RuNmd6bVlrdWlsOFlwTWFLdVc5TDdqVHF3dVZ2MWhBUzRPNnZQdDhhVXg2d3U4K1kwTWxvYU1Ed3o4NllWcC9kZmNhRVRrWWZUcHc4ZmZic3M2ZFBlT2I5ZzZ1dWhldGMvK0xHSmM0K1VqczhNdFkyRGxiNUlmcElrSGlIMzBTQS9rUDRWdG83RXBJMXhpQkR2K1Z1YmFuMnpEbHEwY0tXZmp3dWJmVG85alE1Z0pNVzAybjllSHdWei9sNDhUNDJYVDJUQnYxdm8rWU5kZEhleTJReFhZbit0ekY2R1BWS2E4bkQrblJqaHdiK2IyUHBZTmNobkpIdHdkY2Q4N280SThLWUdkNjMvZmkrUFNhZGpVSFBRMDk4UEp1dHl5cTg0SnlhbDhkMU4vaDRYSDBsZXJKMGRYeElma0F2T2UvT0w5eXArL0R4dURGVFhYWU52NkVQREN2c3JkS2xtWjN2NnlUUDYyUFlqOFBzZGltYXVFWDNVSnpYTjd6T01FVXp1d2dMSElYUmd0NDd2ZXgyYVpwNFlDRHhDbm0vUHZWSklBM0p5c0pKSXlZK1dlYmt5NUZWT21STEQxRGh5eFBpRGRZUGFleFFOK2RaL1dicUR4MUtoMlNiODJ6SnU2Rnk4eXBQRFhQMnZBcFBldWNPT1I2WCtsdVJyOTg3TWY2TTR6SkMvbjhBSktTR0lYbXpsUUFBQUFCSlJVNUVya0pnZ2c9PSIKfQo="/>
    </extobj>
    <extobj name="334E55B0-647D-440b-865C-3EC943EB4CBC-9">
      <extobjdata type="334E55B0-647D-440b-865C-3EC943EB4CBC" data="ewoJIkltZ1NldHRpbmdKc29uIiA6ICJ7XCJkcGlcIjpcIjYwMFwiLFwiZm9ybWF0XCI6XCJQTkdcIixcInRyYW5zcGFyZW50XCI6dHJ1ZSxcImF1dG9cIjpmYWxzZX0iLAoJIkxhdGV4IiA6ICJYRnNnVUY5N2F5c3hmVjU3S0hSZk1DbDlJRnhkIiwKCSJMYXRleEltZ0Jhc2U2NCIgOiAiaVZCT1J3MEtHZ29BQUFBTlNVaEVVZ0FBQUtZQUFBQjNCQU1BQUFCN3hDYk9BQUFBTUZCTVZFWC8vLzhBQUFBQUFBQUFBQUFBQUFBQUFBQUFBQUFBQUFBQUFBQUFBQUFBQUFBQUFBQUFBQUFBQUFBQUFBQUFBQUF2M2FCN0FBQUFEM1JTVGxNQXUrL2R6WmxVRUdhSnF5SjJNa1FmN3A2VEFBQUFDWEJJV1hNQUFBN0VBQUFPeEFHVkt3NGJBQUFIc2tsRVFWUm9CZTFaVFloYlZSUys4NU5rTXBsazZxQW9Ma3laV2hWL2VHTm40Ui80S3ExYnA0dXFZQmNaM2JpY1VTdFRwZkFxS0Nnb0tVaHhvWkRpTDZpUWdTNmxKa3QzR1hBaDZDS2hLMTJsenRTZjFwL2pPZS9kZCs4NU4za3Y4VFc0OGkwbTk1eDd6bmZ2UFgvM1o1UWE5OXNjVjNCOHVjcmRvMlJuSHhrbDRmYlg3M0U1TGwyQm5zdEtwM083MitrQzJOdi9jNlNJRUdpT25LWlNGVGdyZEVZUU9kZ1pJVUhkOWQvSEVESWluYkdrYy8vR29ubllaK0NWS3JDMmJQcC9TVHFOZW5GMzAzWXZ3REZMeUZaM1Q5SnBWSk12dlF1L0pjbm1vSjNVNWZMenNNSllOYmpNS05Fc3dCK0NUaUdtWVozMWVzSzRyQU9ialo4bG5VelZ1WmxLa0xMQVlLeVlvNUY4bmlCemtLSTNuN0lHTWVlOGNNbzg3SXBlUVZUR05laXNHSHdhcmdrWVNYaS9TRHFKQ3VBTTYyb0JEeXpXRVRacktZdmdzaDNZWm1ROWRYa2JZNmJuR25lN2FzSitOb0xiREpLVFRJaUNzZEVsMEo4WWhRdlBwbzVvSkN0Z1Fxa3pFak1uWXNSZ3VJMEYrTnV3dHJaT0EzeTN0V1VZYm9NTHUzMk1uaEpPU1ExUHBmSndsYWttTm1kRXpVZ1BUMVZLalY0enhxS29TaTFyWFNQQkczQ0ZVMG50UUdEV2dkWHkwMHR3KzN0U0x5MXpyV1FYRGx0Q2hPY3JjUENiNC9BMDYxVUtRSkFKUkZla082dWVCWit5OUpMYytUM1lUTURoN0Q2Y3R5U3Zuak5oMFN0NWQ5cHVySXRqWVc1d1RGNDlHMUV1MUVWdFg3UEZZU25Pa09qM3dPUFBtOEhGUEhQV1hpV2RNdE9pYk5oNUZpUWtVUS9Hb0gxdXp4a3dzeXJxMUo3aS9jcXpQbnJybVJzOFFycnBTZm8rcHZaZEdsVDRLTERoT2EzaklTZHlnbUdpUGk0TFluT1hYa2ZpNWdnMDRMRzBZY096cGN2YUF2d2FMd2wvWlh3dUlFemI5RDRIc0JkRmhjZ2p0cmx2YU9tOG5UcGhpakk0ajVpMm9KZHcrUStFSTRoODl5UGozWUk5RFlQSk5pZ24zNmRCekhzRGRDMmU0aVV4V2txUmlrOU5ZMWFzMitnTWFvb3RUYWdGb3FiTTRyUjNpRiswSmxUbGlCZlFFYWFwdDc0S0x4dHpyTmlpVEIzRWpram1QWTlzTVRTR1BMRnFaL0ZQMVdBeUV6cDF2Z21pK09ZUjh6SUJGTmowYzZGNUtpSElVTXdadVIraFUvWVRodjV3bVhvZGJOOWNDTmZaQ2plVHByRW5LNW1MWXQvRTZpQVNvb0kwMVIybE9yWXNsQ2xVeXQ0WllzYyt5bk43OWtXaW9xbjB3S1JBT3d0b0g3YllPYVNCZnV0RXJtMW84VHozZTAyY1F5ZzhRejlIa0lwOEZDbno4OUk4WEZ2YTdZVWlkWDExbVlPcldnVi81SGtKdzlPbVAvYlNHRkhTemZFQS9kNi9mejJDNk9vYVdHUzVXUlp1cHZBMEpZZVVhQXdLUS93OEVjY1Jqd1JXd3VZOEd6SW5YRUxoS1ZSeGpIaHo2N0FBakJHcDVvU2hwcmhwQXVFaVRBdVdMNmlKWThRK2srZjVHTFdzNVFOWWoxbXF3OElLbWI0TzhiaC9EVEYxVzk0N1lnRlZpODVtSFdZeWoyM1VsQzB5UENsY2pUK3JVYUFhdEtqeFVyalFNdGpyYlZGRWZCaU9iYVpFRlRyeUFUSURmbzh6UWdXZkhMREI5dUtXTkR4aDlJdzR3aUM5SGROemZPdU1tVXE5REFmZmZCZStzSXlxV0xxYVFRemJTWm1uTXpOa05vWXVYdEhaNW4yclZXVGVJaTdPaS91TU12T01sWjRYS1diNXN1VStOR3d3bDZCa1AwNGlyVlcxanBBNGpDcTc3d3k0MXJDQ1JUSkYzRWQ2VEZ6Tk0wOXdQbTkzemJsZmMzMGVuaFdram5GeExIZ2pKMXIyMmxLRnd2Tnd6RHFGa0kvR2hQN05zODNSNmRMazdJQUtZcDc0aXI2TFB4N0g5bTBEZWxzREhJY3g4S1JCNFdtL3ZST09mQ2FTd2xOL3U0ODl0WmtKdzFVS0VORGxYUytONGNuS3kvV2lSZm8xcHlKUEF0VjNLdklFTUNrOEwwOEFoME5ReWRqSEdSTm9VM2kySjRERElTZzhkemhqQXUwQU1TY0FJeUQrdy9Bc3ZYM3V4dFdzTnZHSGgyY0xUWkxWemtuaCtjSWh4QlJHU2lkT3NxMGlPVHdEc2ZPbEk2cEt1T0Zyb2VUd0RPeGhaQVFnbm9Lci9CU1hISjU5dnZNeDFHSjhHNDE1aGEvZjhFUWRDaExOMWtnb0E5UDhNRUM0VGJ4TE52azhrOE56emU1ODhZekMzMFY1TWxMcXd3TmY3blE1WmtQTW1pdURldzdRblFPWXhCZVkvdkR3cER1Y09KalowVVppSm9VbjNUWHQzY2dDWW1za0psMWJWb1JLVEV6SjYzak1IZ01UWFdSZUdLd2F0UmIxZlZ0eXFjUDFFVW5FOWp4MTd2TXFRZ0xjK3NrSG13T3FYWGIzRVoycG1MVVFNUHB6UnFnUjBXRjNIOUdaaXRtQjVRT3JSNDhlV1YzMjlQc0gxNjFHZHE1OGRPVXNaNDlZdXhSMXFlaklXRjdiVzNMeUpuV2VMb3FnOFE2L2pvek92ZmhXMmhZOTJURXh5TkJ2VTljMlZjUEowZXlZNGVOeFlhMU50eWNad05reHc4ZmpDMWk4OGVLOWIwSnJwLzl0bEwxZStPNjJNeUZNK3Q5Ry96NEVLMVNkdzNyMnRlUC9OdWIydHNVRU5aRWQwNFBQbXZwMTBRSE9qSW4zYmQvY3R3bDBBYmVjZ2U4T00xeGNRd3hqU0lPZWh4NTZoM1d3bTRTRnRtZjJjVENqQzg1QjYvRzVJNnY2OHlGdXJUNWhCaDBIRXgrUFM4L0dUNVpHTTJ4a3RtZEErK0NyYnJoZkgyYjBlRndiVnBjeno3TVdIaGdXMlZ1bE1VQm1URDlNOHRud0dQWnR6K0JSSXlzbWJ0RnRWSjhOYjNqTkhqYnRseFVUQ3h5RjBYUzRkM29XajFwWk1mSEFFS3FUOXl2T2swQld6R2pSdU1mamsrV1VmRGthUHM4K1A0UEpkY1hVWWlReVEyOTkzWldZRy8wT25XZG5XSVJJUFgyZURkOU0vWjdzRzhBc2JGMzhDV3ZBcHo5c2JVcEpTZW56Yk1HN29xWkVlVUt4QWN5K0tTcG8vZVN2cHMrZUYrQmg3NWdqTmdTVHpoNnJoNWJUYlhveTl2VnJ5d1BQT0FPWXpwaFp5UDh4czFndFdXZmdmcFFzT25iUHdEMk9hZjREN2JoNlozQ2EzYVlBQUFBQVNVVk9SSzVDWUlJPSIKfQo="/>
    </extobj>
    <extobj name="334E55B0-647D-440b-865C-3EC943EB4CBC-10">
      <extobjdata type="334E55B0-647D-440b-865C-3EC943EB4CBC" data="ewoJIkltZ1NldHRpbmdKc29uIiA6ICJ7XCJkcGlcIjpcIjYwMFwiLFwiZm9ybWF0XCI6XCJQTkdcIixcInRyYW5zcGFyZW50XCI6dHJ1ZSxcImF1dG9cIjpmYWxzZX0iLAoJIkxhdGV4IiA6ICJYRnNnUTE5cFhuc29kRjh3S3pFcGZTQmNYUT09IiwKCSJMYXRleEltZ0Jhc2U2NCIgOiAiaVZCT1J3MEtHZ29BQUFBTlNVaEVVZ0FBQVBrQUFBQnZCQU1BQUFEY1hudjlBQUFBTUZCTVZFWC8vLzhBQUFBQUFBQUFBQUFBQUFBQUFBQUFBQUFBQUFBQUFBQUFBQUFBQUFBQUFBQUFBQUFBQUFBQUFBQUFBQUF2M2FCN0FBQUFEM1JTVGxNQUlsU0p1OTN2elhZeW1XYXJSQkMxUnhCWUFBQUFDWEJJV1hNQUFBN0VBQUFPeEFHVkt3NGJBQUFIL1VsRVFWUm9CY1ZhTzJ3alJSaGVQeEsvTnhFRlR5RWZFcjFUSUNTcVJCU0lCcHhEeW9rR0Z0QTlKQkE0aUpjb09LYzRJZEhnSUtGcm5RSWhKQW9IMFYzamdBNTB1c2FSRUpRNEJSRmRmTURGOThyZHp6KzdNenYvN0t5OWs3WFgyY0wrWitiLy8yOWUvMk5tMTdJTUg5dVFMeG0yUDNhbXB6ZDMrcGk2U3NQRlkwcU1ZYS9BN3BqV2tLYk9teUdWc2F2NnQ0OGxXcDdtMEMyckFrdkhnZS9jT1E1M09PL2Y5MlY5OTU2a0k2azhiRWZ5UkRGVUhETGR4ZU9zZk8wbTFiMUhDNlowdWc0RTNYTE1KOU51dkVkQVduZEpJWlRNdkJPb3RwKzgwZ0FGdlgwWVlCbGRMTk9KTHdEc2pXWjFXK1p2QlJoNkFJYzlCYjBJR3dHZWtjVWE3V2dSWUNRamIxaWcvS3p1MTNQWE50c0t1ZzMvUkdrUjdZMS9CWVgvODZCc0F0TGlreG82YTFIUnJlVklMVnhkQ1ZaOXhaWlZWY1pBR2lScGdqNkFUU2t3anBwVDFxZ0xrZHZWQkwwTUsrTXdaVnROMldZOWVFTTJoVk1tNkJYVGhXOHFTOVNBblhCTVdXdUNialVpRGRkVmFBTjFpeW1nNWljUktXV0UzaGxTa1pGMFhwbWpFc0RpU0ZiZVlJUmVNM08yT1dYTGx5RzZ6MGJvQTlpS0dnVnJYL0RaS3VndXZZZWFvSzdEQ0QwWHZYdVo1cjV2Y0hrQnJzeEdUUFFpUE5BbDlacVdYQ0Q3NEtBRmR3NE85blF1V21NMDlqeVFlRStsVmJxdWJETURjN2VNME5Qd240b1RYbktVcUdKZzdtYm9LVGdLeDFOcmdVWXNOUGNOdFRta1pEUjJDNEp4T0VTVFpTdm9hTzR5T3RpWEdzTVA5blFoUS9SbzA3V3NndEpIYXU3Mjh2QzdLODI3T3J3aHVyS2kraGpjbW9JU3oybDAzMmMrdDlMUU0zMHo5SVlTdkVhZ1Y1VGRRYU83bHhrK1BPU0R6L3UreUhjTEFHLzVXZ1BaaFdVNU92cER6NXlCQ3kveXBjMnNvMnhhUVNmUlBlUHR2NUlJMUhNRTFDZGxlTlRRbTRvbE02UnZQYkZEbkZKOE9xdjRvNDY5QXpmY0p2eXA4cjQzdU5jb2ZiVEdId2NFdGZhWjRBNW1WdnJZSDJmWVo2OWZkV0M0aTFJWjE4RlhsSFYzeEVndGE1bnYyYm9jSDRjeVhYZS9aNHo0R3JIZi9oTUorMmxnb2I4THAvQlgyWFUyTWZjR3Q5ZU90bmZqb0RQd2x4Q09QYi9qc05QZ1RxMU5MUTdyTmowT0srWDJFQXN0dDVPODF2MHpRMWRDZFFiQmYvSjE5STR3dG5sT2pub2Jrc3luUlc1YjA3eWZJVHJ4b1JVSDRGTWYzQ3JERjhBSFIvMzhuTGNKc3R0c1Y5ejIyR3Rhb21lRXJ2ajVaUkRhUEozT0VNQTdSTlNKWFM1NFRNdExsbFVVL0gyNUVYbnZqZEFyUWg2Ri9zS1RsbGhSVjBjYkY4SUwvOHYrVXJNRENVdm1iV2FwWlpGczltR2RvNG8vSS9TU2pPOHBuUGVMUXRqOXh4WG1HWXpNYlpnWjNNRFdJb3ZNV1ltK3FraGlMa1pXMUc4S2VodVMyMXdHeGFPaENJWlNuczhOeUxwMjNHU3N6K0NPaTk0bk04MjZOT2ZuZFhncTFoYXZDZHlTYUU3YllyT2NjbE90c3RCbU9QT3R3UGhrc2xvRmF0U3NaOHlNK1c3TGsvU3Z6VmJqOGozVzd1KzZXdlM2MndlUC9ZWUQvUGtya2hIMlJicVl3dWhFYnllWWNqUjM3a2xUWW9HeE1vTzdMdS9aTjdHNEZjWlBIbTNkK3dqdFBkeEtrZGsveSt4anl5NlJkc2tGZjZib09hNEhWeHZ2dXUwbGtSVjJ0ZXV2RVBUejU5WStXVHR6WHF3V2F2RFBjWFVRbWtnWDV2MGhkNG5CRjM0NWZONWpLb2plTFp0NVdxS2FrUVZ4UG1PSEJOeE1nV2RPTk9OdHhVYWd6UzAydUYzMVNPYzhQbTNzSWVKRnNjM2JpTDZwTWNpVFRqNzg2Q0ppRzEwWWMvU0JXR3RITTNhbUpDdk5YTG0zOGJ2WjlycHNjNGZzMTQvd05xU2RrUzBlbjluRWgxd2daZVU1dlJibXU5RGt0cGlhdkpoQ1Z2QWVrNWx2TUplTlR4WFJ0MXhLK2NuSnRJdDBoTERZem4xV2F1c1h5TnA5SFpIaXBKYzNZYUdINkl0Nis1eE05bTNkR3pEK2ZiWWIwNkJuMU5wZHBhNjl5cWVUT1hRdE0wUDIrYnRTcGh0NjVMSTd3KzkvZEk1Q2VpNGxSMUYxUHZGbFJIZW5NTUNZL2xKV1pPUWVrSlVZYWRsSktoWjRSdmlJQWFLdlVwMWhkSTkzTmF3dFRsMWZlTndXb2k5RmFjanFXeXRLWkZ4N3dVZDBFRDE2OW5yNjNocW5QcUt0TGZZVUMrMmg1cXdxeUU5ejhJWEdCdGZPRW1tVEs0emFqdHFkU1VxNTE0UjBEdEhEdHJ4b0YvLzJucUFtLzVmdk5kbVd2ekc1d3BnYTJvaStIbE4yY3JFdW9tOU5yaWFtaGc2aWI4ZVVuVnlzanVpYms2dUpxWUdoNzhXVW5WeXNpZWlUYTRtcndRR1J0NnNhbmxLTENaVnc3R0dPTmk4OGNVS3dYRzB2UExmSXVhZWxaS0ZSTzFwY1dHWlRmWkE0TWdOb2hSd2dXYWQyV0dQaVR5MTAxOWtpMTBmOFF2UGx4SG94Q0xXNERMazdyNG9EV3dKOVlCRjJUOU03SUVHM0U3b3hOSkZZRmV3a3M2dEoxbGRrVmQwL3pNcTZhVkh5Zm9ab0xORk1yNTlrREt5RGYzM2o0dytvdGFlU2RIdlZrTXpLMmZFN2tqQ0JaeG15d1Yyd2JMQWl1UzZ3aFQrbHFtKytycGFUTFBXREYxYVBITzRsaWFmcVJwdFQ0RW93dzZHN2dlYWk3SkJkRHowdVM0WXBVM2ljY2QvRGVHby9uM1dTaVNzdjdnRHNaK0Y5T3JqS0N4YzJhRGtCT29VZTUrWVBUUEVUZFhpRkF0ajFXODNEUlZxVEFGMW9vdG1kdmY3Tnh3RHE1Mkg3UjFZdSthTk9oYjhHSEQ2bmpxMitoQmRqM2dzU3RXSEtwVWV2NGl2UWE0RnpSUWtUenF6UkFYdkt2WEhWemVFdDRqek1KcjNWKzk5ZFlaZUpOT0RwUE1uVk9LZndkV3ZZTldweWtGS3p6YTRyRzdBaWEyWkpwVjVsTDhEaDFDd3hWU3dNLzJyRlRFdURCUFBwNklGMGpXNjBvdlhFNDJqcU9XYzhSWEdrTU85YWlpTTNIUm1NL1VtSHVERWRwVi8zakdGTHFLblBJbHo2ZEVMYW85UzZuOU94WUhNU0QzN2hzb1d2blZaUEFwdTljV0pYaWIzdGswSFBzT3MwTjlpY0JINmVuZkd5SnhYZzNjK2NXdXNuTVhDR1dSOWFSZVdjTmRPTzdNT0hnVTloWmdwLzZUei8xaUFKMVA4QkRMd0dzd1QyRW9ZQUFBQUFTVVZPUks1Q1lJST0iCn0K"/>
    </extobj>
    <extobj name="334E55B0-647D-440b-865C-3EC943EB4CBC-12">
      <extobjdata type="334E55B0-647D-440b-865C-3EC943EB4CBC" data="ewoJIkltZ1NldHRpbmdKc29uIiA6ICJ7XCJkcGlcIjpcIjYwMFwiLFwiZm9ybWF0XCI6XCJQTkdcIixcInRyYW5zcGFyZW50XCI6dHJ1ZSxcImF1dG9cIjpmYWxzZX0iLAoJIkxhdGV4IiA6ICJYRnNnVTE5N2FuMWVleWgwWHpBck1TbDlJRnhkIiwKCSJMYXRleEltZ0Jhc2U2NCIgOiAiaVZCT1J3MEtHZ29BQUFBTlNVaEVVZ0FBQU84QUFBQjZCQU1BQUFDbDlSbDZBQUFBTUZCTVZFWC8vLzhBQUFBQUFBQUFBQUFBQUFBQUFBQUFBQUFBQUFBQUFBQUFBQUFBQUFBQUFBQUFBQUFBQUFBQUFBQUFBQUF2M2FCN0FBQUFEM1JTVGxNQVJKbTd6ZS9kcTNZUVZDSXlpV1oxTkpvTEFBQUFDWEJJV1hNQUFBN0VBQUFPeEFHVkt3NGJBQUFJT1VsRVFWUm9CZTFhVFd4YlJSRGU1OWhKN05oeEJPb0ZDYVZDNWNBcEZkQ0tFdzRTUDZjcWJXa0xwWUNMb0pFUUIvZUNWQlVoNTRCNlFqaXFXcFJVUXM2SmF3SUhUa2oyQlNIRXdVVkNTSWhESW9RNFZBSVhXcWN0YlJsbTkvM3N6TDdudm4zT2UrMkZkN0JuZDJmbTI5bmRtWjNkOTRTd2VKWXRlTEpnY1Y1SlQydit2UVM2K2ljU01NZXdPakFUdzZHYmM0TU5YZGd4Tlh2VFdrVXpSWU9GY09DeUpYSU91cGFjdzlrdS9LWGIrdjlxK3A1VXk1Wnh1QmFuUWNZM1p6bkxKZGhMTkJZSmJVMldha0NBUmVPT2xlVEZ3YkxtbTRUZHVoQkpWZDQwcW90Zi9Gb0hCdHpiTmxpaWkwMDYwajI0RmMwVjFCYXVCNlJMTkFHMm13dzRCMHNHVDFTeEJDZEo5UnhjSmFVb3NtcWE4LzZ4TTkwZUF5N0M3U2hKbzY0QWE2U216aWFjTkFSa0NGaTJjR0N4ZVMxZ0gwNzBxUVZURUR0S05zQnRHd2VsamlDbUlWYkVCbmdpZHR5RUtMSFZOQUdENFdQanR0Z0FPeGFUbkdlZEs4Q05OSUJGL2U4NE5hSU5XNFNuQTlTM1NJTW1iU3dXYzdFREoxcXdvWldLZnZ3WVdRR3Z4MGZOQmJxb1JSTU9rbTVFa2xiQTdkZ0FLQ0NZalYzZ1Bhd3JJWEFyNEh5c0FZNE9PYTBVZ1hQTVYwS2R4NHBKMEJ2cDZ1b0t3SGVycTFGOHVzN0tZcXBXaTFKcWpLMG1DemNXVnNBbHVFdFJJdWh4dGlsWXVMRWQ4RlJzUEtpeXZhbWpaenlpazI2VmxjVUN6TTNUMU5kbXdIMGd1Y1BLUGpqeXM4a3Y3Q3dXc2FHM0IvTkVOM1hqeitEd0ozdmdDZExxa3BZV1EwaVFWL1JZcUNhN2NiRWhnK2V1Y01adEIxd0hrazl4U0xjMEM2ZDFOZDJOeDlYK09GVS83alpQMW4wdkovK3ZCYUpHSWlCRXd3Uis2T242TzJkVVo1eERVbXlkQXRQZGVOTk5HL3RlTGpGTzhBSlM1eGtoNEFXMkJRaW5xWVN1cnlGazV4OEp6Q3pPUVRBelUxN29LWGpSZnZyRlJlOXBnRTh0UGljMXFDY0V6QzB1TDhEZ3d5dC83SU5yeTZKWXZ5VkZadWtjajBOZ1E4VUx0bU8wWFdIWXpyRmlkbitLVGZpN0s4bUg0WFdSZC8ySUxhNjJkdU9DdDlwekxNQkk0UkdBdjRFYkcxSVVaM2F3MFhRM3JqWjFwM1h0eGgxdlg1c0VOU091bVBxMUE2WitYSUlnMlppQ0ErQm10U3h5a2FSNjNjczJTM29RUEhCTFlMSzM5bkdBL1djV0Y1bGEyeXhXTjl3SmZSYTVOZ05nTXdtekFxYXgyZ0dTamt6Z3NVTjFZb3h1bktEUUtuSmptZk9BSGIzZXZFNWJBWk50SHBOOUdZcThCME9GbTNsVTlMU0tNcWlnMGI2TlRFMXZXcHhRdExjQ25pYmJ2RGVPSG5MTld6UzBheGcvWk92Y1pmeXBCY0Jrc3BTc0ZUREpRQ2FCeFpLV044UkZzbkhtMUZKMEZGSkM0RmxqRFk3cm5LdERFTERuUFg4N1hOQVdUYXBoN2FoY3FCbk1zYm14UmxyYzR0cEYxZk5HT1lCazFMRVk1Sjh0SGMzTGNzR1Y2MXZZSEN5dVV2d2NGMWUvZmhTZDVPejNxOHBQcERRR3hCbjFqei9BUTFEVmRXTU0yWUZ6U3gvcWl0Wk5KYUhkS1lpaW5xYVF4ZEkxM2NjVmxYejZKSUhSNDZRbnFmNnF2cUgwN0RRQk4vWU4zSzcydlR1ajZWRFdGZ0Y4OU5qaTg0dW5qcEo1MW1lbk1lRFJ2dUJQN1RSMTVHOGJiNis1M2V0NTIyWEZMbVJTbTVBdWczUko5UlNBYnJ3WTZvTURSRjBQa00rTS93VnZnQ1pvdjFSN3lHSWk1Wk01YldVVjZHNkF3RUhzYi9tMisxTHEzOStWNkV5NEREYkFiYjIyT3NiaWFxdmRXS3JpZHlDdWNqbFlkeFRaOWhlaDN4QzlMUWF0THRIU1B0Z0RHakhSaitkOVhuN3I0OWVLT1hjdVd1YWl0Z0t1dTcyV3l0QmlkbGFlN0FZUU5STERnMHJ4cVJxdE1welFWUzRWdXVjeUdZU282UENCQWNOWVhacTlUVy8yZ3VxaXVwVEJqQ0dvOFlqUXpaN0pnRmFTWllPcldtWmFVYzgwWCs4K3kzazQvT2RQOElGZlRQSmYweU10TUlIRW5UQ0lZMHpOWnVSWUMzbUUrWVV4V2hZcWRFRmlHaUNmWjBJamg4b20xRFpzcWRXQ2JaWkZoZ1VYZVhBMllyeHJvUlZrb1g0b1M1bmYwSGRjWUlEckg0ZEVKc0pMS01Salg5RUxncUtTd2ZUQ2YxNE5LV21sYUhLNXZzVDE5MzFjZ05DYm9aS1pTbkxSUktYOFd3YTdVOWZJWGFOTnJKb1ZvNWZEN3haSzN2cEMvT09qNngxRnN2eVJiM01vQUkraUxvbU04Nk1IdlpaRUtoWGVTNDhyNlBsVWxDVlQ4cVZFdnAxTUpoM3VyeENZQmJWMDFNWnJLVGJBU0wvalpkTGhtTVc0bVk2bWhGcnkvaGsxb1Z4eWRtZUx5ZUQ1N1Q1WlhMaktnSEZ2VGpFMk05VkdvWE9TVmVBQlhCNzY3OFBUT3MxQThEcUFKenUvdjhIYTB5dlVkak5kT05Rc2dPQ2N6ekNHMUFvOEY1RXZFT2VwYnN4QXQyZzVOZHFCSmFZTE0wNVdVZVczRkl4M1J3V2EyRXRGYUNITCtIS2hvK2lPNExSdzNzalllK2FpZm9UMVF3dnVsR3J6S2NXcnBQdVVnYXp6d3pVdTZxMmQybUluUDhlSGx0eEsyOG1Qek5YZ0o5UW12RHV5cWtTQ1JkejRTZWd5cnZnU3FVckdqRGROTk9QWTVEZHR5WFFsNHE0QS9LWk54dmVXM1VUaW96UG40VzZ4c2IzbUtpalZqUmxlZWVGSStHM2E2R0JVc29ybVhvREJEN0p1cGNGWE9MNC9mbmtoSysrYWxlbEdDOU9kSngvYmovY1JHN1JUb25ZSXIwclVmUzJyVHFXd0tiMm5lQTZYR0Q2SHUweG5IdTlGcHJpM3NmWWRGYzY1Tmw3YWMycndraHB2b3EyNUYvdVUxZVpFY0V6UzJWNFdhSEZXZVlBSnA4c1g1YjBRK2ptZmQ5MmVHYlY1R2xWalhwQVp3RERGZFducStQM0tza2t2cmtpNmJiZzJhYytXWE0vS2orTzZUVjVseHJHbTI5NHdNcU4wdFEvWGh2RmphWGhyaGkzb3h0ME0xUTlYalc5MGh6ZG0yVklJdlNIT0VvM283dEM4aU5SblRySVBpekpISXdCTi9yYVR0R1JNa2crTE1rYmk2dW1IUmJ3bDR4TDlzQ2hqS0s3K2Z6Zm00NUZoNlFHNjhjRU16YnFIYWlDdlhPL0Jsbm9UYm9venFTdU5VZmk1dkVrZDg3NXlpdUZOc3hsdDNaS2YzbVIwWWh2ZVZid3VYNUxmVCs0ZXpwSk5pN3BJckR5QUxDQXZFNEMrL2xJa0cvTWl0RmJ3ZzRmekQrUVFVWU9uelB1QmlQNWxVRlhhUHpnZ0QyMVpQZjhCK2pRMjFCQS9oZ2tBQUFBQVNVVk9SSzVDWUlJPSIKfQo="/>
    </extobj>
    <extobj name="334E55B0-647D-440b-865C-3EC943EB4CBC-14">
      <extobjdata type="334E55B0-647D-440b-865C-3EC943EB4CBC" data="ewoJIkltZ1NldHRpbmdKc29uIiA6ICJ7XCJkcGlcIjpcIjYwMFwiLFwiZm9ybWF0XCI6XCJQTkdcIixcInRyYW5zcGFyZW50XCI6dHJ1ZSxcImF1dG9cIjpmYWxzZX0iLAoJIkxhdGV4IiA6ICJYRnNnVUY5N2F5MHhmVjU3S0hSZk1DbDlJRnhkIiwKCSJMYXRleEltZ0Jhc2U2NCIgOiAiaVZCT1J3MEtHZ29BQUFBTlNVaEVVZ0FBQUtjQUFBQnhCQU1BQUFCQ1g2N3RBQUFBTUZCTVZFWC8vLzhBQUFBQUFBQUFBQUFBQUFBQUFBQUFBQUFBQUFBQUFBQUFBQUFBQUFBQUFBQUFBQUFBQUFBQUFBQUFBQUF2M2FCN0FBQUFEM1JTVGxNQXUrL2R6WmxVRUdhSnF5SjJNa1FmN3A2VEFBQUFDWEJJV1hNQUFBN0VBQUFPeEFHVkt3NGJBQUFIcDBsRVFWUm9CYjFaUzJoa1JSU3RmTG83NlU1M1lsUVVGL2FRY1ZEODhLSVIxQWkrRWNkMUJoa1ZuRVZITjY2azQ0K016c0NMNEVKQjZRRVpYQ2owZ0lxZ2l3N013b1ZJOTlLTmRNQ0Y0TUp1ZERPN2pNbjRtZkZ6dlZXdjNxdDc2MzI2SnRQNEZ1bDdiOTA2VlhWLzlZa1FydCtHcStJMTZOWHVIcVU4L2Vnb2pVUjc2NTZFeUJMVVlHaEpSckdGdmUxUkttTDM3NUVxWEtFemNxSkMxT0FzN3pTQ0s4RE9DQTNaM1ByVFFjbW85SjNVQzlkazFTSXNtQUZFaWRDYzlQL2hmQzczeXQ2R2FaK0Q0NGJoMUdDZjg3bGNoNjUrQUg5a0tSZWdsOVdVa0JkaG1jZ2FjSWx3akN6Qlg0elBZeVpoblRSN3pNQ2tBY24ycjV6UDRWclVWQlhJV1dQZ0ZIcHFLSitteWd6a2RDem5ySUxQdXNnOFU0WTkza3k1bXJOUnA5bndrM0NWd2xpMDk1c2x5R0lEMkNKTlhhRHhSUm9VMmNoWkJ0UHR3emJoVzdrcmJMcG02aHAxdnVqQUlUS0VUUWJaNmNaVkliYlR6NkEvTmd6Vm5zNGQwbWpXSUk2by9ralFBb3NVQTJKVGMvQnZMTnJjUEFQd3crWm1MTEFKcW15M1VYNkNlU1kzVElVb3doWGFONU9lWWdVa1AweEZKVGVLelJqenJFWjFqWVdOQ3FIZ01tR3l5WUNCdG9CVTl6T0xjTWVIdkdkZUVoUE5BUndsSEEzVE4rREl0eWZnV2RJcUJBQmpzNWdCUzMxU1RVdStUTmlmK1luQWc0MHNJQ3JmaGZPR3BkVjBTdFhBaW5lbmFSYkNkd050VWxCYVRkdGhVclJZdFY4amhXSXh5cFh3OS9DVEw4YkRzNWtXak0wcU9ua21XUTBoTXkxeFRNazlIS0h1VXB0T1FUeXZXWjNtRTdSZGVNUlI3ejUzZ3llaGJuNWFmcDlLK2k2Tnlod1ZtRENkMUZGUllNbEJRUkVBVndhUnpTdHZJM05MaUJyUWtHcWFNTzNxS2pjSHYwZUx3bDhyVHVjUXB4YzN2d0N3SHdZSHl5aXk2VGUxZHRGTVhvTHlxbGhHVUZQaUsyaUJoOVFRTFBmOTBJQzNZa3M3QmlXYmxwMzdrOENtM2dSZG5DZG9pUXdYTXl0TFVVT0Qxb3p2NUJrMUxyNXFSbDFnRldZYUo3NGpHMmFOR1VVMWxBWHlkTlBSKzJHTjFwQVpVbnhsNXhhd2ZWS2ErTHlVMDhFeDlxV29jUmIvMUdOUVlrYTc4bmVBVmVNaWdsNlNDQ1d5Z0lLeVVFMmhwSUpPV1hzVWV1YVFCTkVmcmxRdmhleW1jMnFwWGJXL2RHS2JraEk2ejNkVExCVXNOV3JJeXlva1JOL1VpS3FNbUtxM0pjV1JvNHJVcHJzc1p3V2FTdzh0ZThqZEJyUW51K1NFMGtibjlVTUh0N1Y2a1hxL3dVOG9Na3lWdDBOTUlSMFY5cVpucVRKY1hkd2JLcFdXdnVITXdCWGRCWCtzc3hTR0tha0ZRc2hCd3Z5Ym9ZSDZvMy8vZW9neDBDVnhscVJwbGZsYWlDN1FaUWdoQjVIaGlKL0hBem9Vb3NLeW9zcGt6QUp6aXdwVDFoY0hpWGE4UGdsRWpZZy9VWFdpMWdtNG56QkJTT1pnSDh5RnlISDh6Qi9CVnJWK0FPdVJTUFJKZEVtaHIyTTlVbGhEVUUzejIwbWtJQnJod2EwZmwyMDBGTm0vVVUvVy9vVllYK0JSQTR4WDYySEFrbVpKdnFyV1dnVnpGNTdsb2EvQ3NrZDZ5WklkT2dLRkFiM3h4VW9sWHpxaFNiYm9ybVY4Q1RLTTlSRUgrZTJJbjZFYmFpUVU0blU0OHM0SDhLVVIxUG5xeFJTQ21GYVpoRHBKbGJDZHVuNGhqejBmbVY2enhHVktpak9qbnBOSnVtWFV5eXpaakp4VGlhZUpKdkVMcXU1RzZhUzcxWTAzT0JEaHFvbVhDVnl1S21paDBpeHVMVU9pTDhyRUhWUk82VUY4TjRpa1BnM1RHbkxIbzVid3R6OXlxbFd2eDd1b01EMGF5VTRoNW1NUm8zK0xaTXUwbWpRN2JYZFJZWHJ5YS9sOWMvRUVBTnllNkxpWmtGaUM1Q3VJREZQejdaKzBPaHlNbFdHcXY3M0huOWs0R0lqZEswQkVXM2JkUElZcEtUYlhEUmNDTktJTmFVeDRDc2EzU3ZRNHNHVTF2VFFPSUlvaDY4Y0NGWXlEbG1IYUd3Y1F4WkJodWtNRjQ2QURCQjBIRHNQNFA4TzA4dDY1bTFZT2JCWS9QVXk3YUpVRDJ6b3JURjkrQUVHWm5mS1owdHJRS0dTSGFjQzJROU1qbmZxRnhtVjJtQWJtbUpLT1E2WFBzMkRQRHROZHVoMVNnQVI5K3VKVGFLdWVrUWVacG11N2xnUjVSbDVsb05saHVrWnZ1MllXU2FxOHRQb2RYbWpJVE51WjFSUVNCNFFrWGl6aG9INTZtTXJiSGp1MXhkM1RDUWFhRmFieVhtcnVVT2xBVk1wQTVlMW1tYmJHOUlSMWZZOGJVZ2tHaW42SzN5UzQ5cnkrbm5OcEZoZURuanIzUlIweEFXNzc3T09OaFBhQTNKRVNqUWxCRE5wUWlPR2ZyWVJhbjl5UkVvMEpRUXphaDZYREs4ZU9QYkd5NU9rM0U2cGJEMjFkKytUeVdTck9vR1BRakhZdERrK1UxYlg5UlhyTXp1cmpCb3BhNjRqUXZ4ZHZRTDBzS0NOM0E4VllRK2ROWE4wUWJaZDBkUU5WRDlDbHRaNDh2cVlIc3BrbVVtNmc2Z0g2QXQ0RnNBWXRzUDZwakJ1by9EOUoxUnVxSjd1ZFZCd21kQU9WL3lmWnZRODdsdXFKQXoyREN4azNVSHlBbnRuZlR1bWVMbklEOWVEempuNmJUSWZoVWlkUXZKNzdWMWkvb2sreU9pVEpTcHhBNWF2U0krOVRWTGtUMlY4dlZuQUNEZTlCUjRqZnF6ZXUyTi9xeHJXQjRnTjBCZmZ5eEpVelJyRUlwNWtHOHJYclRhZTRWL0JPb09FRGRNTzVVRHVCTnRSSllwNDhkVnJydFZnblVGOGwvTFE2bzMwL3RCQlNXQmRRM0xsNzJIVmEzUVU3d3hRVVMrUUNpdlZPUnRPa2NyOW5BYVN4THFCNGtwQmQ1MlVNMUVhK0lhQ21DMmk0YmdURkY4OEo2OFVwYmFMeWtOUkxiU0JDTlVXQkwxWUlPRmdtRFZrazdqN25zOW9pdVQ3d3FrZFhmeGhKczM0M1QvL1V4djhVdlBSVi9ydUlQdkNXdk10aWdoZXJGR0Q1THE2L1hrcHpMR3JvcytrRldQV094OUlNb2daN1N5c1B5ak5KdmwxZml6eisxbEx5OFNjRFc0bi9Bd2Y1VURST3RmekZBQUFBQUVsRlRrU3VRbUNDIgp9Cg=="/>
    </extobj>
    <extobj name="334E55B0-647D-440b-865C-3EC943EB4CBC-15">
      <extobjdata type="334E55B0-647D-440b-865C-3EC943EB4CBC" data="ewoJIkltZ1NldHRpbmdKc29uIiA6ICJ7XCJkcGlcIjpcIjYwMFwiLFwiZm9ybWF0XCI6XCJQTkdcIixcInRyYW5zcGFyZW50XCI6dHJ1ZSxcImF1dG9cIjpmYWxzZX0iLAoJIkxhdGV4IiA6ICJYRnNnVUY5N2EzMWVleWgwWHpBck1TbDlJRnhkIiwKCSJMYXRleEltZ0Jhc2U2NCIgOiAiaVZCT1J3MEtHZ29BQUFBTlNVaEVVZ0FBQVBrQUFBQnhCQU1BQUFEbGdoZ1dBQUFBTUZCTVZFWC8vLzhBQUFBQUFBQUFBQUFBQUFBQUFBQUFBQUFBQUFBQUFBQUFBQUFBQUFBQUFBQUFBQUFBQUFBQUFBQUFBQUF2M2FCN0FBQUFEM1JTVGxNQXUrL2R6WmxVRUdhSnF5SjJNa1FmN3A2VEFBQUFDWEJJV1hNQUFBN0VBQUFPeEFHVkt3NGJBQUFJTFVsRVFWUm9CYzFhVFd3YlJSU2VPTEVkeDdGVEloQ0lBNjVTQ29nZmJXZ08vRWxzVWN1VjlGQkFvZ2NITGh3VG9DZ0ZWZG9nZ1FRU3lKVlF4UUVrVi94S2dPUklQYUxpSExrNUVnY2tPTmpxQ1U0T1NmbHArUm5lbTVuZCtkdnRqdTExeWg3c21UZnZ2VzluNXIxNWIyYVdFTmRuelpWeEhIelZlN1BUT3ZYWW9Mb2E5dzBxa2N4ZnBiM2t4cmlXL081bUhIbElXdi92d1FSYkdYYWRrQ285TndoOG5tNFB3aDdMZS9wZlNXNzhLY3ZwcGM1QTNMSDZxcjR5M1BsQlpyNUFEeWdhaTByWnVWaW9VUVdkK1A4NFM1S1hkOWNrOHl3OUlTdXhwZEk5QnJuNDdWc2UxZEM3ZXdiTGRhb3RkZUM3OUkvcnNHSlQ3b3JCMEtKMHI2V2g1K21Xd1pOWUxkQkZwYTFPZDVSYVhISE83TmpIaDc3ZTdtcm9SZnBYbkdRY0xVZFhGTEtuR1lIU0VCVXRkR3pSMFVuejE0ZzlwZEJRKzFLbXFZUG1naDQ0KzdDdld1czBUWlZ6UVo5SkhVRXhKQVhOekdib2JzcFFFUmYwcXV2RVQybXZtYVBYc2tBbjNtOXBhbmg3UURjVXhqWlYzVTlwa0VXWHZwTjY2aEJ5aFIyNktUV1RSdnFRT2FHdk9pNjJ5NnJKa3hZOXFMeExiTkVKUFVoZE1ybHVHczNRWlNvZTdYMnNOM0JDbjBydkJTcXV5a1dxa3lGNlh2TWtxd2NoWVpiS3dMeStmcGJTSDliWHc3YjRmNmUrcTJyajFURHFoR1ptRHU3dTVPK2tRSzllQnpScW10U2lpb083dTZHWDA5Y05mSVU1TGNLMXBSVkU3MmNXbkVhZVVETU9tMnBZUGREUUcxVEpTczdPMHpzL3NJVWMwWjJXbXk0OXFnQ283djRhUGZ6ZFNmcXMwc3FManVqVUVvd2hkTFZsWG9udVJSL1gzTXQycHUrRzd0RzFHRFNUMUtjWEpFbU43cE1zMUphOXUzbnpMS1J1MW5OWEpHcGtGNFQ0VHVpcktyb2EzWnM4N0RkRWxqSnBRUU5CWmpBVytySU1IL082NktFblg0eGVXdXQ3bmthelZSYUxWVTZFaStsalMrTHhhVmhhZWlwU1k2SEx2aGQxY0t3OUhNcjExWG1mbEwwcGlZVjZRbTFuUXE3ekhpS1FkNTY3aVUzYkxVL2o4eW1XdzZSY3M3cEF1bnRPK0VKZVc0MVE0OERvSUFPRFNvVUJrZktiVUxtVnYxdWdldHlxZFBlMkNKR3o5SGZPR1AyNm9lc1oyaXdBYmtVYVhvQU5BUGNJYmExVGt2bFZ3VjJRd3lHa0hkRzFNRDBENkRLSktjUGdQOFMwYWV1OHp5ZjVObWhwUnVobW91ZUVicXp6T2FxTnhTb1ZXY1dFR29qNThKUXdQTlVGZWxVYTRpQjlWOUlHRkd0VExlcE13VkJzSTcwa3A1cFVPQzNBYlZCTEpKdFZLMXc0OVgxYVNSdEFXNE5xMlNxYXdRVWdxN2tOZ2NVR1NmVno4Rk9MMExVSmhCWW5kQ08zYVZFdGpTZ0ErZzVDRlpVaHliUEpxVEs0QWRIN2huRk82bmtkbU5sQlJCTVBETElZbTJYWnQxazJ5bTJXYXJXaWVUY0RkV3pmTzBvbkVHSk95MmtoZm1pTFZoWHFHTU1JNmNod1VLSHdKaFZ2QThtaDFSWFM1NzI0ZnVrWFVQZjVUK3RyS01tZXZsaWdlUTJtVkhTRzEzSGtlUmhwSzN1WkpsaGloNU9iZ3IyUWJ2TjkwTVVmdVIvVjl6TG83c3pHT1RoQnErTzg2ajV1aGw2YjMrMHhsb1k0OXBxbVY0VkkrR2VOZko4dUhGbzZ2blJrUVpsN2ZSOEg3aDZGTDFTRGI4T1gwR25WNFgvMEgxemhLRjBSZVV0dUt5MFhpbjRybW9tanU4dGdERXo0TnVqVzhIaHl2RGlCL2VaRXZqZWp2aHhyc2ZxdVNJWEZ2R1prNk80YUNMeE5tRTUycE5HSHd2QWZ4aloxWW5pekMzcWdHUjBzWGNxYUJscmdiVUlyMU05dHdoZW9DUDZBcm9RazhlK0MzdEhkMUJlTFM2aHBHZEJGV1QrekNobEluZTh1TzlxRVlhc0x1cWNrNXJpaTZlNk83aC9aY28wN2ZvVExDNit3d2F0UTZ3RFpPcTh6QktGYTB0WWEyRlpGQTgxNE1kZFlES1VDOWF3eUpKS2lqNGF5YW1mVTFsbGxKQklWMnJvcElWb3ZhaVFrZ1BwbVdKOVcwOXFRU01pcjlQRGI3OU92Sk1HOVZOTUdubUErckFyWHczV1dFWnV4UTA5d0ovV2hLdVZhTGhtV0NuMVZyUkFuWWtQcW10R1dRVWtmdG1SZVRxd3FSZ1k2KytGQ0ovVFhMTk1hRmhqbEt1YmRCSXcwaTV0Y2FRbXlyQjR2OHQ4WjI3YlU1Z0hMM2Vna1NBajZxcnRYb1haQzE5akpzUE1WYjB0WGp1NStOQ1NkQWZESHc0cjRMNWlKcTlFK1NIWEtVZzdvcDc3QjU5TFBKNkY4aDZWdDNhSU1UYkN1VnREZDViTjNhbWpOUXdrcTI5L2RKNTVaRzBySDhFSUJkSHg0NlZFbHdkMnRVRFdxVG5mNXVwRmJ1RXRtd2VrYnVVVVdPcDExb0x2dk9ITm56WWhCNVVEV1NwMzFvYnR2T1hObnpZanV2cDIxVW1kOUFhQTdNMmZPK0w5MDkvSzc1MjllR3YrTStQSHUzb1lKR2I4OUpMbjdTMGNBUGZOcE5oVW11M3VnNVpxbVhEYjFaSGNQNUlZbUc2Z1lMY251M2xkenpSakpMRWhCNHZRMjkySDVUM2IzWlpsclp0SE5XQjNOeE9oT3pidy9WbjQwb2gvdjduaE9xVzB0UjBOSmtFNXlkOXhteTdPNkJPR1J5WGc0dGhpclpRSlBCOGY4Z05GRnR4STYxSnc0SmRlcDJkWE9uUCt5QnVDVTN2N1pSMnVXMnE1MUZtZXhqRVNvTTJqK3MyRnA2bGhuY1JiTFNJUU9POFE4Zm14cHdSUDNNS3E2R3JlSDZpZFh6cW5rZlNyempYUmxlVzllUGRqWUozQTRvMThCcU03OXBId0RrazV3UmJERWlXdHJwTGtQSzY0NXBPd2ppK0x5RnA3bXhTOElwa1NXZGZhUnhVVTR6NEhqOGdOWktuYlNoZDlVVmJ3ZXV5WGRkcExJa2dtL3Flby9BQnFMTmZPb0pVdVlCRjN3a2NYMDNtWkM0OWpKSHYyaUpXNml4NDVsQWNBcHVSK2RrbHV0NHliZ0pka2o3NDBiSlVrL1AwWTd2UC9Xemw0SVBySW9QeDllaENlOTR0am9BZDVTdlg0akZocnNFdi9Jb2o3bURDTnA4T3BzS3pGblhCNG5jV2ROOTluaVBzVTJrdC8zc3RhZW9nOFM3UzFnbVdLbm1LMWVDbmZXelJCVzBkbHlMSy8xc3RhZXBnKzJFc2d5aDVaZnpmQnlJQTJYdC9NaEIzUzRDSi9RNzgvY0ZJekV4VHBONEtZT2tMdUxJNmthUWxpY0hMRGJmYjgzaElLUlJNVEpRZEc3UWliMlA5VFZ4ZDc5SW4zVU96RlNQNFlSUGgzYStSc0w5aFhWTUFvdG1mOEFwaTU2WjNBeHNFQUFBQUFBU1VWT1JLNUNZSUk9Igp9Cg=="/>
    </extobj>
    <extobj name="334E55B0-647D-440b-865C-3EC943EB4CBC-16">
      <extobjdata type="334E55B0-647D-440b-865C-3EC943EB4CBC" data="ewoJIkltZ1NldHRpbmdKc29uIiA6ICJ7XCJkcGlcIjpcIjYwMFwiLFwiZm9ybWF0XCI6XCJQTkdcIixcInRyYW5zcGFyZW50XCI6dHJ1ZSxcImF1dG9cIjpmYWxzZX0iLAoJIkxhdGV4IiA6ICJYRnNnVUY5N2F5c3hmVjU3S0hSZk1DbDlJRnhkIiwKCSJMYXRleEltZ0Jhc2U2NCIgOiAiaVZCT1J3MEtHZ29BQUFBTlNVaEVVZ0FBQUtZQUFBQjNCQU1BQUFCN3hDYk9BQUFBTUZCTVZFWC8vLzhBQUFBQUFBQUFBQUFBQUFBQUFBQUFBQUFBQUFBQUFBQUFBQUFBQUFBQUFBQUFBQUFBQUFBQUFBQUFBQUF2M2FCN0FBQUFEM1JTVGxNQXUrL2R6WmxVRUdhSnF5SjJNa1FmN3A2VEFBQUFDWEJJV1hNQUFBN0VBQUFPeEFHVkt3NGJBQUFIc2tsRVFWUm9CZTFaVFloYlZSUys4NU5rTXBsazZxQW9Ma3laV2hWL2VHTm40Ui80S3ExYnA0dXFZQmNaM2JpY1VTdFRwZkFxS0Nnb0tVaHhvWkRpTDZpUWdTNmxKa3QzR1hBaDZDS2hLMTJsenRTZjFwL2pPZS9kZCs4NU4za3Y4VFc0OGkwbTk1eDd6bmZ2UFgvM1o1UWE5OXNjVjNCOHVjcmRvMlJuSHhrbDRmYlg3M0U1TGwyQm5zdEtwM083MitrQzJOdi9jNlNJRUdpT25LWlNGVGdyZEVZUU9kZ1pJVUhkOWQvSEVESWluYkdrYy8vR29ubllaK0NWS3JDMmJQcC9TVHFOZW5GMzAzWXZ3REZMeUZaM1Q5SnBWSk12dlF1L0pjbm1vSjNVNWZMenNNSllOYmpNS05Fc3dCK0NUaUdtWVozMWVzSzRyQU9ialo4bG5VelZ1WmxLa0xMQVlLeVlvNUY4bmlCemtLSTNuN0lHTWVlOGNNbzg3SXBlUVZUR05laXNHSHdhcmdrWVNYaS9TRHFKQ3VBTTYyb0JEeXpXRVRacktZdmdzaDNZWm1ROWRYa2JZNmJuR25lN2FzSitOb0xiREpLVFRJaUNzZEVsMEo4WWhRdlBwbzVvSkN0Z1Fxa3pFak1uWXNSZ3VJMEYrTnV3dHJaT0EzeTN0V1VZYm9NTHUzMk1uaEpPU1ExUHBmSndsYWttTm1kRXpVZ1BUMVZLalY0enhxS29TaTFyWFNQQkczQ0ZVMG50UUdEV2dkWHkwMHR3KzN0U0x5MXpyV1FYRGx0Q2hPY3JjUENiNC9BMDYxVUtRSkFKUkZla082dWVCWit5OUpMYytUM1lUTURoN0Q2Y3R5U3Zuak5oMFN0NWQ5cHVySXRqWVc1d1RGNDlHMUV1MUVWdFg3UEZZU25Pa09qM3dPUFBtOEhGUEhQV1hpV2RNdE9pYk5oNUZpUWtVUS9Hb0gxdXp4a3dzeXJxMUo3aS9jcXpQbnJybVJzOFFycnBTZm8rcHZaZEdsVDRLTERoT2EzaklTZHlnbUdpUGk0TFluT1hYa2ZpNWdnMDRMRzBZY096cGN2YUF2d2FMd2wvWlh3dUlFemI5RDRIc0JkRmhjZ2p0cmx2YU9tOG5UcGhpakk0ajVpMm9KZHcrUStFSTRoODl5UGozWUk5RFlQSk5pZ24zNmRCekhzRGRDMmU0aVV4V2txUmlrOU5ZMWFzMitnTWFvb3RUYWdGb3FiTTRyUjNpRiswSmxUbGlCZlFFYWFwdDc0S0x4dHpyTmlpVEIzRWpram1QWTlzTVRTR1BMRnFaL0ZQMVdBeUV6cDF2Z21pK09ZUjh6SUJGTmowYzZGNUtpSElVTXdadVIraFUvWVRodjV3bVhvZGJOOWNDTmZaQ2plVHByRW5LNW1MWXQvRTZpQVNvb0kwMVIybE9yWXNsQ2xVeXQ0WllzYyt5bk43OWtXaW9xbjB3S1JBT3d0b0g3YllPYVNCZnV0RXJtMW84VHozZTAyY1F5ZzhRejlIa0lwOEZDbno4OUk4WEZ2YTdZVWlkWDExbVlPcldnVi81SGtKdzlPbVAvYlNHRkhTemZFQS9kNi9mejJDNk9vYVdHUzVXUlp1cHZBMEpZZVVhQXdLUS93OEVjY1Jqd1JXd3VZOEd6SW5YRUxoS1ZSeGpIaHo2N0FBakJHcDVvU2hwcmhwQXVFaVRBdVdMNmlKWThRK2srZjVHTFdzNVFOWWoxbXF3OElLbWI0TzhiaC9EVEYxVzk0N1lnRlZpODVtSFdZeWoyM1VsQzB5UENsY2pUK3JVYUFhdEtqeFVyalFNdGpyYlZGRWZCaU9iYVpFRlRyeUFUSURmbzh6UWdXZkhMREI5dUtXTkR4aDlJdzR3aUM5SGROemZPdU1tVXE5REFmZmZCZStzSXlxV0xxYVFRemJTWm1uTXpOa05vWXVYdEhaNW4yclZXVGVJaTdPaS91TU12T01sWjRYS1diNXN1VStOR3d3bDZCa1AwNGlyVlcxanBBNGpDcTc3d3k0MXJDQ1JUSkYzRWQ2VEZ6Tk0wOXdQbTkzemJsZmMzMGVuaFdram5GeExIZ2pKMXIyMmxLRnd2Tnd6RHFGa0kvR2hQN05zODNSNmRMazdJQUtZcDc0aXI2TFB4N0g5bTBEZWxzREhJY3g4S1JCNFdtL3ZST09mQ2FTd2xOL3U0ODl0WmtKdzFVS0VORGxYUytONGNuS3kvV2lSZm8xcHlKUEF0VjNLdklFTUNrOEwwOEFoME5ReWRqSEdSTm9VM2kySjRERElTZzhkemhqQXUwQU1TY0FJeUQrdy9Bc3ZYM3V4dFdzTnZHSGgyY0xUWkxWemtuaCtjSWh4QlJHU2lkT3NxMGlPVHdEc2ZPbEk2cEt1T0Zyb2VUd0RPeGhaQVFnbm9Lci9CU1hISjU5dnZNeDFHSjhHNDE1aGEvZjhFUWRDaExOMWtnb0E5UDhNRUM0VGJ4TE52azhrOE56emU1ODhZekMzMFY1TWxMcXd3TmY3blE1WmtQTW1pdURldzdRblFPWXhCZVkvdkR3cER1Y09KalowVVppSm9VbjNUWHQzY2dDWW1za0psMWJWb1JLVEV6SjYzak1IZ01UWFdSZUdLd2F0UmIxZlZ0eXFjUDFFVW5FOWp4MTd2TXFRZ0xjK3NrSG13T3FYWGIzRVoycG1MVVFNUHB6UnFnUjBXRjNIOUdaaXRtQjVRT3JSNDhlV1YzMjlQc0gxNjFHZHE1OGRPVXNaNDlZdXhSMXFlaklXRjdiVzNMeUpuV2VMb3FnOFE2L2pvek92ZmhXMmhZOTJURXh5TkJ2VTljMlZjUEowZXlZNGVOeFlhMU50eWNad05reHc4ZmpDMWk4OGVLOWIwSnJwLzl0bEwxZStPNjJNeUZNK3Q5Ry96NEVLMVNkdzNyMnRlUC9OdWIydHNVRU5aRWQwNFBQbXZwMTBRSE9qSW4zYmQvY3R3bDBBYmVjZ2U4T00xeGNRd3hqU0lPZWh4NTZoM1d3bTRTRnRtZjJjVENqQzg1QjYvRzVJNnY2OHlGdXJUNWhCaDBIRXgrUFM4L0dUNVpHTTJ4a3RtZEErK0NyYnJoZkgyYjBlRndiVnBjeno3TVdIaGdXMlZ1bE1VQm1URDlNOHRud0dQWnR6K0JSSXlzbWJ0RnRWSjhOYjNqTkhqYnRseFVUQ3h5RjBYUzRkM29XajFwWk1mSEFFS3FUOXl2T2swQld6R2pSdU1mamsrV1VmRGthUHM4K1A0UEpkY1hVWWlReVEyOTkzWldZRy8wT25XZG5XSVJJUFgyZURkOU0vWjdzRzhBc2JGMzhDV3ZBcHo5c2JVcEpTZW56Yk1HN29xWkVlVUt4QWN5K0tTcG8vZVN2cHMrZUYrQmg3NWdqTmdTVHpoNnJoNWJUYlhveTl2VnJ5d1BQT0FPWXpwaFp5UDh4czFndFdXZmdmcFFzT25iUHdEMk9hZjREN2JoNlozQ2EzYVlBQUFBQVNVVk9SSzVDWUlJPSIKfQo="/>
    </extobj>
    <extobj name="334E55B0-647D-440b-865C-3EC943EB4CBC-20">
      <extobjdata type="334E55B0-647D-440b-865C-3EC943EB4CBC" data="ewoJIkltZ1NldHRpbmdKc29uIiA6ICJ7XCJkcGlcIjpcIjYwMFwiLFwiZm9ybWF0XCI6XCJQTkdcIixcInRyYW5zcGFyZW50XCI6dHJ1ZSxcImF1dG9cIjpmYWxzZX0iLAoJIkxhdGV4IiA6ICJYRnNnUTE5cFhuc29kQ2w5SUZ4ZCIsCgkiTGF0ZXhJbWdCYXNlNjQiIDogImlWQk9SdzBLR2dvQUFBQU5TVWhFVWdBQUFJUUFBQUJ2QkFNQUFBRGY2WFhWQUFBQU1GQk1WRVgvLy84QUFBQUFBQUFBQUFBQUFBQUFBQUFBQUFBQUFBQUFBQUFBQUFBQUFBQUFBQUFBQUFBQUFBQUFBQUFBQUFBdjNhQjdBQUFBRDNSU1RsTUFJbFNKdTkzdnpYWXltV2FyUkJDMVJ4QllBQUFBQ1hCSVdYTUFBQTdFQUFBT3hBR1ZLdzRiQUFBR0NVbEVRVlJZQ2FWWXZXOGpSUlFmeHgreDQzZ1QwWUNnY0pEb25RSWhVU1dpT05IQUJncEVoUS9weEVrZ2NKQTRKQnFjNG9SRWcxMmMwam9Gb3Qzd0Z6aElRVUxYT0EyVTJBVnA0d0JuMytVSVBON3N6c2ViRDN0M2N5NDg4NzUrTy9QbXpYdHZsN0dNdnlDajNoSzEzMDVzNGIxTm03T2NyczhkZy9HL3kwMXNhZlNoeldFTk9IQjRTeGpyN2lJWUcvKzl4TUlSUlZjT2k3RTZISHU0QzFoVnYzS1V3eHV0UnhSN0lva3k5T1UwYlF3Nm54R1YzbE5KMUdCUFR0UEdkYnFQR3NCRUdrUlA1Q3h0Yk0ySXhocUFvcWJnUkl1U21aUE9YNFN1Z0haTUVYYUpaTW0wYm15NUNYcjFBZmdPMndOVk5zSndTTTFHZWtVZVE4MXFhZjhoY3dTM3RXaWMwUmxkNDFFZE9ORVFGVGpTeE9KWkFQOFFZUUhvQ2EvUkpSRXRhMXFGUHdtbkRuVHRLNUFweGxlTkExbUhPUUVNUUlVcTRUclREYlhmUmdmRVR3VjJsd0k2cHBJeFZtZGFsUWg2WFpGeFd0TEVIbnR3SmxuQnhVVVByaTR1SnBMQmlGRHgzRWxJL1dlR0JXTXQySFl0SEU1Ylh5dVVHV0hCV0pOR2lXTXFHVUR2S1liRmdSVHdjUVAyS2VtZkJ3WUVoa1dmNm0xa2lhMGFQQ1kyWmxqd1ZWd1M2WUpwamVRSHhtaTI0QVlWK0crQkhXRTM0SnBRTkZ0d2R0bUZlTzdWOStEdW0ySzdSZTZxRlFQQ3lCWW9YVFV1RUZmL0lZbS8yVEVTakVWNytHZXVJckwyYnEvaVJRNXc1K0ZwRytabmFGeU1MMGZEOEVYYnlwWVZFL0lCQW56OE85b0dyOFFYY0FoYlNCanVES3l3UUhkZW9vNzhjWVMzQlBFckxtQWxLUmdCUFZUazlhVitQQnB4VVVTRW41UjRkTTNHSXFab2FORWlJaUM0djVKZm93M3dsU1FZVzRkdlFhUVRla2ZLaVdOS3gxS1QzcEVkSVBVQkZkcHpnS1FDaFNRbGJDUktPOXNTUWljVDlnZkF6TmpsQVBlVkJONE8yZjRnTGlLQnZ2NURsVXdLdUkydkpYSTg0cTVGYmlJUFlzUDRBTlowZTZPejFpRVlNWWdnZUt0RnpweVNsQkRGRjNPc1hkaVd1Uk1MdmhVeWpIVWhEZ3NldzlxaXg5TkRRUzJlTVpYQm0wQVBQOWxRTHdrTHhxcmtKZzA0M0tFdVRRMVpSd3FZM0drZkUyT01aY0VvZ0RZcG9qdXJKRytwYW5hTyt6aExucTMvTjVSM2FFMGR3V25uVTYya2Ftb0lvSDBzNVJYMThDRUpqTnJQc3pla0JvNERjYnk4d3FDWHJGOVpaWUlLV2JtbEZJbWlQMENJdmlYakIzRmI4S3JrU0V5MVFIcXo3UVFGVnl6cGNEQjZMUXBTRmF2bis2RGxYK2lVZEI5aGRId1VvaUpXMzBTSUl5cEk1cXY2SWhBMFUyL25hVUtQRUdMVEZIR3FMRU1YczVnYk5iRitRVGlKWHdham1SSm9GZkVFVGc1cEhSQnlIRXBpSCtzSTRldDJWcjdUdWtYdEY4MWtiRWUwdEZPRTJLTUMzM3gwNWVHcTE2SWVRbXg3RkF4V3lmZFdOSkFoM1VZSWp6Y05CR3hZM1hlem1qeEhuaXBvQTJHWlNyTHFMdVB3aVJEeTNDOFhKUFY5WSt2RTV0NDdFNXhWaFBBZGlHMFFUR3lPWXZBRHViU2wrZWdCUXV6bk03RzFod2h4WkRQejBSRkNIT2N6c2JWRGhPamJ6SHcwaDVqa003RzF1d2hoODNMU2JaRDF3alI4MlNTWFViZ0tYM3hYU2JaWVpzNWxJMy9DV2RVVkxBMkI0YUg2Y2xZejZTMVN6YmxDejFPUmtSMmRjR0cyWDh2cnpvRFUyRnIzN2VWUVUrK2hGa24zMzFUMWVRRVN2K3dUUnpZbDl6L3lPb3VZOEZwMlJ1aGtHdTVxVnFoS3ZPWVpNOTFURVhhZFp0Tng2azBPUVpWd0JUS2xVVkZJRGRTbUovRzFUeFJhbGdsV00rTCsyS0prTTFKd3VETzJUSjN1QnlhZFNvM3RkdS81MlNUVnlGVEFZelZzNnBCM0VYZ2ZqUDQ3Q1AyZGdQbGNpOEtDRnIrTEpleHZicFNOMFJ2WG13bEE4QnA4VHAvUXVIWDNnTktMNWdVTXIwYy9jdWxMSWJ4THRZTHdjWGNtMENuZm5kZTZlTEozSG43L0pjQW5odlQ4R3Z2UGZZTzFpR2lJZDl6NTY2Wkd1TTNXeFB1VktmQlJMNXppbS9ZdmZWTlV4OHhjeXRRN21IYUVLbU5MVzRFY3laellpdWx3bCtHbkZucHRYWjBVVG5zTE8wTmZkNTFpcDhVQmI0QTdzS3M1dVdlRjkvbTNCL3NlNTRiQmRKTGJ4aktZcHBVQVM5OUREalAxZ3g1RHplcTZ5VmtMTTgwd0xXNW5VbHlzaExrazAwVmRqSURoN1dzZGxoaTRvakcvcHl2dnVJTHNuQkgzSnI5dE4vN2hSNmdqZkszZXV6RUEvenJIKzlyUjhUTkFGSGxIR2QrMkc0TlVlYjB0UFZQQ2lML085Zlp2dkFSdUdNN1ptbEV1ODZPZHd4ZlcxNnI4R1BjL29sOU5mUGIvQXdCbXpoTStLdUVkQUFBQUFFbEZUa1N1UW1DQyIKfQo="/>
    </extobj>
    <extobj name="334E55B0-647D-440b-865C-3EC943EB4CBC-21">
      <extobjdata type="334E55B0-647D-440b-865C-3EC943EB4CBC" data="ewoJIkltZ1NldHRpbmdKc29uIiA6ICJ7XCJkcGlcIjpcIjYwMFwiLFwiZm9ybWF0XCI6XCJQTkdcIixcInRyYW5zcGFyZW50XCI6dHJ1ZSxcImF1dG9cIjpmYWxzZX0iLAoJIkxhdGV4IiA6ICJYRnNnVTE5N2FuMWVleWgwS1gwZ1hGMD0iLAoJIkxhdGV4SW1nQmFzZTY0IiA6ICJpVkJPUncwS0dnb0FBQUFOU1VoRVVnQUFBSHNBQUFCNkJBTUFBQUJ0dFRIcEFBQUFNRkJNVkVYLy8vOEFBQUFBQUFBQUFBQUFBQUFBQUFBQUFBQUFBQUFBQUFBQUFBQUFBQUFBQUFBQUFBQUFBQUFBQUFBQUFBQXYzYUI3QUFBQUQzUlNUbE1BUkptN3plL2RxM1lRVkNJeWlXWjFOSm9MQUFBQUNYQklXWE1BQUE3RUFBQU94QUdWS3c0YkFBQUdJMGxFUVZSWUNlVllQV3dqUlJTZWRaejRKM1ljZ1dob0hDRW9xSElDN2tTRjB5Q3FVKzRBQ1ZCQUd3UVVpTUlwRVJKeUNuUVYwa2FJazVKcjFoV3RMUXBhdTBHSXlvZEVIeGVJNGlUa0l4Y24vTnpkNDgzdXpzeDdzK3ZaTlpSc3MrL25lL05tM3J4NTgzYUZLUEFjRmNBc2huaHYyYnJ5SjdiRXdjLzJiS1VIbTdab0lWK2FEMU82OWg4cDBTSkJMK1ZjQ0EvdUxvSmI4aEtNTFlsa1o0OHpoRm1pSUJOWUtyajZPbHdoZzlZMDNYMm9TUmR4ZTM1azFGWFlVc3prUWxIT2Q0L09mUUovS25BSkRoWHBlTmRobjJpMzRiN2lhdkMzSWgzdlZlZ1RyVThDY2ZxQUtCYVJNN3JFZFNBekRqTTMxQnFuUzlOckE0aEpoY3pFTXRKczNjUUtaUldZYXcwbVh2N2l5OHpGS2x3YWMrR2ZFU2FiREdGS0ZDT2d1N2hOcGtKQWxBeGdTTmdabSs4Z1AyOTNhZUJGRDI2UXdVS1Rna1RLU05EcmV3cVNSdzlZWm9NeHM0VHhRTzlia0RJdnNWM0pNcS9DNzFwOGNuSU04T1BKaVJaUXBSWXlZb1hGaW0yN0VIVjR4TUJwWnMwY0VWVHliUmZyTEF2U3hrSzAySGtibVVoRVlEalBzaUd5a0puUGdGY1ltc0xFeUpBVDJER010ZTFDQUJCbEZqbGhLVTlQdTBUN1FPcFlsbmtiRG95WW5YWXA3dHJtVDd6a2YvaHBOS1IzVXdJRzFKeWRkcW5kWlFkQ2VMMG9zODc3cUJyOUpRSE1lOGxlSy9mZTJJWDU1L2QrdXdvUGprVE5qMHBxbTY1OURhenE1dFBRMVhwd05wWXVuNFIzUlRuZU1SYTYwTnAyREoyRUo4LzNjRG1NeWNGODJJc1BZMGczYm1CdHU2RDdYZ2RkV05iaE9zVDFtV1VkS2ZLeEc5Qm5GNjlNbkxKNjJoakNLUDRzNTd0eElGNVJLSnJ6SHBEU1U0Rms0QlY2cE9NaTM5VEhqQlFETWFGVkVCTWtyakpOc3R3R1JFVSsxT1Y1Z3hTRFpHYkp4RG9RYlR2V2NsMXRCR2FOMUc3ZlZaTW4xYVlLTElPQ1pOSTFjcVJMVWFBOUU2NDFVK3RHQkllalQ5UkJKWlcyR2gzdmthbGVMVk5wdDhrNjBGelg0TUNjaW9ZTVo4T2ZxcmxqUm04cUdsaFZ3aXJUanpVam5ReENuR0xvQWhNTFlXNFp6Smw5TlpKOHQ1UlRlc2RWNFBMcVhEdkU0Njd2Z0JXZ1p3T0xvZ3JRQnQzNEg3b2Y5STJUaHFuQ3EwQVBObnJYQS90a3RzWlVVaVhqc1FYMGJLQjV2TzBJQ3RROHVDMXlvWW5jeUFwZEdKMTJhY0Y3R3pwR1lNcjBCR2pPNHI3dktDRHZySlJVdnYySG1rUHY3SzZ2anJXcTgxaVRqR2lhcE1GMVdMRXp5SkIybFVZc1JpUW9HSGxaNGJLZURiNG5HdEl4YzhkTndPZU1wSVJHWWJKbHpyNnA4bElpc1ZqSTUrVWhNVk5rSlRybWlsUHZOc3VIM2RoKy9sbkdDanA3eXNhOEcveHJZaFNiQTV4L2FUQUpWY240bHBub3RJeEFXRXJVODNiS1BraTViL2lISERWVDFnQ3BiN1E2N1NVanMvTDczRnA0dnJFZld6cHhZZ3ZNTjRuUzFKUG80U2p2S05reTc4WVh5cjkxRXhZZHhQczVHYUJmMU1MQzNYa3VHbURIRWhkbnY1WDIraUlwYnFlUTM2RTVTMGlsS1BhdWRZRmZHY1hNTktxTm1hdVo1WW15dXAwTG1ucFRCc1RiY2ludnEvZVpPWjc5Vkk0emdNV005cGtBMndEZFFEREZBaVk0WUFwc0xYaDUrdlU5cHJlWnpoYVQ0T1JaMm1Bc05obkFZbmpka1UzSURrVmdGWjVTM3FJOU9HUVNyTHBNME9KOUM4TWlRNjhMcVVOdnJGNldramJKdGt2NHNuVVBUT3pBUDgxR3MwY0orVkpGWjdscU02QU5SSFJqVEcwUExuNmJUemJWdGJ0c1VkZmxkM01QUHM0eFlPb2FsZ2VTZGxaN3lhQlpEUFprdExxYzh2NHd5NExKbWdDL0dQZjRsVHRtNmp5bURJOXEzWXQrREt2NzFzcVBYMzN6ZWVjSUxYVDlOY3gva3FEakx0OEZVWVUzZHAwWkw5cXl0QVJZb0Y1NDVocDJLRVBtcTNNVGM5cjAwRXdYTTZkeW4ycTNNSUQ0dkQ1bWlETDJPK3Q4WDVrZW1WdXh2enZQZmpSL0xWb0JBZlN1NE1qdUEwZlFOdWxkSEFuMDdxNFd0cEhoYjh2ZUMvT0N4OFBvYzZqVEF3U2tQbnh6akl6YWwyN1hscXY2eGxyY2szUm9wUUxSRnlFSDduM1BHeUwxNFp0bndQVmRxNVp4YlI2SFdYT1loM0hvY2R2SERuV2VDci9GOHlBdS9hcjl2OE1GVHV2czMxeHBoRk5pLytaeWd0UEtIdjgyVGdQY0V2czNseHR0YTFPL3VXeUFtMC85NW5MRGJlMy9lOXR2Mk9GWWhnZnltYjJNWFl6RjQ3cTV2SlcwK0ViMnhTdjBsOXd5NDZEZnFmejU1THdmRncrSUh3V0hzdS9aV2d4eGFhSld0UG12YTBWWk5qd3o4MmZINVNwRDE0UTk4ZFYvdUdBNjhLTGRhMlI0V1NpcVg1dGZsMWVrKy9rSHZiUDVYZU1oWGZZQUFBQUFTVVZPUks1Q1lJST0iCn0K"/>
    </extobj>
    <extobj name="334E55B0-647D-440b-865C-3EC943EB4CBC-23">
      <extobjdata type="334E55B0-647D-440b-865C-3EC943EB4CBC" data="ewoJIkltZ1NldHRpbmdKc29uIiA6ICJ7XCJkcGlcIjpcIjYwMFwiLFwiZm9ybWF0XCI6XCJQTkdcIixcInRyYW5zcGFyZW50XCI6dHJ1ZSxcImF1dG9cIjpmYWxzZX0iLAoJIkxhdGV4IiA6ICJYRnNnVUY5N2EzMWVleWgwS1gwZ1hGMD0iLAoJIkxhdGV4SW1nQmFzZTY0IiA6ICJpVkJPUncwS0dnb0FBQUFOU1VoRVVnQUFBSVVBQUFCeEJBTUFBQUFKOTMwQUFBQUFNRkJNVkVYLy8vOEFBQUFBQUFBQUFBQUFBQUFBQUFBQUFBQUFBQUFBQUFBQUFBQUFBQUFBQUFBQUFBQUFBQUFBQUFBQUFBQXYzYUI3QUFBQUQzUlNUbE1BdSsvZHpabFVFR2FKcXlKMk1rUWY3cDZUQUFBQUNYQklXWE1BQUE3RUFBQU94QUdWS3c0YkFBQUdQRWxFUVZSWUNiVll6V3NrUlJUdlNXWXlTU1l6aVVGUlBKZ2xpeWgrME5FYy9BSjd4ZldjUGFnSDl6QnhMeDR6aXBCRmhJN2dSVkFtbDcwSldWQVJ2RXhnanlJei84RUVQQWhlWnZEa2JXSVN2K0xIODczdXFxNzNxcnBtZWdic1EvZjc3cXBYdjNyMUVRUkZuMVpSUTc5ZDR3bGJWMzdKbGt6aTIwL2FGZzBZMnFMeGZPWHMyREVZL2UySXhnbzZUak9Db0FHSFkzMHNaUVZPTEFteDdUOXloRjVSUDllNk1rMUdGbUNOaGE5bWRQUlBSazRrM2p0ckdac1Z1S0dad2JtbUpuODd2Q3NEK0YxN1ZLQ255VW5mQmRoaUprMDQxVndWL3RMa3BPOGM3REtUa0NYbjZCZW1HRXUyZWJkcndEb1E1NDU1WHJDSUEzSVJtTjh5YTFPZVp5WmJNRWxFMlRLY1pScUVhc0dFbE1YUDV1RFN4QWpDWHhremhvemhnR203d0FlNnlSckZqQnl5RDhkTTFoYk4zeXNJOXgwK0xFRUhyckNJc1FFdGs3b2taSDMrQ2RTVFJTMkxpSzZ2a2pRZ0c5cStFNk1peHN3Yll3WCt6WFQ3K3g4Qy9MQy9ud200TWhPNlJFa2tVY0FqQ0JiZ1Q5ZkRsY3liT1laS0NZK2dKdERpT2l2SnFwaTFYWk9kUkE4WFhrZW1pRVdNTnNqYXhaSFBuQ3h5QU5lWVJNSWpDQUNZMGtzT3hIVGgxWU5jUW1oNVBZMWlCSGNOSTZvSGlhTkNNZlo0REZFOUtNYU9tVXpyR29IcDkrcHI3NUJCOG9oMlZPeittM1pVWlFqaW5qY3gxalFaQlBOZ1ZkRFE1UFNUdCs0THlmT0JOK2o1a3VqSGxhZklhV3pCQTNOcWZoQUUyRXg0VEFscUh5UHpZTXJFZkd6M0xIZ0VFaDhyNk5iTGd0NENPRTlIVGVDVUxTNnBLV1JsZ1BobGpHRUtWZzI3ODF4aUp1WkxsSUxsb1RSQVlNK1hPUkR0MmdOVmUwcThSS1JOWGNvbUt5c3VGTFlMWWc2V3NWa25KRjlpS2FpbnNqaGJFUlpaY1VIYk5vaUtUZW01U3pINHJ4QmlKR29lMHBzZXE0NTFRQlNiQll4eFNtWlYxcnhLMHQyR3llTzhyS2VZeEN2a294NXN0bW9ucStzclNibm9tdUs0S3VvNnppWXhRUnZJcDZ0UjMweXJPZzFsUFR6UVB3cEdZbjNCcmpKNFVLVUVoY2t1VytlT01NLzlyTTVqWnNRNlIvQkl4a0g5ZzNLYUd2UDFkaGt1MTgrR1dUT3M5UmJoSWFCUE1YOUxqQmM1UUg2TW50azFJZXBpR0FnZVlrcFNUQVdEa0RYZStCTlZFU2trZUFoVGpLbUxjZCtNcFF3UnhDS2x1Qll6UEtJcHh0UTVsdnN4SHFZdlY0WklRVXFiN0dBTVJjdDlvVGFnYnlnV0NxcGthMHhOY01sbTFrWUtGS1pPeVNXQnNBUU9QV1pFRldsTDh6SGZKMnNoZnJzeVVlUXpaT29ZK1dQTkwvTFNyb1g0M1JCZHdXS2JkVDh4YW1xa0o5eFJibWVXWURmUjZoZitsK2VZa0g2Z2RWVGpPSVMxM0Q1STdiRVVvczFJZzFUWmIrU2NvK3IyT1FyYmJtWTAxaTdnc3dJYmtuT2VHMlQ3TlBXamlNT2pnZHdOM2VMMDIzY2FVZzk3MG9UZ2NVMkxibU9JbHpXanZndVhsaUFvT3lZWTQrYTM5SHozOCt0SVAySjdCR1lmcDFUbVNLWUVCQS96bk45MFFoUVFFRHpVYy9iS202MENIcTVKakFGYzZYUVNoSWVvUU5ONXA5Wk5xd0xORWlPeUt0QU1NUWdlcHpQNGNSZWFZbXRjTUFOTjhPak40TWRkQ0I0blhEQURIV09NR2R5RXkvOElqOXFuZCs3Zkx0ckhLQjhlWGV4aTBUejU0UEh1c3hoRGROclArT0VSaTBydGo1QnVrWHU1QnJGWjdITDFSdWlIeDRoWGF1T1FROFhlYmg4Vm5rWitlT3lZU3AzemJ5NDY4bFlQc05jaDdpYm9LQjhldEVjV0M3bHdrb3dQSHJSWE4zdFQ2V056dEkzY3NvVUpYNUxIazF5YlZJZ3B6VTVRMG16VjNIMUloZUJ1My9sbUEwTUFQUHpWNXkyaElXYWd0cWlPUWdpYVNZRDBkU0EweFBUNTl0YlJha0VmTnE5dVg3Lys2dlptcU01dldrUGZqVFJQalM4dURybDRLanJkUXRSM3p0ZjVKbW1xRUhpRzJVV0gvbE40OXV0TjVXbU1jZEF4ejZYTFZuQlVHUFBHTzZXU3k1L3FUbzkyci9rQXNqMWNQcm44dVlmN05EeUlyTG5xUWhLNkc2eUh3NlJJblJUeWNJM29ibkQwTk1xckcvYm15elgyU1BEeVovSDgyS01zS0E3aDY0NjZmU2pvNFpqaCtTUEt6aCtPdHBpQWpxc3ZmRmJNMW1lVmJqZ2ZuWFZFa3JCNCtWTjdXMTloK0g0MFFSN1RTZk9EMmVGRjRkUExuMmFoT3VSclRqTlpvRmJaM1lYUDBpK1Bra2xTVHBidDc0ZCt1ekVhWERKNnFDNG5PK2pPY0l5bFg0VVRub1oxTHFudG9kOXVuQVlYS0ZLdjB1ZzBuQ1BRT0UralN6dUJNZkFLb3lSUHNzWm9BcFUwZ0s0WjBYK3dOY0hZbzFiN2x5VnFSelQwR0UwUXEvMUxOYndJU3JOTzM2YmFlOXlERjhNYkUvN25VNyt2eCtLalRmZVl5WnorQTBsYVA0Rm1uTndyQUFBQUFFbEZUa1N1UW1DQyIKfQo="/>
    </extobj>
    <extobj name="334E55B0-647D-440b-865C-3EC943EB4CBC-24">
      <extobjdata type="334E55B0-647D-440b-865C-3EC943EB4CBC" data="ewoJIkltZ1NldHRpbmdKc29uIiA6ICJ7XCJkcGlcIjpcIjYwMFwiLFwiZm9ybWF0XCI6XCJQTkdcIixcInRyYW5zcGFyZW50XCI6dHJ1ZSxcImF1dG9cIjpmYWxzZX0iLAoJIkxhdGV4IiA6ICJYRnNnWEdOa2IzUnpJRnhkIiwKCSJMYXRleEltZ0Jhc2U2NCIgOiAiaVZCT1J3MEtHZ29BQUFBTlNVaEVVZ0FBQUZNQUFBQUpCQU1BQUFDOGlRMmlBQUFBSjFCTVZFWC8vLzhBQUFBQUFBQUFBQUFBQUFBQUFBQUFBQUFBQUFBQUFBQUFBQUFBQUFBQUFBQUFBQUFpbFU2ZUFBQUFESFJTVGxNQVpzMTJxN3RVM1VTSk1wbmtGdnJ1QUFBQUNYQklXWE1BQUE3RUFBQU94QUdWS3c0YkFBQUFpa2xFUVZRWUdWMk9NUTZDVUJRRTE0aEtxQXhYc0xYd0FCeUJnaDZPUU9FQktEaUFoZmV3TnFIVmhJakpIc29sejJiL0wyY20rejVRdmkvd3R6bWZIQ0Npakp3VFVaT05vNGg2a2tjVGU1R1hFVVRVU2ZqR1RpUTVGTkVnY2JXTmc4akhDQ0txSlh4VkgwdFhJN3BKakxhUml5eEdFTkdXL0RwSFJkNGQvYU5IT3pwSDhad1Nnalg2QWJXQ1JFcVdKMWxEQUFBQUFFbEZUa1N1UW1DQyIKfQo="/>
    </extobj>
    <extobj name="334E55B0-647D-440b-865C-3EC943EB4CBC-28">
      <extobjdata type="334E55B0-647D-440b-865C-3EC943EB4CBC" data="ewoJIkltZ1NldHRpbmdKc29uIiA6ICJ7XCJkcGlcIjpcIjYwMFwiLFwiZm9ybWF0XCI6XCJQTkdcIixcInRyYW5zcGFyZW50XCI6dHJ1ZSxcImF1dG9cIjpmYWxzZX0iLAoJIkxhdGV4IiA6ICJYRnNnVFY5N2F5MHhmVjU3S0hRcGZTQmNYUT09IiwKCSJMYXRleEltZ0Jhc2U2NCIgOiAiaVZCT1J3MEtHZ29BQUFBTlNVaEVVZ0FBQU1JQUFBQnhCQU1BQUFCMWtXSFpBQUFBTUZCTVZFWC8vLzhBQUFBQUFBQUFBQUFBQUFBQUFBQUFBQUFBQUFBQUFBQUFBQUFBQUFBQUFBQUFBQUFBQUFBQUFBQUFBQUF2M2FCN0FBQUFEM1JTVGxNQW1lL2RFQ0xOVkhhSnE3dG1SREl4YTFRUEFBQUFDWEJJV1hNQUFBN0VBQUFPeEFHVkt3NGJBQUFJbFVsRVFWUm9CYlZhelc4YlJSU2ZPR3ZIaWI4Q044cGhROHJYQlJ3MUFna2taS3VLZW9DREkvVU1xVnFwQnpnNEVoSVM0bUQvQjI1UEhHM1JTaUQxNEtoQ0lGVkNOamNrRUk2NGNiTFZpaE1IbDRTbTlITjRiejdmN0c2OFhqdVpnM2ZtemZ1WW5YbS85OTVzd3Rnc3padEZLSkhNSDUwZys1WHRJR1d1Y2Y0Z3BHLzRiQzZOUVdIL3RTQ0ZGWGd6Ukp1ZHNCSitCY2FHajJaWEdKTDBuNGRJak9WNVA0STZHeWticmNzL3VaTm9QS0VycStyQkloL3A3cHhQci93cTBkRDZSdytLZkVOMzUzeXUwRTBxY2w3Vit2ei9kRy9PWitPUUtGamczSXhxUElRU001ZW9VMzVJMkZQY0hzb3kzeU16czNmenpuYnZjTHMxSG8veTR1U1dGaDN3RHFqV3JuMmY1SHF0Uk1NZUxSQzdmTTFPRFUvbUlPck9Rc3U4WXkyaytLb2R6Tnp6K0ZNaW0rYlVkUmZvQ3hHdVpOMHNmMEFFOHB4dXpCSS9pY0NSY1Z4cGhSOFFleDQzQUNmVXBOMlMyZXRDbWF0bW9rV2Qya3VxV2ZNUGpiTm10UUg3VnI3aloxb2s0YlBGOTdXRXQ3WFY0cyszdHFxYXdNaWtvU1h1OU9qUnVuQmdyTUd2SlZZWUVxallTQWR6RGh3WTI2SG9DSWxPU2VBMHNnSWNtbFN1eEMvUjRVeDl6N0VBY0JoUk5hVVRnRnlSSHhHVkxod1lLL0g3WkhhMmJwSGtBOFpvZGtCOUtmN3ZiR3FKVklFL0ppT2FIWkM4ZUFJV2xod0xUbllBQ3hrbmFKR2xZUGRGaWRERGFvRE9XUHF5bkhvRFo5eDM4QVA3UHZFZGRBallEVm5JcUNtUkxndk9PVlFDbVRrVnNPam8rdkxNTFJISm1nNFZCd08wY0hUbnBUNE9uSlAyQW5DQWs1N3NTM2xlNFNaeW9qclJ2Q2RnV2V3UURqM3FyVXNCT0lDM3JnbVo0MzRLdk1YRG9NdzlnMWZvR3htS09Gb3NDWWFTRGJOR2dIYVdEM1o0ZUJHTjM4QkMxZkRSdUxRb0R5WFgxN054Y1NuenVNUkRHK205dmdLbm9GVXcxaVBXU3JKWWFwdUFPblREbEpWU3ZkTFRGQTg1OU1JRElENnl2RzBTaWNhaVdQSnNQQi9ZNUdFbFNHLzhBQnd6bU11SDEyRHJDSkV1Y3lEZWVNSGE5OGtMRXNXbTIxcURvN05Gb3FSdm9yY1NINnlSRk9DTFV4dHVHQTJWbUR6ZDYwRHFEVlFMeTg4Z2oxRUhvN1ZHQ3lmU1pHZUMwc2EwNnZBK09MaFQwVUhXV29VOFJuTmpsZ1MzTVRybjNhZEdUNEZ1cDZIYVRwRnZ3MzJEcGpDWXUxeUZQRVpXQ1V1MkdwZmhwTFBFZmVKcXZ1d0JJSlpjT05CMi9pSGNNVjBhclZ1Ny9GYjVMYnZHdUxvMUI1RWZkbVRiU2pCVzIyTncrZ1FPR0thcWhxTjQ0L0JITTJCczdBcVRHZGt0d2V2WG5SMEJmRzFEVnFGd3dEeldESWtxZ2g4NHhDRGZHRXBlOEpzK29TK0I3OVljT0REWWVPdWRoQlc2WHN4QnM5WWFZMjNIYjlqNVMxaGxVVGlBSXVjZUIyUFRzdWk4azFxdkkzSUIvSnJtanhqekhUakFWQ1BnYm9ZN1JRS0tJZElPN3MvWVVWZkFlRkJ4WDR1eG5MT1JSRU03Z0ZZeUpib0FCN0hwOSszRTRocHVidUR3Z1VLL0NWanU5TEVIcEhnQURsaFNFY2l5OWo1akFIT25VZ1dtQVMxb3JJVmMzQ1loSE5BMW54dVpORktDY0FEU2N2UTJ0ZWxOM2lnaEhZUUQ3REczZkJuY2pTQWNVS0pyVjRGRDJlSS9raUVjWUhra2ZBLzZRQW5DQWRYbG9yNlJqZEV0SmphRUF3WWhzOG1lUUdnakNBZFUwZzEvNXl1R3F4VGtwSzIzQjZNQ0NVSTVjYTMxSGY5VkF0bndTOXdGK01jMEVXNGdWSnMwMVdpaVJDVUlCNkdtMFJFUDhuTUYvRzV5SzBwZnM3N3BuVVdCTUJ5RUdxOHFIdVFuUkNCenNwdVZYZzlMM3BhRUJlRXdDSWQ0NFpDMktFSk9SdDRlNTd0eWVyaUt6d2c0UkVsUFEwdkprL0s1T0ErUU9DZWtvdUF3amJvSW5yRkVVVXZYeGxCa1lBTTRXQWhHaUNVZ3RlNEw1Z1pYVjRLZGpoN1BmeldUeXhCd2dPcUZxd2hacndvNjdOcUdaSmo3dDl3VUtpQzRpcGZKcTVxbG9uZHRiZ05wRlhwMWJWeTdKRlFpSEhiblZpNFU1RlVTMExVeEZCbllUaEFPS3hJT0RDNEx1RDlMS2xBQ0hJN0x5bUlGQ1g0VUhLQldFZFhSZVhXOEFJZVk1RHUxalIyVlZHQmJNSHo3SXlsNWduQVlDQS9DMnl4dVMxRXZ2T0hrN2ZRdjEzL1lWTGJsQ2hMOGR2Y2tNem9QcEU1ZFRiUWRPT3pBcFBLNUJLb1ZxNElEWTZDanl0cTdpbHgzNFBEUk9aaE5vUHVDakR4Q1FzTkIxTWFqdEhJc2tSMjBNY0ZYYyt2d3lkWUtGUmxOQlplR2c2aU5kek02RkVGU2RiTkR6YTNESjFwWTZwR3FnbWs0eU5wWUZCa29EYVdIQzRkaFhIbXRiWG9mLzF5bWRRdlRjQkMxOFUxekl3R0VhNitTb3UxQUhhNFZocDVkV0Z1WHZvUEtEc0E0NVB3ejgrMjhGTXdPOWJnQ1hwdjY1dXgzb3pHMTBGWndFQ25IWGozQm5ENFNLUnBaZUdpdHdhZGpvYnltcDJIWmR1dmJEaHhFT2JXdkdlT2YxTUt5M1Y2SVJOYUxLNXgzcUNZNCtTb2RUKzVUQ3kyckZXcmpqaGFFRU9LVzJUbnlmcHJwK0NleDhBVlVlbjNGdWNBUHFscm9IbGpvNkFFK1N3SFhvblBodnJhUWZSbjJBa3g4K3JYZ3lhdmFJbi85ekcxQnYvT0NuTURaY2FMQ1Exc1lvQjVzc21BdHFscWpJV2p5eHl5dkZYQXRNeEhaMFJhR2ZIM3o2dFhOZFIwUDNxMEs5akUvT0l2MGMrc2lZVWdWUFZsNEZHNGNYWXZVNlJLMUJaYzZlU1FqYmJGK2VOdkFmb0xBREJiQXQzWkJZK3ROK0VMVG5LQmFUYzFnQVpKNEZlNVlqeUdCVEJNOVpyQWcvdHpnMVp0WTVHeWN5anVrOE5BdkF1U2g1dGs3RlFzN1VFc1Z5L3ZpVmpFNkZRc0QrQm83ZkJ0VWU3MFA0ZzBBUGtrV25ZSWZXTHA4TFgrNFBSMHZjTTFnb2N4dmRyK2Yyc0FNRnVBcVhIRXYvcCtUMEtLNjc5Z1ZKSDhIL0dyNTN1OVdneWhNZ2piSTFpZTNBSVU0dEZkRzFzYmZtNkYyMDg0bXR3Qi9ia2gvRmF3K3JNSlFMN21GR25yZmgxT0JUVmhMYnFFaHZtNzVVMmVoNUJaOFVTK1VTTDRJYll4RFNHNUIvdlV0STRyamV4QTc0bHBpQzNDMWFJTFNqUGdEUXZjMExFRElIb0dGbEtnM3l0Q0xhNG5mQWNveDFGbENqeXBBR0k5dGlTM0k3UUVMOENrbEYvVzFNbWh5bURTMmlzWGo1MUhRUHQ0SXFvc1l0NmIyT2lXc2JpZkwrQTZWdUlQMnRqNzVFMExNdDMrUi8rYUlXSVJMVXJjVHIzekVjbTZJZGZuRWFJZ2hURFFTQ2lQNEhKS3Y3aFVYK2Z2bFZXY21ZZ0IxSGhSMFdNOGxzSEJCKzgrdjZ6OUY2RHlXOUQ4RWlvTUt1L2o3NEFBQUFBQkpSVTVFcmtKZ2dnPT0iCn0K"/>
    </extobj>
    <extobj name="334E55B0-647D-440b-865C-3EC943EB4CBC-29">
      <extobjdata type="334E55B0-647D-440b-865C-3EC943EB4CBC" data="ewoJIkltZ1NldHRpbmdKc29uIiA6ICJ7XCJkcGlcIjpcIjYwMFwiLFwiZm9ybWF0XCI6XCJQTkdcIixcInRyYW5zcGFyZW50XCI6dHJ1ZSxcImF1dG9cIjpmYWxzZX0iLAoJIkxhdGV4IiA6ICJYRnNnVFY5N2F5c3hmVjU3S0hRcGZTQmNYUT09IiwKCSJMYXRleEltZ0Jhc2U2NCIgOiAiaVZCT1J3MEtHZ29BQUFBTlNVaEVVZ0FBQU1FQUFBQjNCQU1BQUFCSS96bkhBQUFBTUZCTVZFWC8vLzhBQUFBQUFBQUFBQUFBQUFBQUFBQUFBQUFBQUFBQUFBQUFBQUFBQUFBQUFBQUFBQUFBQUFBQUFBQUFBQUF2M2FCN0FBQUFEM1JTVGxNQW1lL2RFQ0xOVkhhSnE3dG1SREl4YTFRUEFBQUFDWEJJV1hNQUFBN0VBQUFPeEFHVkt3NGJBQUFJeUVsRVFWUm9CZTBaeTI1YlJYVGlYQ2RPL0Fyc0tJc2JVbDRiY05SSWxhaUViRlVwQzFna1V0bW5haVVXc0hCV1NBZ0pXM3dBYnJ0aGFVdnRyZ3RIRlFLcEVvcFhDQW1FSTlnaU9Xclh5Q1doTFgwTzU4enp6TndiMzlpKzJURUx6NWt6NXpHUDg1cHJ4aVpwd1NSTVkvSDgzdkhKcjJ6Nm1LbkdoWU9Jdk1IenFTVDZ6T0ViUG9ZVmVUT0NteHl4R04wQ1k0UEhrd3VNY0lZdklpakdDcndYZzUwTWxZdVhGYVozRTQybmRHVTFQWmpsK3hxY3NnOHFyeE1KcmIvMW9NUlhOVGhsdjBnUHFjUjVUY3NMLzlYUWxIM2prQWlZNGR5TU5uakVTOHpjV0VEbEVTSFBjSHNwQzN5SHpFd09GcHpqM3VMMmFBSWVaOFhqYTVwMW5MZFBwWGJ0ZnNhWGF6a2E5bW9CMmVYTGRtcVF6a1hVbllWV2VNZHF5UEFsTzVnWUN2Z3p3cHZsMUhSbjZJWUkxWGhnamo4Z0RBVk9EMmFlcHhFNDVoeFRXdVFIUkYvQWpZTVQ3TGhnMlp4MXNjSlZNOUdpVHZXTksxblRENHl4NXJRQ3U2dlFzVFBOTW1iZjRudWFJMWhmYi9FWDYrczFqV0JrMHVER0JuYnAxYnJ1d0ZpRFh4MWJZSVNoYWlNZHpEbnV3TmdXOVk0STZ6RVJuRVpXY0ljbTVTdnpTM1E0RVJ3NEdzQWQ5cW1ZY2dvdVYrSVBpVWpYSFJncjgvdGtkakt3UlBJQll6UTdvTHdNLzJjeXNZU3J5SitRRWMwT2lKNU5RY084bzhISkRxQmh6Z2xhWkNrSXZpdzk5TERtNFJuTFhwWlRiK0dNdTRmUU8vZVJlOUFoWUR1aVlVNU5pWFJaZE82aDZtWG1qS2ZSa2ZYRnFWc2lralVkTEE3NnFPSGhuVmQ2T0hCdU92RGNBVzU2dEMwVmVKV2J5SW5pUkF1ZWdtWnhRamdNcUxYT2UrNEExcm9zZUk3NktmSVdqenBsL2psc29XZDRxTWZSWWtrUWxHMllOUXdVV0RqWTR0RkZOSDRGRFRWRFIrUFNyTHlVZkUvUEpzV2x1U2RsSGpuSTRNMUZ1QVV0Z3JGZG9xMHNpNlcyQ2FnRE4weFpMZ1dWbjJWNHhLQm5IZ0R5c2FWdGswZzBGTVZTWU9ONTN5WVB5MEdnNFFNd1REK1hENjdDMFJFa1hXWmY3SGpHNmcvSkJvbGdBN2FXNGVwc2tTanhhMml0eEFZM1NBb0l4YTBOVm8yRWFrS2UzdTFBNnZXcWhZWG5rTWVvZ2RGYW80VVRXWEl5UHJkUnJRRGVBd04zS2pySVdrdVF4Mmh1ekpIZ05rVGp2UHZNeUNuUzR6UllDNVQ0SnJ3M2FBcUR1Y3MxeUdOa2xiQmtLM0VCYmpwSHpDZXA1c3NkZ01lU0J3ZnFManlDTjZhTG8zVnJsOStxdkdQWG1GUzM1aUh5dzRsc1dnN0dObllZM0Q1eEJ3eFROVU5SdW5INGd4a3dOblNaeVl3RXk3RDl1bk1pNEYrYmtGV29PMkFlYTBaWUZTTDBMdEduRzBMSkMzYlRJL2g1c04wTnh4MFlITHkxVGtJS1lKQncwYXkxekZqYnNSdDIvaEpXV2RRZFFKRHpqb094YVRrMDNsRnR0eU55QWZ5YUZ1NHpGanJ1QUZNTno5d01kWVlFRklPa0FKN1AwQkZYeEhoUWRiZkZXTjQ1U0NLaDdYa3JtUklndUlNNDlQdDJZbllaRDllN2ZNRFFid0tXT252a0JTa2FjQWNzcVlqTHN2WWVZK0RtVHFVS1JIMWEwRmdOK2FSRFFuZEEwM3hoZUxLSThkMEJVQXZ4eDlTbUwza2poQURvRG5ERzNOTE40V240N29BY1hic0tITXFXL0pFTTNRR1dSOEozdndjWTN4MVFYRDd1RzlrUXpXSmtRM2ZBSUdRT09SQWUydkRkQVlWMG85LzVTdEVxQlNscDI5MkJVWkVFb2J4NDFvYU8vU3FHWEhRVGQ4SDlFNW9JTnhDcVRacHFOSkdqNnJ1REVOUG9pSTc4WEFHN0c5MUswdGFzYlFhbmtTSHFEa0pNVUJNZCtZa2d5SndFYzlMcVljbWJFakVqREFiZElaazVJaTBPa1plUmQ1ZnpiVGs5V01JK3hoM2l1SStEeThpYkNybTREK0E0STdqaTNPRTQ0bUpvaHRLTFdybzJoaUlERzdpRGRjRVl0akZRcmZ1Q3VNSFZrMkNybzhmVFA4M2tNb1E3UVBYQ1ZZU3Mxd1FlVG0xVkVrejlXMmtLRVJCY3hXWUtxbWFwNmxPYldrRldoVjVkRzI5Y0VpTFJIYmFuRmk0RUZGUVMwTFV4RkJuWVVuU0hSZWtPREI0TGVEN3pLbENDT3h5VmxjVUt4dmhSN2dDMWlxaU96cXZyQlhkSVNMN0gxckdsa2dvY0M0YnZjRjl5cHVnT2ZXRkIrSnJGWXlucGhUZWN2SjM5K2RyM2EwcTNYTUVZdjkwZFNZekdBNmxUVnhOdHh4MjJZRkxaM0JpaUZhbHlCOFpBUm8yMXR4VzY3cmpEUjJkZzl2aXlnL3FlSmRidUlHcmovYXd5TEpFZHRESkJ2T0hXNFZaQUhQU0hEcUk0cWQxQjFNYmJjem9VUVZKMXM4T0dXNGZIeVRXNEwwMllScFIyQjFrYml5SUQwVkI2dU80d09LSzh2dDVEY3RJdS9Ja2ZlNW9XbzkxQjFNWTN6WXNFUEZ4YmxhUnRlM1c0bGxDNXBDSFpnK1B5YzQ0R2xSMWdlc0Q1WitiYk9jUkJOenZVanlqZy9RQzh1SEx1R3pEOHB0WGJ2cTloOERINzlBUjEra3JrUEpuVERLTDNOU0RTMVZCWkZvVHdBOHUyUjk5MjNFR1VVOFFBTlF2MGlSb1c3UEZDSkpMNUUvbXJuSGV3MXcxdXZxWmhwMC9VMExKU29UYnVhR2JZcDF0bTU4bitOSkhva3pSOERwVmVUM0hNOElPYUF0azkwTkRSQSt6TG5tbVp1WkVhY3EvQ1dZQ0tUNzhWOUFWbFBZVnJwMjRML0oyWDVBVE9EajNUT3A2R1BzckJKZ3ZXa3FvMUdnSW5mNHlnbG1kYVptTGtIZ1o4WmUyVFQ5WldkRHc0V3hOOFEzNXdHdkZuVmtUQ2tMSjJwYVRpallkWGpYQUJqTlRna280ZXlVaGJxaC9lTm00dkdkTFNBTGExRFJKYmI4TVhtcWF6bHJRMFFCS3Z3UnZyQ1NRUUwzcWtwVUg4M1JEVW0xamtySjdJSGpKNDZSZkI1U0YwN3B5SWhpMm9wVXFWUGZHcTJEOFJEWDM0R2p0NEYwUUh1Kzg3Q3BJam4wdCs1S2pMbHd1SG0zSFQzclVJRWpkNngzRkZjUlYrcy90ZEZBMllsRFRBVTdqcVBQeS9KcEZGZ3dmYmVna1Q3QUcvV3I3M214WUFmVldMcGIweHNnazBRQ0VPN2JWOW8rT25OZDM0b1liT2dxbkpOb0VHK0xzaEMwV1FXMzFJYVNuZHd3Wit0L25RZHphaElpVU5EZkYxSzR6TFFpbHBDRVc5VUNiNVFwMTRhdFlxLzMyYkU4WHhQWE9oS1o0U1BDMmFJRzZPUDRYZjdrbG9nSkM5RDdJendwZ3FBSkdXemoxQU9ZWXl4UjlZUlFqanRLV2pRUjRQYUlCaU9lOTlyWXpUQUkrUEpsMUZNcXorZlp0Rm14MnV1dlJ4R2lEbmRseXFwSkY2blN6Z0hxcnVSVWRqNi9xRnY5cndjUDdxNC9Va3NXUmV2VTZDeWtPV2QwSXMwUGg3d09lWmFrMGlJZ0VNMWJ2aUlqOVhXZkpvb3hvT1Z0Yk9YbGxicVl4ekZ4OW8rL2xsNVVkUFFXUVAvdnowWTM4UDAwdjBKZnl2d1QrUnVMSC9ubzZqbVE1M3ZYYzAvMytGOTZ0YWxoYVJzUUFBQUFCSlJVNUVya0pnZ2c9PSIKfQo="/>
    </extobj>
    <extobj name="334E55B0-647D-440b-865C-3EC943EB4CBC-30">
      <extobjdata type="334E55B0-647D-440b-865C-3EC943EB4CBC" data="ewoJIkltZ1NldHRpbmdKc29uIiA6ICJ7XCJkcGlcIjpcIjYwMFwiLFwiZm9ybWF0XCI6XCJQTkdcIixcInRyYW5zcGFyZW50XCI6dHJ1ZSxcImF1dG9cIjpmYWxzZX0iLAoJIkxhdGV4IiA6ICJYRnNnWEZSb1pYUmhYM3RyZlY1N0tIUXBmU0JjWFE9PSIsCgkiTGF0ZXhJbWdCYXNlNjQiIDogImlWQk9SdzBLR2dvQUFBQU5TVWhFVWdBQUFJUUFBQUJ4QkFNQUFBRG1OUlkrQUFBQU1GQk1WRVgvLy84QUFBQUFBQUFBQUFBQUFBQUFBQUFBQUFBQUFBQUFBQUFBQUFBQUFBQUFBQUFBQUFBQUFBQUFBQUFBQUFBdjNhQjdBQUFBRDNSU1RsTUFFRlNKdTkzdnpabG1JakpFZHF1dERRUkdBQUFBQ1hCSVdYTUFBQTdFQUFBT3hBR1ZLdzRiQUFBR3hrbEVRVlJZQ1owWVRXdGtSYkJma3Brazg1RkpRRjFGM0FRRUQxNG1KOEhUQkdHOVRoQkIvSUNKSUFncVRFRDJwREI3RUVFOVRFNWVQRXp3SUFoaWN0bzl6bHowSk02Q1B5Q3pvRjR6NnM2NFg2YXNmcStydTZwZnozdHY4MkI0OWQzVjFWWFZOVStwZ2s5VVVDNUQ3T2VKejd4KzdGT3k4ZlY1U21IOEtGdkY1L1kvOENtcUJyZFR0QXpDUnRvSnBjYi9aR2lrV1AySEtaSlM2M0FVb0M0ZzFjUEMvY2VJUnZNdXQ3MUpTQWxPQ2N4N1I5MTNtY2paUFVLcXNFOWczbnVENzZNS1lOM28vNWVuU3Z6bWpDQjhyd0ZZYkJ1T0xad05kUDltL0RLNHdDekRIdU5rZ090aXl5Zmd2SThnZE5nQlV5V1JoZ091ZHU0OENpZzZVdFBGRDRubmNPQlk0NExCNkltbHVqQnhKc3B3d3lHTG9RanVNMllGK0FtdmNaZVlsQWZXNFFHanJBUDNmUWtLNWZpcU9KQU5tRE9ERWRoVVpkUVUyTEQ3clhYQlBEYXhlOXhnU3BVSVkzdW1kYkxnL09xTDB5SVYvMzBHSXlKRlcxdG44SEJyeXhhSllrd1NDcnpiUEg0eUxaUnF3bTVBeFNkMVhGa2hTNlNGVWljOFMzeE5pd092VTB5TDI1YURRQU1PT1JxR0kyRUMwK0tVeXpXSzVGWVYvbVU2TWkyMEYxUEdYUUJXV1g5UWluY0xyVkNHdnhib01YSU5MaGpHdTRVbWw0U0o2UGxyM2ZrYlh4d3pCUTB1Q1JPaVd5QjNsUmZRTXoyQWVRZC9YMG9iMG91K3QzZnV4ZE1BZDE5VTZ0bVhBRDRWTm1vaUZoMnZXNWFkU2JSZ1d1SXRnRSs0RFJIT3lFc0xEQ2VkQ05iZ3ZVMmorQUxZMHRTVWlCL3FrcGNXZUtnSFJxMFBycFpVRzJiSGhxNWZQTFg0SlJLTE5LaG9yd0I4NkpRMlFQUWlYaU9sSkRBclJ5Uk5OUkoxUU13UDZOTU95U2gwaXJhb2t6R09XR3VYMk5STW5nUit1a3FoRyt6K2FyR3FHTWFYU09US2YyQUNnQmxoUGRQbUkyeHdJMXBIMFVLYU1JZ1BZTTJOTjZacjRhTGlwc0FSQ01ETlZ0dXNKZlRqQXhqdlcvdWRwSGNPQVBqOGdHd012Q3RQM3NIUGRIdW9NQmVURG81ZFJPNUQ1d0s0aGxabmxUVFVaM2p6dm5XaWxwemRLdGFGcFJrQXorUWgwU3JnVkphUlhHZDl5OXhtVFp2YnBLUmJJZ3RQajBYcUhIN3ZmdVRrekozYUFlYXA0YUpuYnNNRGxoalZQMmF2T0F0cUdCOHZwcjFYZlNpaWlSaTQ1Q2t6ejRsbTN2M1lRYjNna2NmQndtREJxRk1kcEtTaUpKcERsTjVNTWR2QW1wV1l0YmhvUFhFVmc4OHZDaU14UU1OV1dFeDhsb3BBT2NuOUxsL1A4clZ2SThKV0FqdU5lYTE0Tk1CSmxQb1ZhZWgzQThrM2lCRDUyV3NZbFNSSStzSi9STEx1WFVJeUpxSjVCdndlSUtKU0s4aytzTVowV29pQVJwdkk1ZG15SE41Sksya0plcm1wV2pPOU4xbWhnUVFrTStmT2JibzdIK3pmSXIzcGc3UUp2VDlYR21wRmREVmpabWpheGduSzdxdTFpMS9ZMDV6aVB4NEExMWh3WUhYOWcveW9VcnlIS0hzWSs0MEFQZE00dzNrTTYyazNidExteDZpMkZ6YkJDaFFub2dtdFR1L3JJd00xd3lacVNCWW04SlM4eHhJeVRMamU1eWw3YU5HTmVHb2NIYUxIQmNMSlZYejRKREZCMFkzWm1GcjZVQXVOMTZqUVFOa0ZxU1hNK2tzenZJd21wcXIrSmlPcEV1WWFrbG1DYzI0S2x2VmsyWnI4d0dMWmdDNkdRQTNwNmp2STFyUmNuVU9zbm9pdVF6UWhKTytOc29IUUQ1RjhsS2RLL0hOK0JSTVJwNEJRWDdkc0NZeUR3bWhZbElqVThUQjlxanNlTGI2SzdKbCsvOXRuMTk5T1NUQ0NQcElKdzJOUUIzbmZFUFh3RURvMHB0TU5aSUJ1eWhUTjZCcEtUSmxDR2h6SUZoY0xiSXNyRGllV3c3UWVvK2dzWW1nTW5vbjBSaE83dm9UQTlYMUdUaE1EWGI5QnNNSnU3eTVIUitWUUt6U3U4YXQ2T2UwbTEwY1lKd3plckpFeWxrZXd5dVkvVDllZ09EL0x6TkNqNnc2VGJZZ3JoVEVjK0oxM3JGanBvdDJNODF0SHBRdXpZMmRSOWIwL0xxMzBQTWVrRXhEbmVIYmhZVjdKOG0vYlRFMXBPc0k1Tzdhb0IvTlR4MEpJbkxEZ01HU3BDeGViQnY4YTRBNWpLWVdKc3lNSVllUXFSakN4OFJQQU8xSUdDNUhNUzRhSC9ZaWQ1NXROOWNQbkFLOTVyQlV6RXY3YStkamplT2h6UFV4MGZPWmZlUXk4YXVMT2VBdGU3eDc2UEluSGY3amZULzNoVmpobzY1bXFQcit0VGtTNlNQVk03Q3hPaS9ZZHRaeWI2SXZzeEYvMXJxQUR6ZENjdkVoTDBQWG5tMHBucEw4UUZtL0p3a0w4VmUrbWJzYjluQllxMURpaXYrclY0bng5WWpiaWpPS3cvbnd6ZUt1NGZFQ3lEQmRYN3haS3o0QnlRanFCV1U3M1hhaEtqQUZlQ0MrZkVuYXBOemFnVU5vL2pxME83SDNiTHRReUZsbU5QOTlFbDg0cWJSYi9zbUlnY0h6YldiUklMaDJWdFV6ZytzOVZKUUh6K2FhbmIrYXExODlJSnVlOW5kd3BQZGpETHpSMmJNbFJrdXhtVWx0ZGZVK1hwNUpYRUdzbDQwbDhPNDBuQlpXa1dMd0RIYzRkL0Q1MXVTUTFsMk1IajdiS0p3YTVVQlpHNDBrTHZTaGRMcG8wbmp5Rmg5cmV6VnBzSVcvTnpCYVZ6dXpQd0tDOVVJOHhvdDRrd2RaZmZXL0U2QTc4SDVqKzZtZ2Zxa1BZQUFBQUFFbEZUa1N1UW1DQyIKfQo="/>
    </extobj>
    <extobj name="334E55B0-647D-440b-865C-3EC943EB4CBC-32">
      <extobjdata type="334E55B0-647D-440b-865C-3EC943EB4CBC" data="ewoJIkltZ1NldHRpbmdKc29uIiA6ICJ7XCJkcGlcIjpcIjYwMFwiLFwiZm9ybWF0XCI6XCJQTkdcIixcInRyYW5zcGFyZW50XCI6dHJ1ZSxcImF1dG9cIjpmYWxzZX0iLAoJIkxhdGV4IiA6ICJYRnNnZEY4d1hudGNkR1Y0ZEh0MGFIMTlJRngwWlhoMGV5QlBiSGx0Y0dsamZTQmNYUT09IiwKCSJMYXRleEltZ0Jhc2U2NCIgOiAiaVZCT1J3MEtHZ29BQUFBTlNVaEVVZ0FBQWF3QUFBQmhCQU1BQUFCNDU0aEJBQUFBTUZCTVZFWC8vLzhBQUFBQUFBQUFBQUFBQUFBQUFBQUFBQUFBQUFBQUFBQUFBQUFBQUFBQUFBQUFBQUFBQUFBQUFBQUFBQUF2M2FCN0FBQUFEM1JTVGxNQUVLdmRSRlM3bVRKMjcyYUp6U0pJMWMzQUFBQUFDWEJJV1hNQUFBN0VBQUFPeEFHVkt3NGJBQUFOb2tsRVFWUjRBZDFiYTJ4Y1J4V2U5YU4rSkxFZEVLMUNwT3hLRmVVSFJHc0lGQWlpdTFDSnFoU3dWU1JFQmRXNkNBa1VnZFlSVlZ5Vmg3ZFJLNlJLeFJaUy80SFd4TkNBQlZ5ai9rQWdnUTBJZ3ZoajB5QlZSRVIzQVFub0EreldUVnEyZFlidnpNeVptWHQzdlh1dkg1anMvTGd6YytZODVwczVjK2F4dGhDdDBqMFhqcDhjYmNWd2ZiWVZwSlFkQ090NDBKR3dSRTlud2hMNXpuSENwWnlMQkN1ZEE2dmFtYkNtT3hOV3VUTmhCUjBKcTBkMkpLeXV6b1MxMXBtd0NoMEo2d2JaaWJCNndrWllkeGZxN3lxSzZ6bjlsZTRpbEs1cUZIUjQrcGg4NnBUY3FGM1BzRW9LVXdSVzErYTRFRlg1U2p0WWIvanRTVG4vOUMraWJFTVAwMVUwRnlYKzcydVp3NGNEZWQ5aEpHMGJzMVdlUmJGUGJyVHB6TS9OZ0p5ditZeGppcHJ6U2Z0VURxSWg0ejJ2VWovNnBjU2NiWjB5MDFLZSs4UmZIdm0xbEp0RmorMy9GcGFjVkwwTVRPNTEyUyt1U1BrNVZUOENYQlhYOHZ4VWlQbktPY0t1bHU3ZFdFNnNMelpiY2tSSmhuSzFoWVlQU2ZsSDAzeVRsSy81bkpuOG5zSHFrMjJYaHV0SkROYUx1cVhjNmo0Si9RN0tvMUxlNXJRSmtkMHpXT1RoeTc2cGhuSW0vdzZteFdCZDBmUzhuR09HaGp4VDlsZGVwaUJsMGVNWjNETlkwNEExNmxscUxIWkx5Y1FZTEJQWVc4RjZ2WXlFZjV4VHpGZ29sVkNkWTkyN20yTTA1WHBMbFNWcDFwQVFNVmd2YUxrV3NPTFRrd244eVJPSDlnd1d6VmFyRlM5RTJTMisxTERRNy85RXhtd21NbnQ3QjJzTnNCWWpsdU1WS1Y5bVVtcFkrZmlZRFVoWnI3RzZQWnl0QTFLYWdHYU5SUXZZYmUxeVNBc0x5cVVEb2ZTR1B0QzlteTN4dFUrUFIzSEVhaGhmczRiU3J5MjRRbnpNNElYT0xmY1FWZ3hGUXhYQmE1U0plcmI2SzZxK3duQzNEaGxsS2EreHJNbWh6azNnUHNJYWx1NXNwR0hONkJEVEhoYWU2ZVZFREZhRXRvK3c0RFhXUzFQQ3dyWVUyWDBWd2tES2x4anFQc0txdW0zTDdGdUpaNnNFV0l6QTVpdjJIaXIyTUJKYWMxc1Z2RzBMc0NiQU5rWWZJZG83WWRnWU1TQU5yQldsWUY5aEJXN2JFdnFzdnBSVHZXb0xDMXVEVkRjeUEwSm53NkJPR3NyK09hRy9iZUVuclhWMGFHVlc5Y3JDS205eDFEMElBUEZBS0FTRndybDloK1Z2VzNBZ090MEdOZFdyUEI5aXd5ME9sVGlmTjJraHNCd3o5bSsyL0cxTGROUHVPcUJlbmc0L2g2WC8vaEVoRGorREZmUVFDZzFwRFFCV0c2aTlvUEpwckEyc2Y5NzF6VE1YdndzTnZWOE01djljMUtydXVGUy85WGVzOWRnalAvM1ZGd29WY0h3bG1QODhjcDB5RDMveXdpMG5jMXhGZnZTV1F2M3BIeXRDVjRBZW1GU3ZFQWtlZVZwVWxXTVZWQU9Xam1Zd2R4UWx4NThsTkUxeXhlYTA0dmhOaDJFdExaeTRmUG5peVVBZFNYcnE4Kys3ZkhIaEJVRURvRTV1QTRGY2dOQTQ2WGhTMXRFdHdrb3ByMWdxNG9qcTZzYXNwZ3J5azhqbDRPT0tvQjhmaG5WWmY0dEs0bTlTQmhwaEFUMDVFUkFzRkU0R3pXQ1J6V1ZqeUdVWjBqZWk2eGFXdHFGUFdyUmhJemxZUStFUEtxSzNvRnB2bEE4SThSRzd5eHRZdlhMejhYL2ZHY2k2UWk0YVlEMG01WjhlT25aUEtPK0QzUU1YcHFib0dRWGZxZCtZZnQxOWFlT1hyb3V0U3dWMGJyR1JCVlRlcEJuV0hXZUlWejd4SmVMdVAwWGxxNmZGMElYaktGd1J6NzVNb3dEZVNURVVuQ2FXTWg4MVB6VlZBRXRsK3NVS3FEaFltNWZaZ1F0bGtIT2dxWVNIQi9XY2txbmEyNE8vYlRGYndoeWF1ZisrUkFDeVFjdXdoT2dCbFZjY3VkWTd0Y1MvQUNzVHFEbkFMTDhrM2dqM1FNbzZ4VU1GS1Q5b3prR1BTdmtITFNjaXJ6OTJGRExodDAyN1o4MVFrbVpENkg0eldPZ0grNmFESlVyZVJhR2JSNTBXODVWREptN21zU1JEaFZCMHVUMUNWTEV1dnFmN0JPNE5tbGhLV1RkYnpzcFp2WHBWa0xDM0xjMmYrRXV4UVZZYTJVT1FjNXJzREpLUDJmVjUwTjBaQUtzMHE1bkhwSHpPUEdJaG1Gam1rbWNGNVZWakVGSERHTUhrbXhCRk1VakRqbXhiUmlKaHBwWitwWkU1aFBJSlRmWmd3YVIxd2dGWll6R2NVK1pOT1N2bDcwZDFHUTVwQUFveDR4MWxNSXRNeHpFN3A1bXg1TXdZZ0diY05iSnRHZjBKTXhvYjF6OG5GSUk4b2FzZUxKdzM3Ykc0eTkwOUE3bkIzaklNdVhHanhqdHNBcGJSSmdUNWZUR3VlczB5Wk5FOHE1cWhhMUx6cGY0cVdKVkdzUkRLVnpYWmg3VmlBNGtZdm1hbEFuZUpoVnZWbVI3SVRTN09jRmVKTU4xRWRkbENIWVpsUFRBUTBnWFdranpmeWdrTFVENmgxZml3c3JaSFlzbWdCbE5nd3d1T09NNU5DN3hjbEJQTzJrNmh1eWJBV05VVVIweTd1NWxYZVpGWnljUUZCYXZZeUU2d2NwcHNiYU1LbXh3R0NtNGtBYXVvZVFrVyt5T3VFbmJpZ01UQkFvK1pScXNhNjQwWDdWREFONG9kYkZzcUVyb09tczZwQ1dESHRyYlJpRkV3NXZ0dGx4WHppSU5sblhNcldIU08xdnhXOWJBWFVnNTh1YUtWK2JjdG96NXhCaFBlUUZveGoyeHRVeU1tUnZlb2k2T1pKcklnWm1LZHkxdkJvdlU4cnBpczZsS1QyeEZHM0U0OHEweWNvNSs4NzNveWFwZldwcU9YL2lySGpLeWRGTUpxcHk0SkxGS2VVOFlzckdsdk5MZ2JPOWkyNk9UR05sZ2Q1V3JKMVRURjJxWnFsb05lZFVLMzBoY0JuaXVBTmNmbDBPMEdNeEdYZ01sUnhXUlZGend4RnQvQnRrV1BIV3lEMVZGT0w3MDhBOVkyTldCdDY1amhSWXpVc0FCQ2U2cFYzYXdUMkNzbXllUzIwaGcwYWh1K09JN1RmUDZPT2lHbTBkeTNQUGEwc3hXeVNSL1dxcWRRRmRkNEJjWWJrdFNIQVlCanR1T0hQUTZ6VVZpaW9HT0dIekZTejFhWkF3VERvdFUyNGF6cjBoSkhKMjQ0ZW5OdzYvMWNhWlBEcTZSN2IyZG1Bc3VQK214YnQxWDFLdkVqeGg3Qnlyc1ZxMHpmSk90UGhmTDczTVhXT1VWYmM2L3pHTWRBblREMUtLeXNYb3AreEVnTkswemtoTEZ0cXlmWUhCZjRpNkRidkc2MktBWkEwTkE4RFNLVXFCU0ZoZG1sazA5UTFJM3FtM1p0RlpyQkd2VVVVaEdPR2RtMnh2UStsRzkyallxSlVyVUtCSXR4T3JEYW1CMkZoVTBTazl2RFlWSUpwb1VGaXhxRVZRMmdjN0UrSUJoN1d5TlE2dU5ObC94UmpMRjVOUXNqcTdFbTJyYjB6UjBOMXJabVFnOUd4QTJSNVpnU0ZnV0lTYVhNcXM3ei9MbU93QzNtVkcxQThSNlMraWtndytkSng5bTBoTTI4SVJSU0hOSGpDUkZyVzRzdjBha2t5L0ZFMFZMQ2FuNTRpb2RqZTNPZW1TTWp4Z2Rwb3kxU3ZXMHF1QzJLZWRjQXE4aVZHS3dzamVKS2psc3BUd21MTmtVdGJsVkRhV1QrMFl3K0xDcXU4akpsb2F4UlJuZWNWVjFvOHgyRGxaRW96N1NQMU5yV1BPalVsV2pFU0FzTDgyQnUxbFkxQ2w0NDdxY0h1WkxVUUlaVWhtVmh1ampNbDdWb2x4dHFkRS9JUmFoMFcrRkhyUVlucEpqUmErT0pra3MwVzh2V0JNYlJCQU1MaXhhemJSZmRGR3VuemVtdFM0V0tQcnVrRHZIVnlQRTNMNFd4VUVwM1FTK01XdHRHR3V4L2ozcE1JbGlUMW5pWkk0YTNiS0YwMWpLTXJhUEk3NFl6YWhtckh4WVVRNWVMMFZhZ2FRRi9HMVNQZU9GMEJHY2MxcEtVK1VqRVNPYUVxMnliZk1HWWM2cG5PTzRSVno2SFR5aGZvN0lJWittN1ptcjBCNSs4eW9qZUl1R2FiWThVeEVZZW9YUnBHV2RiMTRmUm5OTkY4MDAwVzNadmhUNHVPOVZZQ2RZRCtwV3I1RFhob0g0ZktObG1STzd4aVBVdEs4OUdGaXo5d21wTlFBWXJmTlVYcFVCVzhRbjRQY2J1em1CZTU3YUNXeStZRE9zUVZTbVhEUXU0SjB5eDdKUjJxNEJTMVowbzZkMTN4ZTZqZ09XTnVaRnVtZzJoQTZ3ZXYwS2gyNHNlSDJabjFLdlMyM1EwWXVDZDA2NTNNRnNIQmJsbUJBRXJYTlZscUxjdmpPQTJWSUdWOERiRG5GZmhTcnRkajlsbzhoWVdUaDg1dzlndXcvYTdXV09tcXBUbXVWeFRVR2VuMFlUUW10QjFDcVd6UmhyTWVrbmdsME9RYzRZTVdOOHdFYnprSm9zT2J1WnBqVUpFdmFhNCsrb1Z5cnRVN0tzYTA2SHRBMkR4VUNqMlZwK2ZPYjk3REtNNVlubi9NWFVLdlpQbnBrNWJrbGh5Zm9iMy82a3pBUmpxbjUycUNjUDh4TlFEWXNpU0t5UUlXTFBsZDFOSmJYdFVZTzV6Ynk2cUtocVU2L2NYWGxIMVRFR09aKzdWRUFXdWVUeTBnRFdxR0JKODZDZVo5eW93WitGaVJTY3hScUFvWFhPMFFmOHlUaTZyVTFIOTJZTXFYeUZQTldtUkJBbFduL3lNRU0vZ3VxSHM2RCtTVUR5eld2WHRVcDcvNkxFN3c2dW0vVWI2U1pOSDA4R0N3VkhYbHphbEllQzYrdmpYNzNvUXFNWTkzckU2L2JSNllpSHdZUFg1RWFOWEx0RFByU2NYc0Fnc004Rmk4aUpwSTFqaWRsa3ZZT0pyUnIzaXZuaGl3VHF3L2t2OFRTVkFQQjhJTnI1cWVMR0hzTGNDMWh4VDIrZVpiNW5SUFY5cHgzeEF4OXgyYkg2N2dpVStqQi9LNy9mSnNmTFI0OEVQMzFxTEVYWFZMY0owc0lTZ2Y4WllpUDh6UmpNYjNhODJvN2FrYVZndFdWbzNiaDlXYTcxZTY4eTZWMGxXM0RHc3dJYU10TE9WcklQZ3lrOG1abVhHM1lVMXltcDNNOC9ZVFRhNTFoM0RjcEV3emI2VnZJUFladE5IREIwSjB4aUo4MjV2TzQ1cmFWVWY1STJ4RlZPc2JjZXpWYllubXhTSHAxZ25tbGN6RDU0Ym9aYlNYUFAyVnRRZHc0b2NkWmRibVVyYmhsdUVXcXZoYkZwSnN4Mm5GM01TUy9hb2lSUG91S1B2dklRUkovZnJ0WmVRRkNvaHU1eUN2WkYxeGw3MWNYYXNOYlp2bjdLa3o2S0QvbDBzcWJZeGU4OVBLaEhqRzdSUE9EZTR5MTJNWjN2VmtwNnRGZVdKS1ZWZ1NISXBSYUxzN2dWajBNNWJsR083dGF4YVc3M21WcFJPU3hpNUFxU1RWZHc0V3hpcHBBOXFTWTMweWZNamlJTjhrazRxSnNSUDFQOVh5cmRQTFNlWGFlQXM0SWFnMGxpS2UwbURsbWFFRUgvT2VYWWJZU2d2VFZwdnBqVWhiWWt2ZWZsdDlLQ2xqWU4wWDFKWDNKWnNEWTM1K3Z5SnkzU3gyZ21zYnZOR01oUjdTR213bHA3dy9LbU5ONldYMmgySmZoTUtEMG45SnJBN1d2ZGZTMG5IMGwzM3dYMUcxaHZRYThTVDhqdjczSS9kTnY4Ni9DUit5WDhWMjIwRCs2VHZ5TTNCL0Z1d3gxeS82YjhXeHBBNU9sVDlaQUFBQUFCSlJVNUVya0pnZ2c9PSIKfQo="/>
    </extobj>
    <extobj name="334E55B0-647D-440b-865C-3EC943EB4CBC-33">
      <extobjdata type="334E55B0-647D-440b-865C-3EC943EB4CBC" data="ewoJIkltZ1NldHRpbmdKc29uIiA6ICJ7XCJkcGlcIjpcIjYwMFwiLFwiZm9ybWF0XCI6XCJQTkdcIixcInRyYW5zcGFyZW50XCI6dHJ1ZSxcImF1dG9cIjpmYWxzZX0iLAoJIkxhdGV4IiA6ICJYRnNnS0hSZk1Dc3hLVjU3WEhSbGVIUjdkR2g5ZlNCY1hRPT0iLAoJIkxhdGV4SW1nQmFzZTY0IiA6ICJpVkJPUncwS0dnb0FBQUFOU1VoRVVnQUFBVWdBQUFCZ0JBTUFBQUNOc3ZidkFBQUFNRkJNVkVYLy8vOEFBQUFBQUFBQUFBQUFBQUFBQUFBQUFBQUFBQUFBQUFBQUFBQUFBQUFBQUFBQUFBQUFBQUFBQUFBQUFBQXYzYUI3QUFBQUQzUlNUbE1BVk4xRW1lOGlxeks3eldhSkVIYW1RNFJZQUFBQUNYQklXWE1BQUE3RUFBQU94QUdWS3c0YkFBQUlUVWxFUVZSb0JkVmFUV2drUlJTdXlTU1ovRTBtaUxJM1o0MGJSRUVuc0hpVTJVTlVGR1ZXWVVYOG9RY3ZnZ3RPTHF1d0lCTVFqekk1Nk1HRFRBUkYyTXZrcGdlWHlXRnZJaE1YeEl0aGNsQThqc1lkTjhhZjUrdnE2cXBYVmQyZG5wcEp5UFJoK3RXclY2KytlbFgxNnIzcVlld01QdmZmdXI1eS9nemkwaUNWQU9ETWc3enVqUUZJbGgwSGtLeCtWcWU3dmE0V1p1ZXNndXlOQThqS09JQnNqZ05JYnd4QVptRU1RT2JHQVdRdEJjak1nOHBMblFJMS9hclpTU2tGeU1wTFpxdVRMWmMyZGYyemNEeklIR3pvalU2NmRQdG9sM2FSYmRrZ3o1WDZGMWFwVVBNUFdqb0ZldHA3bFBUeXBoK2QrYzlmQWRNL0Z1K0JMeitHZzZxU21vTnRWVGdkcW5GQVRGbmtDRFdRdWFNbHhucHdxTkRVLzFIMEtWRVoyRkk5NWZmMlBQaDBENStBaDVaczdpTTVDUWRTYUFFMkpYMXFST2V1MXBXbmI1ekgvdlpyWndEUW5zRlRCbUw2a0RueTl3ZTZBNW1BZmRxRkFSSXU4VXBQdkJuTGV4dzJiWElDZEJaKzE3Uk8wL1hHbUFreU1GdExMb281U1dsYVJsdklWd3lRcktmV0czWmxnQlJyb1NtajN6WlVOVUEvSHF4cTVWRVU4citBQ1hJS2RvaG1BNlN3ZWgwdUJ6SjV1RU9Fa1N6QmJ6cGorTkxWSnZvWGZiclp2RGJmQmtqaGVpVElIUHlyb2NpQXdkQnFIUXIzUGhQNGFnTWtLeDBSWlFaSUFVbUNiTWdkRkxUQlkvUThhWjJHbkg4cVNhcUNWbnp0TGN1U3JLajhpN1VtVFpCTnd3RVZ3RUNkQkNDb2E0ampMRnJ5eWVYUHYyWnpOc2lKY01INXpaSXRPV011eVFieG9ORzlXdHlpdGxHdGFwOFJBWElSL2xPaXlTQm50ZldMclhwZ21GWnBpcVBhL2JnYXlZOEFtUWZTTEJsazExeUJUWEpneWo2U0NUZVFlRkd4SlBVR0lHYzJPS01UYnQxdzQvUTBkNFV5WU02L1ZCUkxPSUlzazFNa0FOblk0bjFZSUV1R0s4ZEQzZlFWc2VEQ0NrZVFCZmd6MUNBMlRneklHYURlQ3Rzc09yaEpSNUN6b0VMRVJFdE9Fa0UrTEFjM3lSeEJ6cFBWNy9Gd3NiekpNWmpUWFFBamM1Z2EzRTI2Z3B3R2xWb0Y4VTU3UFJKazJUeW9IZHlrSzBpTUV2WTVLUHlwY3h5ZG9Dd3QyUXo4Zllmc01ON0F3VTA2ZzZ5cmxLRE0zYlZYNVJqcW9lOXVCU1pzbVI3SXdVMDZnMnlyYVp3QURDRVgrZkc2ZHhYVHhpZDJHZHQ3RytEdWgwalFNL0FhUmdMaDh6SWZVc29meDQzREdxSEZlRHJ6UE90eGwxVGlHREJiQ0xBYytuZm9HeEpKQ05CL0c5dEp5a1FTcmlBTG9CS1hOd0M4UHNkU3VySjhZOWxQYVFDSkZlK1FMUUNvYnI5WlcxdDdGZzhjZkQyM3BOakhVNjRnK1J5SDZzOTljZkJkU092dldlS3FlSTJMbTNSZWt6a2dJWVlPakphbXdwdU5rRmx3Y0pQT0lDZnBQSVlJN0hmQmpDWmMzS1F6U0R5Q3F6WW1pMU9qZ2FkZjYrSW1uVUZpT3JWcVFiSVpaYksvZUsyTG0zUUdpUkhYdG8zSjRyUk5YK01RVFRKbmtIaDQ3MWlRYkVaSHVWTmU2UkpOdW9ORWQ3MXVZN0k0RlJKMytwVm1OSm4vYXVYZ28yUFhqYXVmUkpCYkZpU2JVUSt6Q1ZGbHVFbTh3WG5sT3ZUMzdZWWE1NVJCR3RIazQvQVpZNW5TUVZYRFpCV0dBSG5lVW1Zem1vWWxkVGVaRGNMMm5MRndmVFg1OXkrcXA5Slg5TVdMVmJ1YnlMd2J4VHg2UHhEVmpQTkV3Q2JyZFRkWkUzY1o5WDVWU2dqaUJ4cU42RFJKK1ZXcmlMd2JLOTFBNm02eTFkL2wzWFR0OVYzV2dkRVNEd29WdklDS0JwbnVBcyswcEVlUFNUSGJER01sSzNMTGVSU1hSa2QrWElzR21jNlN4cHBFNzBxUzdyblFQMWw1cjJFbjU0M2ptZGNuaHVLZ2FMaWdlYUFiU1NWcHg1eXhwd3N5QjNSb0Zia1VXOG0zZ2M0ZzB6bHo0OFRSM2FUNmNscW4yTzBwR1FMa3BxM040blQwTFZHamVSazUvbzJ4bUdwY1FlYlRuZDFGdWxFd1VxQlJLRVo3K3dKT1R4Y2JGVWhpQmxNbExUZjBlTElPSXVuNEdZVXdTZHNXc2owek5xWTYzS01nekZYREhuU0ZlcW1yMzFkNWZvcU96NHlQRlhkUnFLSXQrTHpTL25HZDdwU1J1Wjdqb1BtRFJIald2NU5ELzdza0FMWE5DMElkcUN2SWxEbk9oTlk3aml5NDFxejVyd2tLTXZIcTNoVmt5bXh4Tmx5RTNEVFk2REluNnBkMGtFVXpQZWRTOHNjVnBKWDFTNDBhZ1FiZlZRd01lZGY5MGd4bm90TmNGWFZGYlN5cWdhQmNRVTdSU01IU0tobVkwMnpJZ3I4S2QvelNISSsyQ2lNR3FlNTl3aDY3eVo0dEZNTXNZMXZTL243ZTkwdWRMZjkzcENCeGdmT1IrNHJsMHdnakdNbUpKcG8wWDhQSjMwZXhUQkRqNG5RdmlVYkRUemVPMlBnWWpLcmJxUUp6TkJxVkV5ZEFPWWdlTlpCRDd1NlpKb2FjTjhXUTVhdE9MU1M1TmxIV0xGNzM0NTVGWVVETkJSM1pUUlVuZWVQOGRPdnBUenpFQ1BEd3UydmZxbForOWtEV0dxMHc2SUsyZG05ajZmdVd1T1VkbFRQdmNvRGloK1lXdUd0M0RUalJ4WngyNE9XYmNBWHVpSmJva01LQkRuVXNkdnN2UG5JamVKYXZVSkNMMmtrU2pZOXpzN29IekY2REMxVWhyZ1VZNnR0VmhMTGs2WTVvRUxCbTllZ21WczVmRjZzeHRaaEw3SWlxanJZb0xIbEhrRjJhcTFoS0thTVR1OE53eVZ3U2tzTUh2YlRMa081Si9TRW43dDFWMzFKTWtlQjduODl0VWtkbGlxV0tKKzFHL3Q5bU5xTFlFYnhjL0V5cXpNWkxIbk03MFl0R2RNcFowMm4zRFdNSm9rVnBaSFdLUi9aWVR2U2lrVTJRT2FublYzRmluRitKTmZwRXFDV2JIS214dVJjU2U0aXA3S292aXpFU2loMHZPeDhldHdsTFF1a1ptT3JFV3NkV3RSQnhzU2VrU3VKRXFDV24zYmJPTkp5OGRvd2MxNktrLzkyU2lEZkVoTFFHR0ROcG5rd3VwUGFTdnA1eXJEdlBCSU05bWRtdXlVTTNlVEJCN1dTOEU3d1BIbUJzdnRTUE81VFNxSStUYVEzbUVrcDJPQ28wNSt0NHNlL0JlM0VkRGNHZmg5Y0hhbDJMWDNMNVgxZjZEOTBjU0Z0SzRXN3NJb3RXa0FINnovUm9tWkZ6bTNiS2s5eEhiN0Rsa2F3c1hlMWs4a0Vib1dRaE5oS0tFQjROcTBlajMzUXFPNGt4YlRvZEEwbGxITXl5T0pEUEdnaE90SEFqMXFGRXkzTnU4VENoY3ZSVitlQVNZa0RGMDRsL0hSNVEyZkhpK1hlT2w1RVMvd1BBdkN6eFJkSko1QUFBQUFCSlJVNUVya0pnZ2c9PSIKfQo="/>
    </extobj>
    <extobj name="334E55B0-647D-440b-865C-3EC943EB4CBC-34">
      <extobjdata type="334E55B0-647D-440b-865C-3EC943EB4CBC" data="ewoJIkltZ1NldHRpbmdKc29uIiA6ICJ7XCJkcGlcIjpcIjYwMFwiLFwiZm9ybWF0XCI6XCJQTkdcIixcInRyYW5zcGFyZW50XCI6dHJ1ZSxcImF1dG9cIjpmYWxzZX0iLAoJIkxhdGV4IiA6ICJYRnNnZEY1N1hIUmxlSFI3ZEdoOWZWOTdLRngwWlhoMGUxUnZJRkJ5WldScFkzUjlLWDBnWEYwPSIsCgkiTGF0ZXhJbWdCYXNlNjQiIDogImlWQk9SdzBLR2dvQUFBQU5TVWhFVWdBQUFZQUFBQUJ4QkFNQUFBQXVVR21FQUFBQU1GQk1WRVgvLy84QUFBQUFBQUFBQUFBQUFBQUFBQUFBQUFBQUFBQUFBQUFBQUFBQUFBQUFBQUFBQUFBQUFBQUFBQUFBQUFBdjNhQjdBQUFBRDNSU1RsTUFFS3ZkUkZTN21USjI3MmFKelNKSTFjM0FBQUFBQ1hCSVdYTUFBQTdFQUFBT3hBR1ZLdzRiQUFBTHpFbEVRVlI0QWUxYlhZaGtSeFd1MnpNOU16Mno4eGRoSDF6WjdTQUJRWWNlbmJpU2xmR092Z2lLOXJnK0daQ2VaQkVrdVBRYWhBRU5kdnNQZVVqUFl3U2hSMFpCQnRhN3dhY0VaQ2FDUkdTVFdUUGd3MExvZG5mOVM1UmRkM1JOMnQwY1QxV2RVei8zWjNvVDFMMFhySWUrVmVlY3FudStXNmRPbmZwcElRNUxuM3RoNGRUaVlRSjU1NFVBVUdnQUMxSEJBWWpSb2dNUXRTS2EwRTdWanMyOUlnTG9GaDFBcStnQW1rVUhFQlVjd0NnVUhFQ3A2QUN1RngxQVdIQUFZMUJzQUtPOUpJRFQ0ZUJESzZJWTZZcU1vR1c2cGZXVm9jUm40ZVhINEtCZkRBQU5wYjBIb0hSblZZZ3V2RjRNQU1IOGZBU1B6R015UGREY3dPdzRIQlFEQUdvWitZUDRvWDlKelNjQXNCK0trV0lBNEp4U082Sm5BVERFQWN3cG5YdHdxUUM2MDdldVdsWDM0S1l1TkhPK3NnbHFEN0xXc1I3NGg2YlhZSk1GY3ZrY0FXQzlZZ0RJZmVZZEFQcC9iZXNKTC9RM0RTenZBSnJXejhkNm9DQUFBUDZaWVVMRkFJRHpGQTNXZ3BwUUJZQytkRUVCNENKZzBUZWhpYllxN3pHd25BL2lXYkNSZ2g3RUhUM3hGZ1ZBeDRuVkNnbWdhNmNCaWtZTDFnUE9OSUFBMXREODYvSkhpS0tZVUdTbkFhSGp6cDFxa1FDNDB3QWVDZHlRbjM3REI5RE1kVERuVGdPaXJwYS9VVjhCcVBGYXVLZGdLVm9PZjl4cFFJeklKVUJGN1VyTXY0YmJFeCtkRTJMK3p3QTN2NEdaL0tVU251TnhHclNsZm1oUFh4YmROMlUyVkJ4Y0ZHdUpYRzVNNEJSbTA0clVXbHdGaURTV2NIdnBsYVZJQXNETXFTaVhBS1plV0Y5Zjd3SGc3L292bGY1Q25MNTg4RHhsQy9Kd3A0R0NxT3lyNmF3R2ZFWkJTdDQwVUJDZFBUVzlhY0RqRktUZ1RRTUYwZGxUMDEwTmVJeWlGTnpWUUZGMDl2VHNPcXNCajFHVVF1R25BWGMxVUpTUDd1cjUvMm5BL1JyM0lwODZEUVQzUXBPMytjNUpaMVBJTlBHSnFzbm1NclBmdDJwZGR6YUZtRG8xY0FTWW1LZG4vZTlXbTUyVWFhRDFVOHYvbitTQ1p4OC9lMnIxN2w4MUNuclhRZGFvMmJNQmJxQ2tPMkJjTG5OaXFjOHlLYytTWGR6QjFwZFdVaVF5U1dWWmxRRGN0N1diS1djWTlkc21teklOdFBUcThZU2pFR2NQKzBvdUFKUi9qM25GOE16RVBsYWd0bnZPTGxWbXpTbTRRTHdaNTJ5QVNCVmlZcEEwZVBtSml4ZS9pbzIvNytMRjlYZmpjeU96U1dRY3YxYkQxbjZIQi8xLyttUVQ0UDdEWk9NOFJLOEI0RzFiYzk0VkYzTEtMUjRGVXdCcUM4TGhOZWlxUngxdXRpVVptOVFIT084QzJKV0U3RFJ0TDd0MFdhTnNhWmVESDFJRFFJV2c3WExTOHlNc2hNZzNsVWpsSEVrRzBROTFya0U5Z1cyL29Ta2RxSkpReGdOYlk0bVpDSEJENCs0VEE4QzNtU1BUV08yZHFpVk04SkVHVGdPYTNOa2tib25OcTBzSFp3R3dLbVcxODJ0YlNlUVFBSDhIa2VhZkV4VXNnUUdJRnIvTjhpalhyVHFrRm4xVWZNMEZSVzd1RXJmQk4xUDI2TnpKQWhEaG90TkVTdFlGTUE1QVhaa2ltQ1FaQU9YMWRwS3JLSzJxd3pnQmZWVnFnTTdNVUJsUHlmakFyN2FtNVIwQTNVMU55dnAxQVdDVWFNNCtzK1FkdWdIZzBHSlo5MDZ1T0VMVzBJS0JFaXZ4eTZiWXVJUzZLb1JNQjBEblJxek5XTkVGSUhja1krekRpbmNCd0wyVGkxcHBaOStrK3h3ZFBxY2NNYTR5WE5FdmRBRE1zbFNHS2g2QUNJQmF5SkQyeU1NQmVIZHljUWJXenJJSGVrN3JiVkJ6RGVPRm96bE5jZ0JNdnVtOU5GSHdBUFI0ZUNYRTBnakRBWGgzY3ZFVVNSdDlUYnZJSTNlNDBSN05BcmluU3lRSHdEUlBIeXdkZS81WEFWd25mMG52bk5RT3I2c0JORGg4QzR3VEMvVGc4TVpBaVFkNFRIRXVlZ0RDLzdBSmhUNkFjVDJCWFZjbU5HcXN0UUpzSlRNblNTMm5CeW9mWmxYVG54NEFIQU5raE9uQ1BuV29DZUhLcStwV0tZTXloeEpJNCttYUx6dHRuSkFSZGdCbzJyR0Y2UHdEcWJxNUFIQktWWjd0MlYrY0RmdWk4dGo1VldyeDQ1Y0hKNTh4cll2UkY4TXRiSTBBVFB6ZzhUUGJobGxlQ0FjZmVGb1ZZM2R5cFdHbzVvTVFWb1BQRDlwY1o5Wk9wVXlLQTdnQ0I0OWVocHQ5NWp0UEY4QVJIV1hKMEFENjVlZzhYMTk3RGc3T1JqYlNxMFJ3Y2dIdG1BRGc5R2U5NzMwWVRtNERQSWh2aU4vSlJWSlAyL2hSR0VSNHFzU3BicndvVTl4NVFOTEc0WFpmaUQrUzl6SlNLdU1Db0ZBaWtKRnl2L0ZCREFsWHBNeTM0STA1Z1o5VEZZUW9SL0E4L29ZZklRQlRVbHpLWWNKUDhDc2habjRtWTRVR2tsVXlQZ1pqRG0wRkg0c092cTRyeU44dXQyeEpmZzhFdlR0OXlic0t2N0VpbkhNQVlOZFNNSWQ2WEx1RnVGVW9XOWJYbUV2YWdPVlp1bXJteUlBQUNQR3FBZENFUjJURERYbmxKSDRuRitrcHFpSzFxYjJyck1qSkIvQU91b0VaaEFmSlllQUFlTTVvaE5aeGRWRit6ZzFzc1U0QlVrOS92bkcrcHQwMTRpaW8zenhOdkpCdU0rbHJIS3lWQkxackN5WVhjdjhaU3N5RWVveXdreEthTW9EZ083Z0t1cCtiQ0dGdlJRVFJBQUhqaUZoVlpJck05N1F2RkFKcmFvYkE4d3Bkc1VWWU9SaU9BNGpOQy9TMjVBclpCM0RFUkdnbFBZT3dsdXFKYW5BYXZHUTRJVWhQZCt3Wi9KbFdXY3lNS0hlTkFkOEZMWVpEaEFEZ2lrYVJrS0o1VGZMc2NRQ3phYmR4ZzJFQVRsQU1wUlpxYy9ybDloY0JIQ3pKOU51dnRTMjFaMiswMVhsZ29DdEFnV2tLSmQzcjJReGdoSHZpNklHR2xnU3dhZC9CdVFuK1FrekFwemNHV3ZiU2diTjRZV2tFc01oNSsrenh4UzhoVEhaVXZhaHUraFA3UXFzcEdFREQ4S2lsSklBYjloMmNtK0JCeFFSOGVnREE5bHZJOW10bHN3QnNrZ2cyUlZuTUlhMW0raVlKb01hZFJYWDlpL1ZJbkxUZmhVV2tYZEJ0YVV2eUFLQmhWcG5WTTliRUZEa1VVM3ZnRWtuZzExMmpySW96SXRORUVrQml0eUhlQXlOcEFNcERBS0NQTzhmcU5wT2pPQXRBbGVwZzlZZStyeE9nTjBPZmhDNWVwUVFBaDBjaWNRRFROTGlKclIvRGVvQ21JeVZjaXh1cGNvYXBQY0NnRWFCSnVQUkdyVy9RNnhNQUhCNkp4QUdrOXNEb2tER0FJU0VyZzFONXd0eXllbUNYZE1EcW5KV1U4aUVBSEI1VmpnT1lOT2hKUUQ2R0RXTFVzTXJpdGJjT0FLc2IvT3B0Um9lMzBRT3BBSUloYmhSTmFJMEJOSlB4M0xBZXdERlE1ZXI0UkR2UE5LR3NNVUIzY3JIMkxIczBwMFZjUi9LdWtLVzZiaFRkeUNYbTlPSitMbnNNN0ZJZHQ3b2tXVStUNkFIa3ZVNjE2S0ZOaUc2RUltMDJ6ZU9Ka0FJUnA2NExBTC9MSXJNaTQwS1lrdWxHZDBuQ3pnT2FVT09nMVBtakZFOWt0Rm8zYmZ0WFdwRjgzZXRObG1zbWw0RXVBR0dtVWprOW1NN2cyc05NQ0lOZDgxbC9qNVVheGhNbmU2QmgvWWtVNVh2cHRnZFNsaTRvdFFkdEtld21EMEREekozb0psWmNNWmtmQ3FCangwMDRKME02R2ViSmxBU0FzUkJLcUNSRkpZQTEvS1U3dVpqYlNiNWY4b2VzeU1iTUt6bGN4MG9tRFFXQUFxUlZXYXFPSDZHdEsyTVFmVUhuMklTUWQ0NG9HbVZQOWZoT1ZSTUZ1bkZxaWducWVTSnBXTmdEdEJPTUVyaHJ2cW9yTkZMMmJ0TUJoTmI1NHpxdHFxdS9VKzBqMU5pcG1VMW1FOHhob0VTN1VKTjZ5OEc3azR1TmhBUGRrditic2l1QjhROXZuS0pzaDZ3WSs3enRWOFVTSG5EY1NCQzlLT3hWdHFIbW1oU2NwdUpNYUtZNFowVTI2RXNaUWJ2TWRmVm11cE9MWkZjckphZCtLakhYTW4vODI3L0cyZitCcC9nUG9oUFJRSFhCdy9BVFcwdm41cSsxOEtyc3ArZjlucDMvSHNEdHArWkpHRFZWSzdXL2FyTUllcnAzbnJ3RG9QYldndU1QNC9HYWtnNmE4Q05aNnlpdFhaMDd1Wkk4eWgwa0N6Yk4rTTRkSnk1TzNHRkg0ZFpuUlBCenVPWHJxVWF3bGwyMHphbkpTbEdaVmdLNVZqdk5wak1PZC9CN2ZCT2VScUhsWFNFdzJNQ2szNFY5OFFVaC9nTHYxM1d4ei9sT3JpVFF6cHptT2I4OXUyK2hwQWJiUzh1dkxKM2FqaGlBK0JUQUZuN3B0bE5KWlV0NFFYWjVmMm5iemhTU1BJTlVTVFRTMzBYOUl2Z3hsLytBSjRtWDRZdW9IVWhRWTRPdDVmMXRldGNWSldvRzRGVnpKMWRXcHIxUmJzYzhkMUxIdG1ITHpHdG5vcTMzOWozU1d5a2NPeE9kLzRxdGdLMmRmRWxNREpZZmZRTDd3azlxRDlDU3ZEdTVIZDVkc0h5Vm0wejYwWmhFVG9vdHoxU3NVaFhmQWl3alo3a2dmUXlqbHVhTUxHY2F4OVNwSkFNWmtqQ25sTEVhT1N0T3BreERXc1V4bnROenBuRk1uVDFuY3ZWWlFVcUk0RXZrb1RSenlGRGRTU3gxODZCeFRJZXhUQXVTMi9JWFl0STVMTzZaTTZVVTVXcG0wWkhDekFmSnZiS1YxR2lNb3NBa0p6ZVV6dTFEVmFueG9ldWhVdmVRT2NGcm5Rd2RLbm52Z2lkTmdKZUJvRkhOWU9TRXZMOHlSSkZnYm9qQVBXYXpldjhHYy84ZUVIdnptTVFBQUFBQVNVVk9SSzVDWUlJPSIKfQo="/>
    </extobj>
    <extobj name="334E55B0-647D-440b-865C-3EC943EB4CBC-35">
      <extobjdata type="334E55B0-647D-440b-865C-3EC943EB4CBC" data="ewoJIkltZ1NldHRpbmdKc29uIiA6ICJ7XCJkcGlcIjpcIjYwMFwiLFwiZm9ybWF0XCI6XCJQTkdcIixcInRyYW5zcGFyZW50XCI6dHJ1ZSxcImF1dG9cIjpmYWxzZX0iLAoJIkxhdGV4IiA6ICJYRnNnVFY5N2EzMWVleWgwS1gwZ1hGMD0iLAoJIkxhdGV4SW1nQmFzZTY0IiA6ICJpVkJPUncwS0dnb0FBQUFOU1VoRVVnQUFBSjRBQUFCeEJBTUFBQURXdVFjZkFBQUFNRkJNVkVYLy8vOEFBQUFBQUFBQUFBQUFBQUFBQUFBQUFBQUFBQUFBQUFBQUFBQUFBQUFBQUFBQUFBQUFBQUFBQUFBQUFBQXYzYUI3QUFBQUQzUlNUbE1BbWUvZEVDTE5WSGFKcTd0bVJESXhhMVFQQUFBQUNYQklXWE1BQUE3RUFBQU94QUdWS3c0YkFBQUh6RWxFUVZSb0JhMVlUV3NiUnhnZXl5dFp0cjdjM3BvZTFuWDZkV2xsWWlpMFVDU0M2YUU5eUpBZjRKQkFEdTFCUGhWS0Q5SS9VSExxVVlMa2xvTk1LQzBFaW5Rc3RGU21mMEFpK1FGeTdjWnBQcWZQTzd1ejg4NXFWOXFWTXlEdDdQdTFNL00rNzhldUVNc01aeG1sT1RwLzk4TE1tL3RoU29yNzR1bU05dmhWQ3Yyd3FQdEJtQ0pLc2oxRFMwclltRjJlRU9OblNkVm41TnpYTXlRaGluSVlRVTFDeWtkcnVzdWVZT3NGZjJwZDM2ektpWjZtdWpyVjk1bDg1eDk5VTVZN2VwcnF1c0czVzVheXJyWGQvL1FzMWJWMXhzUlhwQXp1R25JR2xRRnZ6cVQ2bERFejBoem11anhpbktUVG9uVk1COUpzMHBGUk9GcGtkOVVLaEJHMzBUZHJYV1RGOEZ2R0FTRDI1WlpoalpjNXdLYTFpS3JzR1hzWnVXbHVFczRjK1pKSlppVUh6d3BmTEpPYU44M0xKNHhkbEh5TGF6Sjl5T1VzOTI3SVUyYmRrVUd3TU9yOGFTVTRvMUpWK2lPSXN5YTNQdCtPNW80RHVPUzFPYk5pMS9LOVZwbDc3Y2hqelhmMjlqcnk5ZDVlWFJNRVl3YTBCWk1CZDRBTlB5RmE4dllDOVJsMnpjUS9lQmI4aERqZ2FKeFJqU1JJbmwwQXZ6YVhxc2pyL0RiQjNMSHNBWDRUcmxSSkRlaXlQR2NHYlBnSlVaRW5qSnRrV21iNVRnaWUvVWc3SS85TllvVEpsT1J6ZHNlekg1RlhVOXRicyt4WjJRLzJjaWE0My9iUWZsYW41MWdqZThOamZVUlVlMzF1Nkx6WStuVHdIRnEyNkNibnMxUmlMMW5uVnd0VmpJeXgvOE9sK3lxKzJ6UDJSbVR2L09FN1ErSlkvbkJDOElNL3VIK0xzaWFEN0JHWWRWN2dPV3F2UkhJNFh0WkM4QU5ldGdJOU9wdU9uQVY0NFJXV053ekVPSjU1OFZVQ0ZaTnFjTDkrZWlDdEJ5aVoxcCt3VjFkVCt1UHh1K29kWm1Hb3VYYjg1cDVYcEhVQUpPWjh1SUhUMHdwQ0RKanRpbGQ4dTBGU0dWdmhYSG1aa1FaQXZvbVZKeUErTS9hNkxHS25xdmc2Sm9PTlRIS0V4dlFKb0JHdUtPUGJPQVJHNUVzWXFkMnNtS2U1YlBGQ2RMWnd3S1o5OE5hMEs0QVhob0lHUzNHdU91M3hUckQ2bWxVL0JqMlVoRkNGV24rRkhNeWR6dXRiaHhoWnRrZGJXdzRCS0t2NkkrTnVJZ2Z6TEo1bklUOGxlRHg2R1N5dnhBOEcwTjlIZDhqVEx3UnYxSkdEMlFxd0hLTy9Ebi9rbVV2dC9pQi9DdlN6OXBBZVczeUt2dDJtOGY2bEwrOVhQd21XaDNEYk5EZWlnTXlHdmUwemttZ2NDZmlJd1UvQVBmVkFvbnozN05mZ0JnQ3hsQ3ZZU05QYUc5QzdqeHpKNFVjNXVNMU1XRlBYT3Z3cEdoMzRjc2hFMW9DZWhnVS9nUU16K0dDaW1EcVdPd0EvSWJxV0w4WFY2MVNqT2Z5Z1p2WFB1QTlHbnVCanhxQkhoOFBnS29RN3djK0NIOFJiSVFnRUZqSXNGRUdrblU0dDVSSkZVczFlc2hBRjYwZ0NhOWljRlF1QW56cXNFeU94dWtXSEVuSVJLUHo5eUVobjdZTUYvS2dnTS9pTDdyRVFDQm1yWTRIUUNNQ0tHQVY3dXdRL0FzZnJRRFJMbEREOFFGcVAzbkNYditkZ2FSUkhCU2tOTlVmN0NzTVBKTkUzejZSYmI0UmYwQWwrZURSTFdLTWhLR0g0a1hJaDZ2MThTczVqZytCSHdSb2NqcVBRM2dyRGoxVDZzOThQeWxic1FtWndoTDhTQzlhQ2VqRndMUVNSTVl6ODdBSWZJWlNzb2NJU3lTbElzYTAyOFd0aCtDbWxWazlkMk45TllJR1BzdWR0Z3c3bk1yRm40YWVVbkxxNnNMOHdJZStoRE12Wjk2UldsQk1KZm1GUlppVitXdkJ5elVES1EwOW92RW5YQ1BqRjIrQ2NqSGVlcmxUbkNNNFZ4WTJDSDFlTG5VODlqSFowUjRUQ1JnUHdNd0NQVlk1Z2RFNFVzU1g5bHU2Z3ArL1R0c1NlY1FVLzFFZnBaNGxtWGRHeC94MVBJT1YvdGEwVWtHRFVRb3QrVmF6cC9hYzBsL1dUamU2SUd0ZVZBWUxmWVVwVFNyem9Kem5kRWFHdzBWZ2FmaHNlL0FTYVBkcnBtcDhzQUwrNGFxR2VGL3Zud3cvVlVGWGJxNzRUQUQrcktNVHFoeGtIZm9yRUJpbGh1Uk5QWUduNGpaUlg2WDJBTmxqV2kycFo5U1Q3KzUxZmR2MG5lYytML2U4ZmVTeHlLSks4cm1CZEMzNEhZUG80aURYa00zejRvUXBUUHVrZSt1U21CYjl2cm9DN3lKTGlhL2lwam1pUzlaMnRzcDgycmVRYWRxOFZhMXZEVDNWRWh6a2Rza2ovZHZacjJMMVdyRDBOUHpRTnlPK3FzSkVzeXAwTnY3SGRRc1hhMC9CVEhkRzlvSDlFdEdoUGU2cmRVSzhWWjlEUGZtQ1BwZnd1K09LRjdHQm52NmJka3NXWkUxMGZmaXFCbW5ZZXh2VlJlcXFSeFM3Q2FuVkxFN0VrYzJRNHpCM05vQ3Y4Yzh6djQrYnI1bGdRc1Y2bUo5bWEzVjZTZitweE5qaTlZMnlnSStwcEZvTFBicVVLYk8xYUtPTDZQYnFDb1U5ZmthZDFMZklZOW5yNmhxNlZrTHM1VDgvejcySlhNUGp0VDRwUzlEMWF2SFBwZ2FJL2ZNdGpFSGNhY3JlMndhOGowcUxoTlM1bHY3NjFGTTM3QzhRN0lYY0hERFlaeSszZFc3ZDJ0M1VrZlZaWHpLazh2VXowSzlzcUlYb0tBOC9kcGJ2bnQ1bUY1YWRldGlrM3p4NEVJYlM4TVpWc0Q2SGYrUmh2bWUyTEdQSjFVVnpxNkhhZkkwRW1qTHY1RDFXZis1eG1tOHJvem56UlJOd011ZVlhd2dkVjlTaVJ4bnloQTlUbWN2VllkWVdUK2FLSnVDTjhuUmwvQ2xGbjhHVWloUVZDZmJsVlBOdGZJSlNDWFpYMytqK25rRjhnaXBlSld1Z2xhSUhHZkRaOTZmajhyL2t5YWJob3RqRGVtNlRSbVNlTHozM1pIOE1WYjU3Q0FsNkQzajIvZmpOUXBrZTExTHUybXlDbkxsaVl6M1pWMWFxd2ZKaE1MMDdLKzlxY1V5M1JZMFRkQlFkYXd6Wk01TlFudmY3RjdTRkpUV0F2bzJwY0ZiTUxEaFJ6c3FBKzZwYW95YjdnOERZS2UyaVJDbEZmT0ZMYTk3ODJyeEpxcGpzcGxTUEUvVjV5bmRaWHU3ZzdVSU5PNkNsTzlWd1Uza1NhY2YyKzhKcjhvcm9ac2Y2MHBLKzBULy9ZL2kxZTkzODI3TldOTDR4VkFBQUFBQUJKUlU1RXJrSmdnZz09Igp9Cg=="/>
    </extobj>
    <extobj name="334E55B0-647D-440b-865C-3EC943EB4CBC-36">
      <extobjdata type="334E55B0-647D-440b-865C-3EC943EB4CBC" data="ewoJIkltZ1NldHRpbmdKc29uIiA6ICJ7XCJkcGlcIjpcIjYwMFwiLFwiZm9ybWF0XCI6XCJQTkdcIixcInRyYW5zcGFyZW50XCI6dHJ1ZSxcImF1dG9cIjpmYWxzZX0iLAoJIkxhdGV4IiA6ICJYRnNnVkdsdFpTQmNYUT09IiwKCSJMYXRleEltZ0Jhc2U2NCIgOiAiaVZCT1J3MEtHZ29BQUFBTlNVaEVVZ0FBQU1VQUFBQTZCQU1BQUFEeTBvQVBBQUFBTUZCTVZFWC8vLzhBQUFBQUFBQUFBQUFBQUFBQUFBQUFBQUFBQUFBQUFBQUFBQUFBQUFBQUFBQUFBQUFBQUFBQUFBQUFBQUF2M2FCN0FBQUFEM1JTVGxNQVJIWm1WS3N5M1praUVMdk5pZTkvNkJYRkFBQUFDWEJJV1hNQUFBN0VBQUFPeEFHVkt3NGJBQUFHaGtsRVFWUllDYTFZUVlpYlJSU2ViTGJaVGJhNzJZc2VGSnBGck43YzRLbDRTVTllQ3FZaWd2U1NLSUlIRDltTHJvajBYd1RGZzVMZ1FTZ0l5VUZRbDhvV3BRY1J6SHBRVk1Rc2VQRWdKQmVoZXRpc3JUVzFyUm0vTnpQdnZmbTdDV0syYy9qbnZUZnZ2Wmw1ODc0M2t4aGpUT2FCS2EyTXdidlVTblpLKy9NdVRRQTN0U2xUMkw5a2ptenZLNkZuSWpERjZQWEhMMnh2Yno4SDh0YTlGN1kvZnUvNWt5QnZpcnVhdFMxaFppRG1yYjBSSE9UZytDQzRXRlRTWkNGZm04RzFtQnl6dDNtTjVPc3NEL1R0THBQSElTOHpNMHRmdE4rejJUSDRPczNNaWs1WGhKelh3Y1AvcTYrT082eS9BbC9DSE5Qd0xGbjdEK3ZNMUhjMVJkczRmZkV4cDF2S0QrMmV5R2NoN0NXeHF1RDRoY2xHNGNuY0orSlppSGxiRjdPYXRicXByQlg1VVltbFcrcGhHR05pV2NPbUdyTlJPMytJWFI1SHZpSGNZalM1Q0djakt1cVY0TEVsWHBhT2xrcmlCMFIzVGJnVVBNenhhekp3UktJUVpVOEtIbVpGZzNqRU9iSzMxVUhiMnJGeVJTMkpLcHlKV29vaVVvbmhZZHFEbVJ4T01GcUpQTldzaldac241MmdQcE9vMEZFendPTnY1ZkxSaUVxUFNCRThCb2Q5ekg4NWZsS2xaL2EvclR2dWc3ZUhvNmVDL05UNThVdVBxWTZuOGlkL0hMK3llb2MwZFh2SVdLNDNUclRLTDlwOWU1M0dQa0w1dFBZcWtZV210Y21oUyt3VGlCSTd1bU1TZ2tlWmpGS3RkS09WMVVyWmZObjBxWWpPMlN0MWt4bTZlbHF4YjNiTUV6WmRGckNHejFybTNmaUF5UzNCbzVYeUR5WkhGZDV5M1p3ZmQ2Q0cxZGZjRHRvMCthSzdaeERvcmNoMjJkcHZpUDJRTGNOWU93V1BJRnloUXB4dy9WOEFod3ZMTFBuckdUdHZtZTUzVHJVYjUwdWg1OE9JSmU0R1I3NnJXQi9xbExDNUJWWnlvYnBCNjdibEhzS0ZodWZHRnRmdHFnYlVtQk55WjllaVRJVkZMUVVQNXdUcjZPQlFwZVQzMW96QjR0OElzY2M3WnFQcHB6T05xRVprOUI1YTF3dUpQS2JoUVJJRWhvb3ZUQTRjbDZjWjZaR3k2MWlhL0JyZk1vZzBCbjFyV0xtYnE2azVKc0tqUVZ2RnlnZk9lSTdXSDZVR21YQXM0TGZsbEl6QjlTOVZjRDFWV1NmQ3cwV2lhTU9adTNLUEJYUEZ3UWJsOFZMVmZXQVY4b3p0K2dpRTJiSGF3L0FZbnNZb3pLa3pwa2lMQnJkTERCcVd4YUV5NjBpMzBQcjZFc3dyZkdrd2lnRXI0OGlKN0xKNWFRQ3VLV2loRkpOdzEyUTZpaUNIN1hnYUgrMEo4SmdEeHVoa3FVUHI3K0dUYUxBWCtLQ2NPQ1FiQVlpUG85QU5sbVNOVnBrQWo4em5HSmlUOE42UDVXRkd1ZWgzRk55UnVCSHFHRXhQTUhocEFyU2FucVVYOEJlcjNXRGE0VTVTcGNRSGxSTEQwVTJuWDNoWWwrTWRERFVQMVNOUmJVMGVjRGlEQXg3dmF5NUZZdXVTWXZ2WlU0bTlWV2RWMTArRWh4dUJKOFNJRzNhMXkzUlB6cGt5NXBJWFUwS0g5bWxrUjRNVDRlR3NJa1NCeHhuc09URStrZ3p4WnJFanU3bjUydVczSHJ4akJoZUR3L0FnWjFnWFk0N1lxcldyMUtOaFJGSzNMeGxOdGNhUEgvb2lCbkZJZEJ6WVBGQ080TUVjRXM0ZkxnUzQ4b0lZVWVQVVpVWHVFWVBvY2NWUzlFVkZMVWtqZUFBSUcwRVJGWmd6R3ZwcFVBUVZkTlVKOEhDakZRME8rQWdITlB1V1V6RUc5eDdWR1dvNzZkaDZvZjgycHczMVV2dkR0U1R3YUdpQlE0QjRTMjJCYk96ZTBZbXVKRFdHbk9Zb2tEekNBWlhCVnRERmRHdUJ4Qnp4K1FVcGRZaUJIVVM4a0RoWWlrTG1uSmNnYTNaNXJLczdSQlJvdW5zNkxsWUQxa2ozaUVHNkRQTndxQ1FMNFViWVNjSERQYlZJTTJBb3Fic2MyV0RqZEUvSUthZEZuZ3RSYUF3OFc5SU1RQzR4Y0lBVWVnemxLVFBqUXVCdCtEc1ZIb2hDQjByOXMxNnpyeVVxUkpIa1dDRWhaWm4yQlRyZXgvdXJwT0FhWWpBWkhrUHI3b1ZoVUkxS0ZPQXhDTmFoV2kxUXlxRW9IUVF4dWtLeUpreDFDanlRVmhTUURDOGdBbGhSVDdEdEExMGFRQlhaSStqSFE1SGhqNUdhQmhlY05rU2FMUGpIWVZ5aUducUNPS1VPdEhwbE1td3Fna3loOXh1SmZCdE9RUTd5YlFDTktuM1FnR2RaNUxyQ28rUUNIVGJianA2Ykw0eGIzaEJmU2wweEZpa0lKTThsZE1scEx3UThOanhGVHdrT0lCNkpWQWJwTll5R1hPZzRnczVHL2xNeWVhekpYdVdSb09BN0YzVDVQNkNvSlFxWUVIaXNPSktmcFQxR1dxWjN3em5KUGZyejAxOGdVbWlqeTgrODgxTnFBakI5MmtmLzFTQnVLRHhDTnJpQlpVcSs1VkhIYTEwTTFXZStPNm83Q1FFamJoby9iN0NBVXZJaVc5UGpwZVBsRkY2TmJtTHJ1ZTd2WVFSUnhGK2N1WlBEVWRsTGx1eDRmM1B6QjdUTnpmUHBhOVVwNEtkRVlzK3hkVWtMSkU1cWk4WG1JbjY1WGU4d081L1k4WG1BWVpVRi85Vm40OStjeS90N292L0lGU0dOT1RQOE5mS1kreVVaZmYxUUdQNFhMOHo4T0M5ang1UUFBQUFBU1VWT1JLNUNZSUk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WPS Writer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宋体</vt:lpstr>
      <vt:lpstr>Arial Unicode MS</vt:lpstr>
      <vt:lpstr>Times New Roman Regular</vt:lpstr>
      <vt:lpstr>Times New Roman Italic</vt:lpstr>
      <vt:lpstr>Times New Roman Bold Italic</vt:lpstr>
      <vt:lpstr>Times New Roman Bold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陈子熠(2022010503)</cp:lastModifiedBy>
  <cp:revision>16</cp:revision>
  <dcterms:created xsi:type="dcterms:W3CDTF">2025-01-26T14:00:48Z</dcterms:created>
  <dcterms:modified xsi:type="dcterms:W3CDTF">2025-01-26T14:00:48Z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1033-5.5.1.7991</vt:lpwstr>
  </property>
  <property fmtid="{D5CDD505-2E9C-101B-9397-08002B2CF9AE}" pid="3" name="ICV">
    <vt:lpwstr>40BCA8B40134CDE6D8D79567B898CFF7_41</vt:lpwstr>
  </property>
</Properties>
</file>