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30EB-D24B-47EE-B946-EA4AE8E5A264}" type="datetimeFigureOut">
              <a:rPr lang="LID4096" smtClean="0"/>
              <a:t>09/27/2024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453-AFCC-408D-BDEF-6692D94DF3DE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0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30EB-D24B-47EE-B946-EA4AE8E5A264}" type="datetimeFigureOut">
              <a:rPr lang="LID4096" smtClean="0"/>
              <a:t>09/27/2024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453-AFCC-408D-BDEF-6692D94DF3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388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30EB-D24B-47EE-B946-EA4AE8E5A264}" type="datetimeFigureOut">
              <a:rPr lang="LID4096" smtClean="0"/>
              <a:t>09/27/2024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453-AFCC-408D-BDEF-6692D94DF3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002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30EB-D24B-47EE-B946-EA4AE8E5A264}" type="datetimeFigureOut">
              <a:rPr lang="LID4096" smtClean="0"/>
              <a:t>09/27/2024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453-AFCC-408D-BDEF-6692D94DF3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331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30EB-D24B-47EE-B946-EA4AE8E5A264}" type="datetimeFigureOut">
              <a:rPr lang="LID4096" smtClean="0"/>
              <a:t>09/27/2024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453-AFCC-408D-BDEF-6692D94DF3DE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26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30EB-D24B-47EE-B946-EA4AE8E5A264}" type="datetimeFigureOut">
              <a:rPr lang="LID4096" smtClean="0"/>
              <a:t>09/27/2024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453-AFCC-408D-BDEF-6692D94DF3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67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30EB-D24B-47EE-B946-EA4AE8E5A264}" type="datetimeFigureOut">
              <a:rPr lang="LID4096" smtClean="0"/>
              <a:t>09/27/2024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453-AFCC-408D-BDEF-6692D94DF3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923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30EB-D24B-47EE-B946-EA4AE8E5A264}" type="datetimeFigureOut">
              <a:rPr lang="LID4096" smtClean="0"/>
              <a:t>09/27/2024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453-AFCC-408D-BDEF-6692D94DF3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151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30EB-D24B-47EE-B946-EA4AE8E5A264}" type="datetimeFigureOut">
              <a:rPr lang="LID4096" smtClean="0"/>
              <a:t>09/27/2024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453-AFCC-408D-BDEF-6692D94DF3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253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2A30EB-D24B-47EE-B946-EA4AE8E5A264}" type="datetimeFigureOut">
              <a:rPr lang="LID4096" smtClean="0"/>
              <a:t>09/27/2024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81A453-AFCC-408D-BDEF-6692D94DF3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240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30EB-D24B-47EE-B946-EA4AE8E5A264}" type="datetimeFigureOut">
              <a:rPr lang="LID4096" smtClean="0"/>
              <a:t>09/27/2024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453-AFCC-408D-BDEF-6692D94DF3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61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2A30EB-D24B-47EE-B946-EA4AE8E5A264}" type="datetimeFigureOut">
              <a:rPr lang="LID4096" smtClean="0"/>
              <a:t>09/27/2024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81A453-AFCC-408D-BDEF-6692D94DF3DE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40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50A247-54F1-340F-B371-C6104F867583}"/>
              </a:ext>
            </a:extLst>
          </p:cNvPr>
          <p:cNvSpPr txBox="1"/>
          <p:nvPr/>
        </p:nvSpPr>
        <p:spPr>
          <a:xfrm>
            <a:off x="6096000" y="3182469"/>
            <a:ext cx="4909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6000" dirty="0"/>
              <a:t>עבודת הגשה</a:t>
            </a:r>
            <a:endParaRPr lang="LID4096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BB666-5AA7-3C1A-628E-8D510277D690}"/>
              </a:ext>
            </a:extLst>
          </p:cNvPr>
          <p:cNvSpPr txBox="1"/>
          <p:nvPr/>
        </p:nvSpPr>
        <p:spPr>
          <a:xfrm>
            <a:off x="10121153" y="401346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27.9.24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46383-146E-2B8C-1F36-7061A29C2EDC}"/>
              </a:ext>
            </a:extLst>
          </p:cNvPr>
          <p:cNvSpPr txBox="1"/>
          <p:nvPr/>
        </p:nvSpPr>
        <p:spPr>
          <a:xfrm>
            <a:off x="8550565" y="4567464"/>
            <a:ext cx="167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עדן </a:t>
            </a:r>
            <a:r>
              <a:rPr lang="he-IL" sz="2400" dirty="0" err="1"/>
              <a:t>זברסקי</a:t>
            </a:r>
            <a:endParaRPr lang="LID4096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A24BD-620D-CDA4-D2DE-62609F00B0AD}"/>
              </a:ext>
            </a:extLst>
          </p:cNvPr>
          <p:cNvSpPr txBox="1"/>
          <p:nvPr/>
        </p:nvSpPr>
        <p:spPr>
          <a:xfrm>
            <a:off x="8898958" y="5029129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dirty="0"/>
              <a:t>כיתה י1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47264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F302-8209-0A2C-204A-62CF44A6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8126"/>
          </a:xfrm>
        </p:spPr>
        <p:txBody>
          <a:bodyPr/>
          <a:lstStyle/>
          <a:p>
            <a:pPr algn="r"/>
            <a:r>
              <a:rPr lang="he-IL" dirty="0"/>
              <a:t>פלט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134AE-7BC7-888B-3CF0-A531239AF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8118"/>
            <a:ext cx="10058400" cy="4120976"/>
          </a:xfrm>
        </p:spPr>
        <p:txBody>
          <a:bodyPr/>
          <a:lstStyle/>
          <a:p>
            <a:r>
              <a:rPr lang="en-US" sz="2400" dirty="0" err="1"/>
              <a:t>Writeline</a:t>
            </a:r>
            <a:r>
              <a:rPr lang="he-IL" sz="2400" dirty="0"/>
              <a:t>:</a:t>
            </a:r>
          </a:p>
          <a:p>
            <a:pPr algn="r">
              <a:lnSpc>
                <a:spcPct val="100000"/>
              </a:lnSpc>
            </a:pPr>
            <a:r>
              <a:rPr lang="he-IL" dirty="0"/>
              <a:t>הפקודה הזאת, הפעולה שלה זה להדפיס את המחרוזת שאנחנו כותבים/מעבירים לה.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he-IL" dirty="0"/>
              <a:t>היא מדפיסה אותה למסך(קונסול). 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he-IL" dirty="0"/>
              <a:t>ובסוף ההדפסה היא יורדת שורה 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Write:</a:t>
            </a:r>
          </a:p>
          <a:p>
            <a:pPr algn="r">
              <a:lnSpc>
                <a:spcPct val="100000"/>
              </a:lnSpc>
            </a:pPr>
            <a:r>
              <a:rPr lang="he-IL" dirty="0"/>
              <a:t>הפקודה הזאת, הפעולה שלה זה להדפיס את המחרוזת שאנחנו כותבים/מעבירים לה.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he-IL" dirty="0"/>
              <a:t>היא מדפיסה אותה למסך(קונסול). 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he-IL" dirty="0"/>
              <a:t>ובסוף ההדפסה היא נשארת </a:t>
            </a:r>
            <a:r>
              <a:rPr lang="he-IL"/>
              <a:t>באותה שורה.</a:t>
            </a:r>
            <a:endParaRPr lang="en-US" dirty="0"/>
          </a:p>
          <a:p>
            <a:pPr marL="0" indent="0" algn="r">
              <a:lnSpc>
                <a:spcPct val="100000"/>
              </a:lnSpc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623750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69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Retrospect</vt:lpstr>
      <vt:lpstr>PowerPoint Presentation</vt:lpstr>
      <vt:lpstr>פלט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Efim Zabarsky</dc:creator>
  <cp:lastModifiedBy>Efim Zabarsky</cp:lastModifiedBy>
  <cp:revision>2</cp:revision>
  <dcterms:created xsi:type="dcterms:W3CDTF">2024-09-27T13:21:49Z</dcterms:created>
  <dcterms:modified xsi:type="dcterms:W3CDTF">2024-09-27T13:45:35Z</dcterms:modified>
</cp:coreProperties>
</file>