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/>
    <p:restoredTop sz="94703"/>
  </p:normalViewPr>
  <p:slideViewPr>
    <p:cSldViewPr snapToGrid="0">
      <p:cViewPr>
        <p:scale>
          <a:sx n="125" d="100"/>
          <a:sy n="125" d="100"/>
        </p:scale>
        <p:origin x="3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2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CA45-01F0-C14D-A767-33FB0473B2FE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285B-E482-9844-96ED-315EF6C7DB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7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285B-E482-9844-96ED-315EF6C7DB4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8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285B-E482-9844-96ED-315EF6C7DB4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9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DFED-A069-93DB-B9CC-18DE789A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ECC49-AB5A-97E1-1F2D-4FD5A90B4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9A10-4172-8530-B677-950699EC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91208-E042-CF8D-FFDF-25E011BF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D226-161A-5919-3858-7A7BEE25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47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3432E-7D68-7C23-35AE-F7EE440F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84E6D-8424-57B5-7CEC-FCC5C554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DE12-82E2-DD0F-F888-1DF8FCC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53CF-D4E6-5967-A99C-1ECDB5A8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88BBB-D488-7D8C-BC0E-F329364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39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01ABB-3544-A8D1-A345-9F931935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A665F-3097-5CD3-95E5-E327A51D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6A07B-A730-8665-9D70-B3D57CDF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6DFE9-415E-5CF2-7157-0C8D31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B18A8-29B5-D198-9CA4-18929ED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1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5D6-729C-59E1-DE61-E9BB1719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089D8-AE9A-6937-F46F-14C663DB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D1740-8EF0-32A8-45E7-C701763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4E876-198A-572E-8FD1-3BEB3FB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C79B-334F-E0B7-CCCE-A744D41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1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5E6C-EDA0-FF71-70A9-4A02320E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A55D2-C731-28AD-E4EF-AF151F7D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4B779-DD10-4229-73AF-46C2D6F4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411C-9B38-5D67-3960-935BB99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42C2-8351-9675-7C2E-3EDDB613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2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93A85-0A0B-6C9C-7C4B-2F0C3328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E9AD3-044A-DEA4-ECEA-8354C5855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D665E-0832-00DC-30FA-7D97266E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84992-B006-F8AA-044D-291502B6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21180-00E4-12EB-3585-77471096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59F86-EAD8-1AE3-D0B9-7E4D957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7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D5B7-519B-287E-4599-8EDA46C8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F5A7-06AD-51EA-FC36-EA1023D8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C02F-BD1E-B7C2-2D44-1CC7FBCB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BA0EA-066D-BAC8-701E-E0915B0F9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03E83-8AAA-3FE2-C9AB-BC140A93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841598-A840-394C-B92A-39766C4F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CF4FB1-CE49-20CF-5E33-A5F0D1EE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4C3CEB-E25D-B94F-C18B-4AE21EC2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1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4D09-E617-D7CA-6DE3-081BB8F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3E98E5-E60A-7D72-B679-7BCD32B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31214-A6E5-9086-0509-42622BAA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38E64-1B5E-8045-8424-CFBC3EE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6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171C7-0281-8831-7F64-C093C86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66628-3A4C-DC99-32C9-E087123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00556-1D9F-7F96-4867-0CE85A5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6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A814-96E2-6D54-2C9B-7C0C05D1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D6289-5814-D942-D92F-9C6C0636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A123E-20E9-BB46-9CC9-3D8A8346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220B5-8FC3-CA49-2156-1C5CE084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E472E-12B4-4770-9418-490ABBB5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47C1-E971-38A3-B61F-047185CB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5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483C-BC81-6A12-7918-CBBF5C4D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1886B-75E1-5E64-D864-E30061AE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A1EDD-3D8C-9FB4-75BB-B1A9982A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0BB0A-53F2-3551-A862-5B940A59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BDCAA-EED2-A24C-DDF9-454A2485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5B0C6-E185-C4F4-15F7-E551F093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4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DE583-43B6-8906-36AC-555706E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10E0A-EDF0-6BA4-3459-0098BB4A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3A8A9-E684-C75B-B619-586E8B19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44E1C-50C1-9E3D-ADC1-3CB76A4BC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2B0B-FBB0-0687-63B6-4D804904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1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17DE-3F9B-D3D1-55CE-1FEE1731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907AE-A25D-3DC7-DCD8-62A7DEB028F7}"/>
              </a:ext>
            </a:extLst>
          </p:cNvPr>
          <p:cNvSpPr txBox="1"/>
          <p:nvPr/>
        </p:nvSpPr>
        <p:spPr>
          <a:xfrm>
            <a:off x="0" y="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블록체인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0BB7F-87FC-DA38-9C31-C0E78B4D8FC2}"/>
              </a:ext>
            </a:extLst>
          </p:cNvPr>
          <p:cNvSpPr/>
          <p:nvPr/>
        </p:nvSpPr>
        <p:spPr>
          <a:xfrm>
            <a:off x="3429000" y="723899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거래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85B66-C220-E2C7-3D4B-E85F737E9CF1}"/>
              </a:ext>
            </a:extLst>
          </p:cNvPr>
          <p:cNvSpPr/>
          <p:nvPr/>
        </p:nvSpPr>
        <p:spPr>
          <a:xfrm>
            <a:off x="7334249" y="723898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블록 마이닝 성공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E7D52-3218-F28E-BA71-B91BD7DB883A}"/>
              </a:ext>
            </a:extLst>
          </p:cNvPr>
          <p:cNvSpPr/>
          <p:nvPr/>
        </p:nvSpPr>
        <p:spPr>
          <a:xfrm>
            <a:off x="7334249" y="2461320"/>
            <a:ext cx="1905000" cy="33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&lt; </a:t>
            </a:r>
            <a:r>
              <a:rPr kumimoji="1" lang="ko-KR" altLang="en-US" sz="1400" dirty="0"/>
              <a:t>블록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후보</a:t>
            </a:r>
            <a:r>
              <a:rPr kumimoji="1" lang="en-US" altLang="ko-KR" sz="1400" dirty="0"/>
              <a:t> &gt;</a:t>
            </a:r>
            <a:endParaRPr kumimoji="1"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F1A0B8-D09B-0231-0E5F-591A8ABE6C60}"/>
              </a:ext>
            </a:extLst>
          </p:cNvPr>
          <p:cNvSpPr/>
          <p:nvPr/>
        </p:nvSpPr>
        <p:spPr>
          <a:xfrm>
            <a:off x="10287000" y="723896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블록체인 연결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1637AC-455D-02ED-62E9-DB5103A2151A}"/>
              </a:ext>
            </a:extLst>
          </p:cNvPr>
          <p:cNvSpPr/>
          <p:nvPr/>
        </p:nvSpPr>
        <p:spPr>
          <a:xfrm>
            <a:off x="0" y="723897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개인 지갑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48A5A3-2EB0-9106-F1D6-000538A8EB85}"/>
              </a:ext>
            </a:extLst>
          </p:cNvPr>
          <p:cNvCxnSpPr>
            <a:cxnSpLocks/>
            <a:stCxn id="131" idx="0"/>
            <a:endCxn id="3" idx="2"/>
          </p:cNvCxnSpPr>
          <p:nvPr/>
        </p:nvCxnSpPr>
        <p:spPr>
          <a:xfrm flipV="1">
            <a:off x="-405222" y="1419222"/>
            <a:ext cx="1357722" cy="104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25BC82-381C-D762-BABC-4BB5E560B604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905000" y="1071560"/>
            <a:ext cx="15240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5947E92-8996-4275-4AA2-D4B2878E3A5F}"/>
              </a:ext>
            </a:extLst>
          </p:cNvPr>
          <p:cNvSpPr/>
          <p:nvPr/>
        </p:nvSpPr>
        <p:spPr>
          <a:xfrm>
            <a:off x="5490585" y="2162744"/>
            <a:ext cx="1379294" cy="62865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{</a:t>
            </a:r>
            <a:r>
              <a:rPr kumimoji="1" lang="ko-KR" altLang="en-US" sz="1400" dirty="0"/>
              <a:t>트랜잭션</a:t>
            </a:r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F058F-E449-8BA7-1420-AAA83A4831FF}"/>
              </a:ext>
            </a:extLst>
          </p:cNvPr>
          <p:cNvSpPr/>
          <p:nvPr/>
        </p:nvSpPr>
        <p:spPr>
          <a:xfrm>
            <a:off x="7334249" y="2785464"/>
            <a:ext cx="1905000" cy="199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00" rtlCol="0" anchor="ctr"/>
          <a:lstStyle/>
          <a:p>
            <a:pPr algn="ctr"/>
            <a:r>
              <a:rPr kumimoji="1" lang="ko-KR" altLang="en-US" sz="1400" dirty="0"/>
              <a:t>헤더</a:t>
            </a:r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9C18B-CB1C-DB73-22B4-10A88CA2E561}"/>
              </a:ext>
            </a:extLst>
          </p:cNvPr>
          <p:cNvSpPr/>
          <p:nvPr/>
        </p:nvSpPr>
        <p:spPr>
          <a:xfrm>
            <a:off x="7334249" y="4807299"/>
            <a:ext cx="1905000" cy="199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0" rtlCol="0" anchor="ctr"/>
          <a:lstStyle/>
          <a:p>
            <a:pPr algn="ctr"/>
            <a:r>
              <a:rPr kumimoji="1" lang="ko-KR" altLang="en-US" sz="1400" dirty="0"/>
              <a:t>바디</a:t>
            </a:r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ko-KR" altLang="en-US" sz="14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6D07A0F-9EE5-52BC-1D13-0FFEBC4DEFF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34000" y="1071561"/>
            <a:ext cx="20002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AF1C954B-3354-2107-B50E-D6D9F9A06137}"/>
              </a:ext>
            </a:extLst>
          </p:cNvPr>
          <p:cNvSpPr/>
          <p:nvPr/>
        </p:nvSpPr>
        <p:spPr>
          <a:xfrm>
            <a:off x="3406588" y="1591268"/>
            <a:ext cx="1652140" cy="22669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Utxo</a:t>
            </a:r>
            <a:endParaRPr kumimoji="1" lang="en-US" altLang="ko-KR" sz="16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941D7EB2-1208-DAAC-8C71-231E9D1D517E}"/>
              </a:ext>
            </a:extLst>
          </p:cNvPr>
          <p:cNvSpPr/>
          <p:nvPr/>
        </p:nvSpPr>
        <p:spPr>
          <a:xfrm>
            <a:off x="3770380" y="2079684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1</a:t>
            </a:r>
            <a:endParaRPr kumimoji="1" lang="ko-KR" altLang="en-US" sz="1400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607490E-BD48-5EC2-90B6-E1B12D71EE75}"/>
              </a:ext>
            </a:extLst>
          </p:cNvPr>
          <p:cNvSpPr/>
          <p:nvPr/>
        </p:nvSpPr>
        <p:spPr>
          <a:xfrm>
            <a:off x="3770380" y="2520304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2</a:t>
            </a:r>
            <a:endParaRPr kumimoji="1" lang="ko-KR" altLang="en-US" sz="1400" dirty="0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9A0E494-5FE7-C3F3-7E4E-EB8A4077D8E9}"/>
              </a:ext>
            </a:extLst>
          </p:cNvPr>
          <p:cNvSpPr/>
          <p:nvPr/>
        </p:nvSpPr>
        <p:spPr>
          <a:xfrm>
            <a:off x="3772920" y="2941299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3</a:t>
            </a:r>
            <a:endParaRPr kumimoji="1"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8F0A49-0078-DCDB-D99D-F2728FBD4CBC}"/>
              </a:ext>
            </a:extLst>
          </p:cNvPr>
          <p:cNvSpPr/>
          <p:nvPr/>
        </p:nvSpPr>
        <p:spPr>
          <a:xfrm>
            <a:off x="3467074" y="2039044"/>
            <a:ext cx="1501164" cy="8760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B36280-738A-14F0-F93D-DE592808D64F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>
            <a:off x="4968238" y="2477069"/>
            <a:ext cx="522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16C8408-E3A6-C14C-D4C0-EF9D42A90E53}"/>
              </a:ext>
            </a:extLst>
          </p:cNvPr>
          <p:cNvSpPr/>
          <p:nvPr/>
        </p:nvSpPr>
        <p:spPr>
          <a:xfrm>
            <a:off x="5490585" y="5489691"/>
            <a:ext cx="1379294" cy="6286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mempool</a:t>
            </a:r>
            <a:endParaRPr kumimoji="1"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90AABC-CB56-DEDB-A60C-AC24C2884E55}"/>
              </a:ext>
            </a:extLst>
          </p:cNvPr>
          <p:cNvCxnSpPr>
            <a:cxnSpLocks/>
            <a:stCxn id="28" idx="4"/>
            <a:endCxn id="129" idx="0"/>
          </p:cNvCxnSpPr>
          <p:nvPr/>
        </p:nvCxnSpPr>
        <p:spPr>
          <a:xfrm flipH="1">
            <a:off x="6154505" y="2791394"/>
            <a:ext cx="25727" cy="1083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5E147A-A73F-4357-1931-08E527279887}"/>
              </a:ext>
            </a:extLst>
          </p:cNvPr>
          <p:cNvCxnSpPr>
            <a:cxnSpLocks/>
            <a:stCxn id="32" idx="6"/>
            <a:endCxn id="41" idx="1"/>
          </p:cNvCxnSpPr>
          <p:nvPr/>
        </p:nvCxnSpPr>
        <p:spPr>
          <a:xfrm>
            <a:off x="6869879" y="5804016"/>
            <a:ext cx="464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F8CB4A1-8272-EC09-058A-9CAFC7408F2F}"/>
              </a:ext>
            </a:extLst>
          </p:cNvPr>
          <p:cNvSpPr/>
          <p:nvPr/>
        </p:nvSpPr>
        <p:spPr>
          <a:xfrm>
            <a:off x="7597102" y="5872967"/>
            <a:ext cx="1379294" cy="38506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{</a:t>
            </a:r>
            <a:r>
              <a:rPr kumimoji="1" lang="ko-KR" altLang="en-US" sz="1400" dirty="0"/>
              <a:t>트랜잭션</a:t>
            </a:r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1B4EA-11F2-7F44-4E7D-DCE80FBFB950}"/>
              </a:ext>
            </a:extLst>
          </p:cNvPr>
          <p:cNvSpPr txBox="1"/>
          <p:nvPr/>
        </p:nvSpPr>
        <p:spPr>
          <a:xfrm rot="5400000">
            <a:off x="4069921" y="335684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79ED4-A0F3-A290-8ABD-AE79232B3B7E}"/>
              </a:ext>
            </a:extLst>
          </p:cNvPr>
          <p:cNvSpPr txBox="1"/>
          <p:nvPr/>
        </p:nvSpPr>
        <p:spPr>
          <a:xfrm rot="5400000">
            <a:off x="8124306" y="63502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A980C32-B1B6-6512-8225-141A7D74700D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232658" y="1388845"/>
            <a:ext cx="0" cy="202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26A1D3-FA6C-14EB-B52A-0E244C7BD017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286749" y="1419223"/>
            <a:ext cx="0" cy="104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포인트가 7개인 별 65">
            <a:extLst>
              <a:ext uri="{FF2B5EF4-FFF2-40B4-BE49-F238E27FC236}">
                <a16:creationId xmlns:a16="http://schemas.microsoft.com/office/drawing/2014/main" id="{4C940E9B-C772-6BE4-A267-F3B57FC4AC49}"/>
              </a:ext>
            </a:extLst>
          </p:cNvPr>
          <p:cNvSpPr/>
          <p:nvPr/>
        </p:nvSpPr>
        <p:spPr>
          <a:xfrm>
            <a:off x="7692568" y="1673978"/>
            <a:ext cx="1204978" cy="64241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PoW?</a:t>
            </a:r>
            <a:endParaRPr kumimoji="1"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ABC844-A03C-2D53-BA33-595C20F30DD5}"/>
              </a:ext>
            </a:extLst>
          </p:cNvPr>
          <p:cNvSpPr/>
          <p:nvPr/>
        </p:nvSpPr>
        <p:spPr>
          <a:xfrm>
            <a:off x="7689954" y="3189019"/>
            <a:ext cx="1262689" cy="133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396000" rtlCol="0" anchor="ctr"/>
          <a:lstStyle/>
          <a:p>
            <a:pPr algn="ctr"/>
            <a:r>
              <a:rPr kumimoji="1" lang="ko-KR" altLang="en-US" sz="1200" dirty="0"/>
              <a:t>버전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높이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블록 순번</a:t>
            </a:r>
            <a:r>
              <a:rPr kumimoji="1" lang="en-US" altLang="ko-KR" sz="1200" dirty="0"/>
              <a:t>)</a:t>
            </a:r>
          </a:p>
          <a:p>
            <a:pPr algn="ctr"/>
            <a:r>
              <a:rPr kumimoji="1" lang="ko-KR" altLang="en-US" sz="1200" dirty="0"/>
              <a:t>직전블록 해시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타임스탬프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머클루트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논스</a:t>
            </a:r>
            <a:r>
              <a:rPr kumimoji="1"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변수</a:t>
            </a:r>
            <a:r>
              <a:rPr kumimoji="1"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kumimoji="1" lang="ko-KR" altLang="en-US" sz="1200" dirty="0"/>
              <a:t>난이도</a:t>
            </a:r>
            <a:endParaRPr kumimoji="1" lang="ko-KR" altLang="en-US" sz="1600" dirty="0"/>
          </a:p>
        </p:txBody>
      </p:sp>
      <p:sp>
        <p:nvSpPr>
          <p:cNvPr id="74" name="양쪽 대괄호 73">
            <a:extLst>
              <a:ext uri="{FF2B5EF4-FFF2-40B4-BE49-F238E27FC236}">
                <a16:creationId xmlns:a16="http://schemas.microsoft.com/office/drawing/2014/main" id="{33601735-E2B9-7474-83D1-E5305C745EFD}"/>
              </a:ext>
            </a:extLst>
          </p:cNvPr>
          <p:cNvSpPr/>
          <p:nvPr/>
        </p:nvSpPr>
        <p:spPr>
          <a:xfrm>
            <a:off x="7435292" y="5334294"/>
            <a:ext cx="1702914" cy="1301313"/>
          </a:xfrm>
          <a:prstGeom prst="bracketPair">
            <a:avLst>
              <a:gd name="adj" fmla="val 88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181347E-3E32-2782-7C95-B5A528AB7C10}"/>
              </a:ext>
            </a:extLst>
          </p:cNvPr>
          <p:cNvSpPr/>
          <p:nvPr/>
        </p:nvSpPr>
        <p:spPr>
          <a:xfrm>
            <a:off x="7605410" y="5371913"/>
            <a:ext cx="1379294" cy="38507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채굴보상</a:t>
            </a: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B98DCBB-898A-0A94-6EB3-91A59BDEDAC4}"/>
              </a:ext>
            </a:extLst>
          </p:cNvPr>
          <p:cNvCxnSpPr>
            <a:stCxn id="73" idx="3"/>
            <a:endCxn id="66" idx="1"/>
          </p:cNvCxnSpPr>
          <p:nvPr/>
        </p:nvCxnSpPr>
        <p:spPr>
          <a:xfrm flipH="1" flipV="1">
            <a:off x="8897549" y="2087116"/>
            <a:ext cx="55094" cy="1771102"/>
          </a:xfrm>
          <a:prstGeom prst="bentConnector3">
            <a:avLst>
              <a:gd name="adj1" fmla="val -11525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94BC830-CAAA-6FFF-6B8F-B5F52F9E8200}"/>
              </a:ext>
            </a:extLst>
          </p:cNvPr>
          <p:cNvSpPr txBox="1"/>
          <p:nvPr/>
        </p:nvSpPr>
        <p:spPr>
          <a:xfrm>
            <a:off x="9335569" y="387878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SHA256</a:t>
            </a:r>
            <a:endParaRPr kumimoji="1"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8436E4-1FED-AE53-A267-25108994CB94}"/>
              </a:ext>
            </a:extLst>
          </p:cNvPr>
          <p:cNvSpPr txBox="1"/>
          <p:nvPr/>
        </p:nvSpPr>
        <p:spPr>
          <a:xfrm>
            <a:off x="7133274" y="1450258"/>
            <a:ext cx="2656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if</a:t>
            </a:r>
            <a:r>
              <a:rPr lang="ko-KR" altLang="en-US" sz="1200" dirty="0"/>
              <a:t> sha256(sha256(</a:t>
            </a:r>
            <a:r>
              <a:rPr lang="ko-KR" altLang="en-US" sz="1200" dirty="0" err="1"/>
              <a:t>header</a:t>
            </a:r>
            <a:r>
              <a:rPr lang="ko-KR" altLang="en-US" sz="1200" dirty="0"/>
              <a:t>)) &lt; </a:t>
            </a:r>
            <a:r>
              <a:rPr lang="ko-KR" altLang="en-US" sz="1200" dirty="0" err="1"/>
              <a:t>target</a:t>
            </a:r>
            <a:r>
              <a:rPr lang="ko-KR" altLang="en-US" sz="1200" dirty="0"/>
              <a:t>: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F9C8475-8A61-5C14-1FA0-A3636AB664E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239249" y="1071559"/>
            <a:ext cx="104775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7AB4511-5A7F-96B0-535F-E89DD36EB7DD}"/>
              </a:ext>
            </a:extLst>
          </p:cNvPr>
          <p:cNvSpPr/>
          <p:nvPr/>
        </p:nvSpPr>
        <p:spPr>
          <a:xfrm>
            <a:off x="10460264" y="-506512"/>
            <a:ext cx="1182382" cy="518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Node</a:t>
            </a:r>
          </a:p>
          <a:p>
            <a:pPr algn="ctr"/>
            <a:r>
              <a:rPr kumimoji="1" lang="en-US" altLang="ko-KR" sz="1400" dirty="0"/>
              <a:t>(p2p)</a:t>
            </a:r>
            <a:endParaRPr kumimoji="1"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DABD15-1C17-88AA-5783-DD14248C9739}"/>
              </a:ext>
            </a:extLst>
          </p:cNvPr>
          <p:cNvCxnSpPr>
            <a:stCxn id="88" idx="4"/>
            <a:endCxn id="13" idx="0"/>
          </p:cNvCxnSpPr>
          <p:nvPr/>
        </p:nvCxnSpPr>
        <p:spPr>
          <a:xfrm>
            <a:off x="11051455" y="11648"/>
            <a:ext cx="188045" cy="71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1DF15F0-C436-DC33-64B6-63753155F27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2192000" y="566857"/>
            <a:ext cx="810889" cy="504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411E47DA-BA9D-EBA4-01D2-6A95EBE421C2}"/>
              </a:ext>
            </a:extLst>
          </p:cNvPr>
          <p:cNvSpPr/>
          <p:nvPr/>
        </p:nvSpPr>
        <p:spPr>
          <a:xfrm>
            <a:off x="12597444" y="58857"/>
            <a:ext cx="1182382" cy="518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Node</a:t>
            </a:r>
          </a:p>
          <a:p>
            <a:pPr algn="ctr"/>
            <a:r>
              <a:rPr kumimoji="1" lang="en-US" altLang="ko-KR" sz="1400" dirty="0"/>
              <a:t>(p2p)</a:t>
            </a:r>
            <a:endParaRPr kumimoji="1" lang="ko-KR" altLang="en-US" sz="14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32E5730-4003-E526-6886-8B2BA201BAC4}"/>
              </a:ext>
            </a:extLst>
          </p:cNvPr>
          <p:cNvCxnSpPr>
            <a:cxnSpLocks/>
          </p:cNvCxnSpPr>
          <p:nvPr/>
        </p:nvCxnSpPr>
        <p:spPr>
          <a:xfrm flipH="1" flipV="1">
            <a:off x="11239500" y="11648"/>
            <a:ext cx="152400" cy="70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16376D2-2714-9576-8706-7A5A758BCBD0}"/>
              </a:ext>
            </a:extLst>
          </p:cNvPr>
          <p:cNvCxnSpPr>
            <a:cxnSpLocks/>
            <a:endCxn id="101" idx="4"/>
          </p:cNvCxnSpPr>
          <p:nvPr/>
        </p:nvCxnSpPr>
        <p:spPr>
          <a:xfrm flipV="1">
            <a:off x="12192000" y="577017"/>
            <a:ext cx="996635" cy="63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2F398DF-B769-2003-4CDF-4F4868CE116E}"/>
              </a:ext>
            </a:extLst>
          </p:cNvPr>
          <p:cNvSpPr txBox="1"/>
          <p:nvPr/>
        </p:nvSpPr>
        <p:spPr>
          <a:xfrm>
            <a:off x="10602512" y="1538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검증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8F5B52-2325-3106-F671-BDF2583776F0}"/>
              </a:ext>
            </a:extLst>
          </p:cNvPr>
          <p:cNvSpPr txBox="1"/>
          <p:nvPr/>
        </p:nvSpPr>
        <p:spPr>
          <a:xfrm>
            <a:off x="11283000" y="1538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전파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F4E0B4-2B4A-8CE2-749E-CD540FB56E3E}"/>
              </a:ext>
            </a:extLst>
          </p:cNvPr>
          <p:cNvSpPr txBox="1"/>
          <p:nvPr/>
        </p:nvSpPr>
        <p:spPr>
          <a:xfrm>
            <a:off x="10107108" y="1573509"/>
            <a:ext cx="2417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1" dirty="0"/>
              <a:t>Longest Chain Rule</a:t>
            </a:r>
            <a:endParaRPr lang="ko-KR" altLang="en-US" dirty="0"/>
          </a:p>
        </p:txBody>
      </p:sp>
      <p:sp>
        <p:nvSpPr>
          <p:cNvPr id="118" name="양쪽 중괄호 117">
            <a:extLst>
              <a:ext uri="{FF2B5EF4-FFF2-40B4-BE49-F238E27FC236}">
                <a16:creationId xmlns:a16="http://schemas.microsoft.com/office/drawing/2014/main" id="{332A805B-694C-274B-EA1B-28C78E8A682C}"/>
              </a:ext>
            </a:extLst>
          </p:cNvPr>
          <p:cNvSpPr/>
          <p:nvPr/>
        </p:nvSpPr>
        <p:spPr>
          <a:xfrm>
            <a:off x="7415529" y="6055342"/>
            <a:ext cx="1722677" cy="68609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ED782CD0-E75D-E6F9-311A-7438CA1EF4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28950" y="4986606"/>
            <a:ext cx="2351619" cy="456448"/>
          </a:xfrm>
          <a:prstGeom prst="bentConnector3">
            <a:avLst>
              <a:gd name="adj1" fmla="val 992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65D8DEC3-7F00-9AAE-E2FE-7EC3255331D7}"/>
              </a:ext>
            </a:extLst>
          </p:cNvPr>
          <p:cNvSpPr/>
          <p:nvPr/>
        </p:nvSpPr>
        <p:spPr>
          <a:xfrm>
            <a:off x="5511567" y="3874931"/>
            <a:ext cx="1285875" cy="6286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디지털 서명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ABB1210-8CFF-2419-A205-C642A81423ED}"/>
              </a:ext>
            </a:extLst>
          </p:cNvPr>
          <p:cNvSpPr/>
          <p:nvPr/>
        </p:nvSpPr>
        <p:spPr>
          <a:xfrm>
            <a:off x="-1018146" y="2461320"/>
            <a:ext cx="1225847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개인키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7D1D795-7002-6565-6D62-26353E2CE68E}"/>
              </a:ext>
            </a:extLst>
          </p:cNvPr>
          <p:cNvSpPr/>
          <p:nvPr/>
        </p:nvSpPr>
        <p:spPr>
          <a:xfrm>
            <a:off x="274692" y="2437978"/>
            <a:ext cx="1225847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공개키</a:t>
            </a:r>
          </a:p>
        </p:txBody>
      </p:sp>
      <p:sp>
        <p:nvSpPr>
          <p:cNvPr id="134" name="오각형[P] 133">
            <a:extLst>
              <a:ext uri="{FF2B5EF4-FFF2-40B4-BE49-F238E27FC236}">
                <a16:creationId xmlns:a16="http://schemas.microsoft.com/office/drawing/2014/main" id="{28846594-DD1B-16E2-BCE5-4A57245DB0C3}"/>
              </a:ext>
            </a:extLst>
          </p:cNvPr>
          <p:cNvSpPr/>
          <p:nvPr/>
        </p:nvSpPr>
        <p:spPr>
          <a:xfrm>
            <a:off x="-23658" y="2513389"/>
            <a:ext cx="663670" cy="398052"/>
          </a:xfrm>
          <a:prstGeom prst="homePlate">
            <a:avLst>
              <a:gd name="adj" fmla="val 4744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ECC</a:t>
            </a:r>
            <a:endParaRPr kumimoji="1" lang="ko-KR" altLang="en-US" sz="16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1A1F261C-79A0-1913-EB2A-1A50C0467F47}"/>
              </a:ext>
            </a:extLst>
          </p:cNvPr>
          <p:cNvSpPr/>
          <p:nvPr/>
        </p:nvSpPr>
        <p:spPr>
          <a:xfrm>
            <a:off x="1780471" y="2466379"/>
            <a:ext cx="1393459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지갑주소</a:t>
            </a:r>
          </a:p>
        </p:txBody>
      </p:sp>
      <p:sp>
        <p:nvSpPr>
          <p:cNvPr id="137" name="오각형[P] 136">
            <a:extLst>
              <a:ext uri="{FF2B5EF4-FFF2-40B4-BE49-F238E27FC236}">
                <a16:creationId xmlns:a16="http://schemas.microsoft.com/office/drawing/2014/main" id="{60F424CA-58EA-0788-336E-1D32EDC1902A}"/>
              </a:ext>
            </a:extLst>
          </p:cNvPr>
          <p:cNvSpPr/>
          <p:nvPr/>
        </p:nvSpPr>
        <p:spPr>
          <a:xfrm>
            <a:off x="1268726" y="2523390"/>
            <a:ext cx="768620" cy="398052"/>
          </a:xfrm>
          <a:prstGeom prst="homePlate">
            <a:avLst>
              <a:gd name="adj" fmla="val 4744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(40)</a:t>
            </a:r>
            <a:endParaRPr kumimoji="1" lang="ko-KR" altLang="en-US" sz="16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ABA555-370F-AD94-3993-88FF2651CFBE}"/>
              </a:ext>
            </a:extLst>
          </p:cNvPr>
          <p:cNvCxnSpPr>
            <a:cxnSpLocks/>
            <a:stCxn id="132" idx="0"/>
            <a:endCxn id="3" idx="2"/>
          </p:cNvCxnSpPr>
          <p:nvPr/>
        </p:nvCxnSpPr>
        <p:spPr>
          <a:xfrm flipV="1">
            <a:off x="887616" y="1419222"/>
            <a:ext cx="64884" cy="101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D17250A-2D9A-AAB0-C13C-63380C70FF52}"/>
              </a:ext>
            </a:extLst>
          </p:cNvPr>
          <p:cNvCxnSpPr>
            <a:cxnSpLocks/>
            <a:stCxn id="136" idx="0"/>
            <a:endCxn id="3" idx="2"/>
          </p:cNvCxnSpPr>
          <p:nvPr/>
        </p:nvCxnSpPr>
        <p:spPr>
          <a:xfrm flipH="1" flipV="1">
            <a:off x="952500" y="1419222"/>
            <a:ext cx="1524701" cy="104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눈물 방울 147">
            <a:extLst>
              <a:ext uri="{FF2B5EF4-FFF2-40B4-BE49-F238E27FC236}">
                <a16:creationId xmlns:a16="http://schemas.microsoft.com/office/drawing/2014/main" id="{5EC209FD-4C8A-E573-066F-9902F59BCE51}"/>
              </a:ext>
            </a:extLst>
          </p:cNvPr>
          <p:cNvSpPr/>
          <p:nvPr/>
        </p:nvSpPr>
        <p:spPr>
          <a:xfrm>
            <a:off x="5484253" y="3253468"/>
            <a:ext cx="669723" cy="368642"/>
          </a:xfrm>
          <a:prstGeom prst="teardrop">
            <a:avLst>
              <a:gd name="adj" fmla="val 1091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개인키</a:t>
            </a:r>
          </a:p>
        </p:txBody>
      </p:sp>
      <p:sp>
        <p:nvSpPr>
          <p:cNvPr id="149" name="눈물 방울 148">
            <a:extLst>
              <a:ext uri="{FF2B5EF4-FFF2-40B4-BE49-F238E27FC236}">
                <a16:creationId xmlns:a16="http://schemas.microsoft.com/office/drawing/2014/main" id="{0DD70EA0-7C93-7BB3-1A48-87C9A9902110}"/>
              </a:ext>
            </a:extLst>
          </p:cNvPr>
          <p:cNvSpPr/>
          <p:nvPr/>
        </p:nvSpPr>
        <p:spPr>
          <a:xfrm>
            <a:off x="4716628" y="5166826"/>
            <a:ext cx="952499" cy="262541"/>
          </a:xfrm>
          <a:prstGeom prst="teardrop">
            <a:avLst>
              <a:gd name="adj" fmla="val 1091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서명</a:t>
            </a:r>
            <a:r>
              <a:rPr kumimoji="1" lang="en-US" altLang="ko-KR" sz="1050" dirty="0">
                <a:solidFill>
                  <a:schemeClr val="tx1"/>
                </a:solidFill>
              </a:rPr>
              <a:t>(r,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en-US" altLang="ko-KR" sz="1050" dirty="0">
                <a:solidFill>
                  <a:schemeClr val="tx1"/>
                </a:solidFill>
              </a:rPr>
              <a:t>s)</a:t>
            </a:r>
            <a:endParaRPr kumimoji="1"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F6C7E71-DA41-E3BE-AA6C-45C1A3855580}"/>
              </a:ext>
            </a:extLst>
          </p:cNvPr>
          <p:cNvCxnSpPr>
            <a:cxnSpLocks/>
          </p:cNvCxnSpPr>
          <p:nvPr/>
        </p:nvCxnSpPr>
        <p:spPr>
          <a:xfrm flipH="1">
            <a:off x="6154505" y="4416699"/>
            <a:ext cx="25727" cy="1083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95C90E8-6718-3355-77F8-E72C93E9A094}"/>
              </a:ext>
            </a:extLst>
          </p:cNvPr>
          <p:cNvSpPr/>
          <p:nvPr/>
        </p:nvSpPr>
        <p:spPr>
          <a:xfrm>
            <a:off x="5710891" y="5045349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검증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A0BC3F07-B7F7-0435-5598-A94463CF8E1B}"/>
              </a:ext>
            </a:extLst>
          </p:cNvPr>
          <p:cNvSpPr/>
          <p:nvPr/>
        </p:nvSpPr>
        <p:spPr>
          <a:xfrm>
            <a:off x="255770" y="3267073"/>
            <a:ext cx="1393459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</a:t>
            </a:r>
          </a:p>
        </p:txBody>
      </p:sp>
    </p:spTree>
    <p:extLst>
      <p:ext uri="{BB962C8B-B14F-4D97-AF65-F5344CB8AC3E}">
        <p14:creationId xmlns:p14="http://schemas.microsoft.com/office/powerpoint/2010/main" val="31664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082E-20CE-91E8-F493-17756E63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한쪽 모서리가 잘린 사각형 142">
            <a:extLst>
              <a:ext uri="{FF2B5EF4-FFF2-40B4-BE49-F238E27FC236}">
                <a16:creationId xmlns:a16="http://schemas.microsoft.com/office/drawing/2014/main" id="{6EFBA9DE-36DA-6A05-62C0-639D2BC41CB7}"/>
              </a:ext>
            </a:extLst>
          </p:cNvPr>
          <p:cNvSpPr/>
          <p:nvPr/>
        </p:nvSpPr>
        <p:spPr>
          <a:xfrm>
            <a:off x="8310411" y="5961258"/>
            <a:ext cx="3138027" cy="1215917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B8868-987A-E679-6D7D-28AE7A43C307}"/>
              </a:ext>
            </a:extLst>
          </p:cNvPr>
          <p:cNvSpPr txBox="1"/>
          <p:nvPr/>
        </p:nvSpPr>
        <p:spPr>
          <a:xfrm>
            <a:off x="0" y="0"/>
            <a:ext cx="65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UTXO</a:t>
            </a:r>
            <a:endParaRPr kumimoji="1" lang="ko-KR" altLang="en-US" sz="1400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B2F03893-AB2D-8F5D-0630-DEF3EED9D6DF}"/>
              </a:ext>
            </a:extLst>
          </p:cNvPr>
          <p:cNvSpPr/>
          <p:nvPr/>
        </p:nvSpPr>
        <p:spPr>
          <a:xfrm>
            <a:off x="428485" y="673537"/>
            <a:ext cx="3138027" cy="4744720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24186-9DE4-F86C-CE26-5F3288FE4D7A}"/>
              </a:ext>
            </a:extLst>
          </p:cNvPr>
          <p:cNvSpPr txBox="1"/>
          <p:nvPr/>
        </p:nvSpPr>
        <p:spPr>
          <a:xfrm>
            <a:off x="681426" y="0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A =&gt; B 0.7 </a:t>
            </a:r>
            <a:r>
              <a:rPr kumimoji="1" lang="ko-KR" altLang="en-US" sz="1400" dirty="0"/>
              <a:t>송금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A86C7D-467D-3398-1172-FA2DAB1D99A3}"/>
              </a:ext>
            </a:extLst>
          </p:cNvPr>
          <p:cNvGrpSpPr/>
          <p:nvPr/>
        </p:nvGrpSpPr>
        <p:grpSpPr>
          <a:xfrm>
            <a:off x="606861" y="1166297"/>
            <a:ext cx="2781274" cy="767080"/>
            <a:chOff x="815366" y="2138680"/>
            <a:chExt cx="2781274" cy="7670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78D1E3-36DB-2A12-1665-500F9E37F63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894195-4F50-AD7F-866C-7071D0CA2891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E0D18B-35E5-D886-C615-62DDAA1BF69D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0CEDD5-11F9-E194-E99E-D79F71651470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0.3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9D7C62-9DA3-2F67-EE6E-4BF8E6119257}"/>
              </a:ext>
            </a:extLst>
          </p:cNvPr>
          <p:cNvGrpSpPr/>
          <p:nvPr/>
        </p:nvGrpSpPr>
        <p:grpSpPr>
          <a:xfrm>
            <a:off x="606861" y="2250877"/>
            <a:ext cx="2781274" cy="767080"/>
            <a:chOff x="815366" y="2138680"/>
            <a:chExt cx="2781274" cy="7670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CA0D87-8EC9-A560-D359-7984AD435101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18CEC4-B39E-C726-A2CC-5A58C2F5C978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66FFDB-5274-796A-CA48-71E126EFBD67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DD9853-970A-ADF7-5F8E-41B7C282B09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0.5</a:t>
              </a:r>
              <a:endParaRPr kumimoji="1"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71AE87-73D4-3AF6-6081-5935EE5E8A78}"/>
              </a:ext>
            </a:extLst>
          </p:cNvPr>
          <p:cNvGrpSpPr/>
          <p:nvPr/>
        </p:nvGrpSpPr>
        <p:grpSpPr>
          <a:xfrm>
            <a:off x="575098" y="3325297"/>
            <a:ext cx="2781274" cy="767080"/>
            <a:chOff x="815366" y="2138680"/>
            <a:chExt cx="2781274" cy="76708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126237-87CD-8E75-1FD6-8CD32F9A81A8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97C091-23B8-015E-9E97-F7A1B72E5365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A2607C-AE1A-7734-FE45-1DEBFC9A6D18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178059-CDCA-5C9E-1EC4-81FB7B078EF2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0.6</a:t>
              </a:r>
              <a:endParaRPr kumimoji="1" lang="ko-KR" altLang="en-US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32DBD2-5B6E-FC65-BCC6-3147AA817109}"/>
              </a:ext>
            </a:extLst>
          </p:cNvPr>
          <p:cNvSpPr/>
          <p:nvPr/>
        </p:nvSpPr>
        <p:spPr>
          <a:xfrm>
            <a:off x="476983" y="1111811"/>
            <a:ext cx="2987930" cy="204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54E2563-6A0B-EF5A-D8FC-3F1FBF73F2C7}"/>
              </a:ext>
            </a:extLst>
          </p:cNvPr>
          <p:cNvSpPr/>
          <p:nvPr/>
        </p:nvSpPr>
        <p:spPr>
          <a:xfrm>
            <a:off x="4770119" y="1841937"/>
            <a:ext cx="1727200" cy="568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트랜잭션</a:t>
            </a: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1C20BABE-AFB2-FADA-D9A9-969F3F467C24}"/>
              </a:ext>
            </a:extLst>
          </p:cNvPr>
          <p:cNvSpPr/>
          <p:nvPr/>
        </p:nvSpPr>
        <p:spPr>
          <a:xfrm>
            <a:off x="3992879" y="2369460"/>
            <a:ext cx="3281680" cy="3389253"/>
          </a:xfrm>
          <a:prstGeom prst="bracketPair">
            <a:avLst>
              <a:gd name="adj" fmla="val 8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7D3F716-3719-84D6-6927-AC9FDF45C20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64913" y="2132194"/>
            <a:ext cx="1025807" cy="71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472539-C6E6-5344-D465-53E5319F5635}"/>
              </a:ext>
            </a:extLst>
          </p:cNvPr>
          <p:cNvSpPr/>
          <p:nvPr/>
        </p:nvSpPr>
        <p:spPr>
          <a:xfrm>
            <a:off x="4490720" y="2515734"/>
            <a:ext cx="2357120" cy="1386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6194EA-A771-FBF5-DAFF-72131A04E6C4}"/>
              </a:ext>
            </a:extLst>
          </p:cNvPr>
          <p:cNvSpPr/>
          <p:nvPr/>
        </p:nvSpPr>
        <p:spPr>
          <a:xfrm>
            <a:off x="5157469" y="2451537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Vin</a:t>
            </a:r>
            <a:endParaRPr kumimoji="1" lang="ko-KR" altLang="en-US" sz="14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00091E1-61C9-C00F-3C1D-60B563BF8FC1}"/>
              </a:ext>
            </a:extLst>
          </p:cNvPr>
          <p:cNvGrpSpPr/>
          <p:nvPr/>
        </p:nvGrpSpPr>
        <p:grpSpPr>
          <a:xfrm>
            <a:off x="4706645" y="2890091"/>
            <a:ext cx="1968475" cy="454729"/>
            <a:chOff x="815366" y="2138680"/>
            <a:chExt cx="2781274" cy="7670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E1AE2AF-4792-3567-F8D7-60B257705EA2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48B7FAB-24B2-A27B-F7D0-37141937624B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txid</a:t>
              </a:r>
              <a:endParaRPr kumimoji="1" lang="ko-KR" altLang="en-US" sz="12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B943E8-9557-3A20-6104-7A6C6630BA9C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vout</a:t>
              </a:r>
              <a:r>
                <a:rPr kumimoji="1" lang="en-US" altLang="ko-KR" sz="1200" dirty="0"/>
                <a:t> index</a:t>
              </a:r>
              <a:endParaRPr kumimoji="1" lang="ko-KR" altLang="en-US" sz="12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3ADB0F8-B09D-1F68-62A2-13EBA3D2EAA1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0.3</a:t>
              </a:r>
              <a:endParaRPr kumimoji="1" lang="ko-KR" altLang="en-US" sz="12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E6A300-9215-D27B-4F1B-4279E0A71FE7}"/>
              </a:ext>
            </a:extLst>
          </p:cNvPr>
          <p:cNvGrpSpPr/>
          <p:nvPr/>
        </p:nvGrpSpPr>
        <p:grpSpPr>
          <a:xfrm>
            <a:off x="4706645" y="3417613"/>
            <a:ext cx="1968475" cy="454729"/>
            <a:chOff x="815366" y="2138680"/>
            <a:chExt cx="2781274" cy="76708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B65AB-89A3-C215-D443-B1F1A9D85DD6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715FD88-88C6-0614-BAD7-DFB33183CCE5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txid</a:t>
              </a:r>
              <a:endParaRPr kumimoji="1" lang="ko-KR" altLang="en-US" sz="12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E6C3F7-F790-4C65-B809-7C746D3CDF33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vout</a:t>
              </a:r>
              <a:r>
                <a:rPr kumimoji="1" lang="en-US" altLang="ko-KR" sz="1200" dirty="0"/>
                <a:t> index</a:t>
              </a:r>
              <a:endParaRPr kumimoji="1"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08CDFF-777F-90B6-55E9-BD38069B8747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0.5</a:t>
              </a:r>
              <a:endParaRPr kumimoji="1" lang="ko-KR" altLang="en-US" sz="1200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C16562-1063-6975-0812-63FF50092B2A}"/>
              </a:ext>
            </a:extLst>
          </p:cNvPr>
          <p:cNvSpPr/>
          <p:nvPr/>
        </p:nvSpPr>
        <p:spPr>
          <a:xfrm>
            <a:off x="4468239" y="4129149"/>
            <a:ext cx="2357120" cy="1522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91CC1E-037C-84D1-6153-73B2F2C547BE}"/>
              </a:ext>
            </a:extLst>
          </p:cNvPr>
          <p:cNvSpPr/>
          <p:nvPr/>
        </p:nvSpPr>
        <p:spPr>
          <a:xfrm>
            <a:off x="5134988" y="4064952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Vout</a:t>
            </a:r>
            <a:endParaRPr kumimoji="1"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7D2980C-BEED-390B-B365-664DCA176DBF}"/>
              </a:ext>
            </a:extLst>
          </p:cNvPr>
          <p:cNvGrpSpPr/>
          <p:nvPr/>
        </p:nvGrpSpPr>
        <p:grpSpPr>
          <a:xfrm>
            <a:off x="4684164" y="4503506"/>
            <a:ext cx="1968475" cy="454729"/>
            <a:chOff x="815366" y="2138680"/>
            <a:chExt cx="2781274" cy="7670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611C36A-B3B6-B382-5466-EC954D9C419A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3DDEA6-9FBA-E292-CD45-4E78AE0194ED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value</a:t>
              </a:r>
              <a:endParaRPr kumimoji="1" lang="ko-KR" altLang="en-US" sz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1DAE112-845B-D55F-7E81-20500E2B42A7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address(B)</a:t>
              </a:r>
              <a:endParaRPr kumimoji="1" lang="ko-KR" altLang="en-US" sz="12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C0EDEE4-FD01-9A1F-E42E-98CAA854C25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0.7</a:t>
              </a:r>
              <a:endParaRPr kumimoji="1" lang="ko-KR" altLang="en-US" sz="12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CF845D8-82D9-D19E-A987-4FD3CEFA5A1C}"/>
              </a:ext>
            </a:extLst>
          </p:cNvPr>
          <p:cNvSpPr txBox="1"/>
          <p:nvPr/>
        </p:nvSpPr>
        <p:spPr>
          <a:xfrm>
            <a:off x="6123400" y="2531941"/>
            <a:ext cx="95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txIn</a:t>
            </a:r>
            <a:r>
              <a:rPr kumimoji="1" lang="ko-KR" altLang="en-US" sz="1200" dirty="0"/>
              <a:t>의 집합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8335F-D903-1930-BA32-D393659BE2BF}"/>
              </a:ext>
            </a:extLst>
          </p:cNvPr>
          <p:cNvSpPr txBox="1"/>
          <p:nvPr/>
        </p:nvSpPr>
        <p:spPr>
          <a:xfrm>
            <a:off x="5384255" y="5696688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수신자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거스름돈</a:t>
            </a:r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19317702-39ED-298E-0BEB-972BA5093FED}"/>
              </a:ext>
            </a:extLst>
          </p:cNvPr>
          <p:cNvCxnSpPr>
            <a:stCxn id="77" idx="3"/>
            <a:endCxn id="79" idx="1"/>
          </p:cNvCxnSpPr>
          <p:nvPr/>
        </p:nvCxnSpPr>
        <p:spPr>
          <a:xfrm>
            <a:off x="5645921" y="4622458"/>
            <a:ext cx="71908" cy="114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CB83D06-8272-1B68-8A7E-75E0EC273D63}"/>
              </a:ext>
            </a:extLst>
          </p:cNvPr>
          <p:cNvGrpSpPr/>
          <p:nvPr/>
        </p:nvGrpSpPr>
        <p:grpSpPr>
          <a:xfrm>
            <a:off x="4684164" y="5062611"/>
            <a:ext cx="1968475" cy="454729"/>
            <a:chOff x="815366" y="2138680"/>
            <a:chExt cx="2781274" cy="7670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F454922-103F-2A69-A284-DC41EEC45860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260417A-A242-99B9-93C5-788179346F8A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value</a:t>
              </a:r>
              <a:endParaRPr kumimoji="1" lang="ko-KR" altLang="en-US" sz="12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E0BC78E-98E3-F36E-8755-143C3A881DE1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Address(A)</a:t>
              </a:r>
              <a:endParaRPr kumimoji="1" lang="ko-KR" altLang="en-US" sz="12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9D9F733-FE77-1A7D-9B29-C2325ED8A5DF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0.1</a:t>
              </a:r>
              <a:endParaRPr kumimoji="1" lang="ko-KR" altLang="en-US" sz="1200" dirty="0"/>
            </a:p>
          </p:txBody>
        </p:sp>
      </p:grp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D4295635-F05C-90B2-7923-2EB92882C732}"/>
              </a:ext>
            </a:extLst>
          </p:cNvPr>
          <p:cNvCxnSpPr>
            <a:stCxn id="92" idx="3"/>
            <a:endCxn id="94" idx="1"/>
          </p:cNvCxnSpPr>
          <p:nvPr/>
        </p:nvCxnSpPr>
        <p:spPr>
          <a:xfrm>
            <a:off x="5645921" y="5181563"/>
            <a:ext cx="71908" cy="114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한쪽 모서리가 잘린 사각형 112">
            <a:extLst>
              <a:ext uri="{FF2B5EF4-FFF2-40B4-BE49-F238E27FC236}">
                <a16:creationId xmlns:a16="http://schemas.microsoft.com/office/drawing/2014/main" id="{98647F27-54A5-AD3D-AF79-B30C186932FD}"/>
              </a:ext>
            </a:extLst>
          </p:cNvPr>
          <p:cNvSpPr/>
          <p:nvPr/>
        </p:nvSpPr>
        <p:spPr>
          <a:xfrm>
            <a:off x="8310411" y="677335"/>
            <a:ext cx="3138027" cy="4744720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 new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ABD80FB-21CC-543B-F633-30416BFDF131}"/>
              </a:ext>
            </a:extLst>
          </p:cNvPr>
          <p:cNvGrpSpPr/>
          <p:nvPr/>
        </p:nvGrpSpPr>
        <p:grpSpPr>
          <a:xfrm>
            <a:off x="8488787" y="1170095"/>
            <a:ext cx="2781274" cy="767080"/>
            <a:chOff x="815366" y="2138680"/>
            <a:chExt cx="2781274" cy="7670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195F0C5-B1C7-C0C7-5C28-A13501BB00A8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0C5A0-C34C-3A96-3CE7-A1C5C95EA939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22D3894-D3C7-2353-B2A2-9A393BC86AD0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C571F93-CBEC-C37D-17BA-9CE055A47CFA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0.3</a:t>
              </a:r>
              <a:endParaRPr kumimoji="1"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F3E53BF-6F7D-22BD-B5F6-59452C77FEE5}"/>
              </a:ext>
            </a:extLst>
          </p:cNvPr>
          <p:cNvGrpSpPr/>
          <p:nvPr/>
        </p:nvGrpSpPr>
        <p:grpSpPr>
          <a:xfrm>
            <a:off x="8488787" y="2254675"/>
            <a:ext cx="2781274" cy="767080"/>
            <a:chOff x="815366" y="2138680"/>
            <a:chExt cx="2781274" cy="76708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B8F0FBF-57E9-6D7D-5DDA-3F0890DF81C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503F1CD-C2D6-B1E5-3218-A42E3A9A0E96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0C3DAE5-B8FA-F082-3C37-37B63A741FE6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88FC5BB-9C4C-F06C-882C-1CC06DA32C6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0.5</a:t>
              </a:r>
              <a:endParaRPr kumimoji="1"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4F02A1A-F233-C912-CD6D-02EB4F3406E2}"/>
              </a:ext>
            </a:extLst>
          </p:cNvPr>
          <p:cNvGrpSpPr/>
          <p:nvPr/>
        </p:nvGrpSpPr>
        <p:grpSpPr>
          <a:xfrm>
            <a:off x="8457024" y="3329095"/>
            <a:ext cx="2781274" cy="767080"/>
            <a:chOff x="815366" y="2138680"/>
            <a:chExt cx="2781274" cy="76708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F19598D-7948-82E6-7779-3337949A31D5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8937B2-0BC4-145D-3C36-037235559C58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243431-C38A-E03E-BFD3-09014DC2B4BF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1247B1-833B-39B0-4AD7-95914C370896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0.6</a:t>
              </a:r>
              <a:endParaRPr kumimoji="1" lang="ko-KR" altLang="en-US" dirty="0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F40006B-C238-0A36-42DA-BAC04235AA6E}"/>
              </a:ext>
            </a:extLst>
          </p:cNvPr>
          <p:cNvSpPr/>
          <p:nvPr/>
        </p:nvSpPr>
        <p:spPr>
          <a:xfrm>
            <a:off x="8358909" y="1115609"/>
            <a:ext cx="2987930" cy="204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5C1DEB3-58B6-5662-645F-D6EC43CBB3B3}"/>
              </a:ext>
            </a:extLst>
          </p:cNvPr>
          <p:cNvCxnSpPr>
            <a:cxnSpLocks/>
          </p:cNvCxnSpPr>
          <p:nvPr/>
        </p:nvCxnSpPr>
        <p:spPr>
          <a:xfrm>
            <a:off x="3050635" y="896742"/>
            <a:ext cx="5656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곱하기 132">
            <a:extLst>
              <a:ext uri="{FF2B5EF4-FFF2-40B4-BE49-F238E27FC236}">
                <a16:creationId xmlns:a16="http://schemas.microsoft.com/office/drawing/2014/main" id="{495FFFF4-9B06-CB05-9310-D0904D60EBAD}"/>
              </a:ext>
            </a:extLst>
          </p:cNvPr>
          <p:cNvSpPr/>
          <p:nvPr/>
        </p:nvSpPr>
        <p:spPr>
          <a:xfrm>
            <a:off x="8457024" y="914523"/>
            <a:ext cx="2834476" cy="2396165"/>
          </a:xfrm>
          <a:prstGeom prst="mathMultiply">
            <a:avLst>
              <a:gd name="adj1" fmla="val 12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삭제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2A10960-E2F5-C0D1-9925-461D7E5BC9A8}"/>
              </a:ext>
            </a:extLst>
          </p:cNvPr>
          <p:cNvGrpSpPr/>
          <p:nvPr/>
        </p:nvGrpSpPr>
        <p:grpSpPr>
          <a:xfrm>
            <a:off x="8483625" y="4275245"/>
            <a:ext cx="2781274" cy="767080"/>
            <a:chOff x="815366" y="2138680"/>
            <a:chExt cx="2781274" cy="76708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D8ACB7-C1F0-E8D4-4CAB-FBA6ACF7E1E1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55F27DD-3924-40C1-7573-24B0DD4F6BC4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E9B7940-7564-32EB-2AC4-ED73AA4016F1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278DC9C-6E4B-0A90-379F-424795EB37C2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0.1</a:t>
              </a:r>
              <a:endParaRPr kumimoji="1" lang="ko-KR" altLang="en-US" dirty="0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16EB259-62D0-0840-245D-F2DF2D357B74}"/>
              </a:ext>
            </a:extLst>
          </p:cNvPr>
          <p:cNvSpPr/>
          <p:nvPr/>
        </p:nvSpPr>
        <p:spPr>
          <a:xfrm>
            <a:off x="8408608" y="4139900"/>
            <a:ext cx="2987930" cy="10416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한쪽 모서리가 잘린 사각형 140">
            <a:extLst>
              <a:ext uri="{FF2B5EF4-FFF2-40B4-BE49-F238E27FC236}">
                <a16:creationId xmlns:a16="http://schemas.microsoft.com/office/drawing/2014/main" id="{02B612E2-0F47-1EE0-D798-57F7BBD3C4DF}"/>
              </a:ext>
            </a:extLst>
          </p:cNvPr>
          <p:cNvSpPr/>
          <p:nvPr/>
        </p:nvSpPr>
        <p:spPr>
          <a:xfrm>
            <a:off x="417401" y="6006386"/>
            <a:ext cx="3138027" cy="1215917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03C1E6D-0400-E245-AFFA-3D5540813124}"/>
              </a:ext>
            </a:extLst>
          </p:cNvPr>
          <p:cNvCxnSpPr>
            <a:cxnSpLocks/>
          </p:cNvCxnSpPr>
          <p:nvPr/>
        </p:nvCxnSpPr>
        <p:spPr>
          <a:xfrm>
            <a:off x="2889586" y="6184463"/>
            <a:ext cx="5656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815A580-327F-9DED-2E97-25672B9DEB9D}"/>
              </a:ext>
            </a:extLst>
          </p:cNvPr>
          <p:cNvGrpSpPr/>
          <p:nvPr/>
        </p:nvGrpSpPr>
        <p:grpSpPr>
          <a:xfrm>
            <a:off x="8526861" y="6364757"/>
            <a:ext cx="2781274" cy="767080"/>
            <a:chOff x="815366" y="2138680"/>
            <a:chExt cx="2781274" cy="76708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E607EC8-6F69-2B88-97D1-C0E165A097C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EA239B-2ACA-854E-0BB6-7FAD7840D117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6E5017B-1946-EE12-AA31-114EA2795FBD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F0E3B8-6998-2937-C900-B25C0F59C74A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0.7</a:t>
              </a:r>
              <a:endParaRPr kumimoji="1" lang="ko-KR" altLang="en-US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D9A2B4-5C99-4038-A10F-2488352CD93C}"/>
              </a:ext>
            </a:extLst>
          </p:cNvPr>
          <p:cNvSpPr/>
          <p:nvPr/>
        </p:nvSpPr>
        <p:spPr>
          <a:xfrm>
            <a:off x="6349109" y="1991416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txid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93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185</Words>
  <Application>Microsoft Macintosh PowerPoint</Application>
  <PresentationFormat>와이드스크린</PresentationFormat>
  <Paragraphs>142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김지은</dc:creator>
  <cp:lastModifiedBy>김지은</cp:lastModifiedBy>
  <cp:revision>1</cp:revision>
  <dcterms:created xsi:type="dcterms:W3CDTF">2025-06-18T02:25:15Z</dcterms:created>
  <dcterms:modified xsi:type="dcterms:W3CDTF">2025-06-19T12:08:57Z</dcterms:modified>
</cp:coreProperties>
</file>