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ccb1ce1c9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ccb1ce1c9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ccb1ce1c9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ccb1ce1c9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ccb1ce1c9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ccb1ce1c9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ccb1ce1c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ccb1ce1c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ccb1ce1c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ccb1ce1c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7e9c7e6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7e9c7e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Metasploit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Remote Exploitation Applications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Architecture</a:t>
            </a:r>
            <a:endParaRPr/>
          </a:p>
        </p:txBody>
      </p:sp>
      <p:pic>
        <p:nvPicPr>
          <p:cNvPr id="73" name="Google Shape;73;p14"/>
          <p:cNvPicPr preferRelativeResize="0"/>
          <p:nvPr/>
        </p:nvPicPr>
        <p:blipFill>
          <a:blip r:embed="rId3">
            <a:alphaModFix/>
          </a:blip>
          <a:stretch>
            <a:fillRect/>
          </a:stretch>
        </p:blipFill>
        <p:spPr>
          <a:xfrm>
            <a:off x="1335825" y="1544450"/>
            <a:ext cx="6472356" cy="338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Module</a:t>
            </a:r>
            <a:endParaRPr/>
          </a:p>
        </p:txBody>
      </p:sp>
      <p:sp>
        <p:nvSpPr>
          <p:cNvPr id="79" name="Google Shape;79;p15"/>
          <p:cNvSpPr txBox="1"/>
          <p:nvPr>
            <p:ph idx="1" type="body"/>
          </p:nvPr>
        </p:nvSpPr>
        <p:spPr>
          <a:xfrm>
            <a:off x="311700" y="1266325"/>
            <a:ext cx="3366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Module yang memiliki kemampuan untuk fuzzing dan sniping. Sering digunakan untuk pen testing. Fiturnya memiliki kemampuan untuk testing terhadap services umum (http, mysql, dll).</a:t>
            </a:r>
            <a:endParaRPr/>
          </a:p>
        </p:txBody>
      </p:sp>
      <p:pic>
        <p:nvPicPr>
          <p:cNvPr id="80" name="Google Shape;80;p15"/>
          <p:cNvPicPr preferRelativeResize="0"/>
          <p:nvPr/>
        </p:nvPicPr>
        <p:blipFill>
          <a:blip r:embed="rId3">
            <a:alphaModFix/>
          </a:blip>
          <a:stretch>
            <a:fillRect/>
          </a:stretch>
        </p:blipFill>
        <p:spPr>
          <a:xfrm>
            <a:off x="3744200" y="1292713"/>
            <a:ext cx="5160900" cy="32499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2" type="body"/>
          </p:nvPr>
        </p:nvSpPr>
        <p:spPr>
          <a:xfrm>
            <a:off x="4931625" y="511500"/>
            <a:ext cx="3837000" cy="4120500"/>
          </a:xfrm>
          <a:prstGeom prst="rect">
            <a:avLst/>
          </a:prstGeom>
        </p:spPr>
        <p:txBody>
          <a:bodyPr anchorCtr="0" anchor="ctr" bIns="91425" lIns="91425" spcFirstLastPara="1" rIns="91425" wrap="square" tIns="91425">
            <a:normAutofit fontScale="92500" lnSpcReduction="10000"/>
          </a:bodyPr>
          <a:lstStyle/>
          <a:p>
            <a:pPr indent="0" lvl="0" marL="0" rtl="0" algn="l">
              <a:spcBef>
                <a:spcPts val="0"/>
              </a:spcBef>
              <a:spcAft>
                <a:spcPts val="0"/>
              </a:spcAft>
              <a:buNone/>
            </a:pPr>
            <a:r>
              <a:rPr lang="en"/>
              <a:t>1. Menentukan module yang ingin digunakan *(contohnya auxiliary)*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Mengisi options dan variable yang digunakan oleh module, seperti port, host, password, file, dll. Data tersebut nanti akan digunakan metasploit untuk eksploitasi</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3. Saat semua keywords dan commands sudah aman, tinggal dirun saja metasploitnya</a:t>
            </a:r>
            <a:endParaRPr/>
          </a:p>
        </p:txBody>
      </p:sp>
      <p:sp>
        <p:nvSpPr>
          <p:cNvPr id="86" name="Google Shape;86;p1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Steps</a:t>
            </a:r>
            <a:endParaRPr/>
          </a:p>
        </p:txBody>
      </p:sp>
      <p:sp>
        <p:nvSpPr>
          <p:cNvPr id="87" name="Google Shape;87;p1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Penggunaan Metasploit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MsfVenom</a:t>
            </a:r>
            <a:endParaRPr/>
          </a:p>
        </p:txBody>
      </p:sp>
      <p:sp>
        <p:nvSpPr>
          <p:cNvPr id="93" name="Google Shape;93;p17"/>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Remote Exploitation Applications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Tools untuk membuat sebuah binary backdoor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TCP</a:t>
            </a:r>
            <a:endParaRPr/>
          </a:p>
        </p:txBody>
      </p:sp>
      <p:sp>
        <p:nvSpPr>
          <p:cNvPr id="104" name="Google Shape;104;p19"/>
          <p:cNvSpPr txBox="1"/>
          <p:nvPr>
            <p:ph idx="1" type="body"/>
          </p:nvPr>
        </p:nvSpPr>
        <p:spPr>
          <a:xfrm>
            <a:off x="311700" y="3279575"/>
            <a:ext cx="8520600" cy="1289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Reverse TCP, suatu teknik penyerangan di mana attacker akan mengirim sebuah backdoor ke victim. Attacker akan membuat listener ke port 4444. Kemudian saat victim run .exe backdoor yang attacker kirim, perangkatnya akan menjalin tcp connection ke port 4444. Sehingga, attacker bisa mengendalikan device victim.</a:t>
            </a:r>
            <a:endParaRPr/>
          </a:p>
        </p:txBody>
      </p:sp>
      <p:pic>
        <p:nvPicPr>
          <p:cNvPr id="105" name="Google Shape;105;p19"/>
          <p:cNvPicPr preferRelativeResize="0"/>
          <p:nvPr/>
        </p:nvPicPr>
        <p:blipFill>
          <a:blip r:embed="rId3">
            <a:alphaModFix/>
          </a:blip>
          <a:stretch>
            <a:fillRect/>
          </a:stretch>
        </p:blipFill>
        <p:spPr>
          <a:xfrm>
            <a:off x="700963" y="1266313"/>
            <a:ext cx="7553325" cy="195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