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E2F8"/>
          </a:solidFill>
        </a:fill>
      </a:tcStyle>
    </a:wholeTbl>
    <a:band2H>
      <a:tcTxStyle b="def" i="def"/>
      <a:tcStyle>
        <a:tcBdr/>
        <a:fill>
          <a:solidFill>
            <a:srgbClr val="E7F1FB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DECD"/>
          </a:solidFill>
        </a:fill>
      </a:tcStyle>
    </a:wholeTbl>
    <a:band2H>
      <a:tcTxStyle b="def" i="def"/>
      <a:tcStyle>
        <a:tcBdr/>
        <a:fill>
          <a:solidFill>
            <a:srgbClr val="FAEFE8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D2F4"/>
          </a:solidFill>
        </a:fill>
      </a:tcStyle>
    </a:wholeTbl>
    <a:band2H>
      <a:tcTxStyle b="def" i="def"/>
      <a:tcStyle>
        <a:tcBdr/>
        <a:fill>
          <a:solidFill>
            <a:srgbClr val="F0EAF9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4"/>
          <p:cNvGrpSpPr/>
          <p:nvPr/>
        </p:nvGrpSpPr>
        <p:grpSpPr>
          <a:xfrm>
            <a:off x="546099" y="-4763"/>
            <a:ext cx="5014914" cy="6862764"/>
            <a:chOff x="0" y="0"/>
            <a:chExt cx="5014912" cy="6862763"/>
          </a:xfrm>
        </p:grpSpPr>
        <p:sp>
          <p:nvSpPr>
            <p:cNvPr id="18" name="Shape 18"/>
            <p:cNvSpPr/>
            <p:nvPr/>
          </p:nvSpPr>
          <p:spPr>
            <a:xfrm>
              <a:off x="438150" y="0"/>
              <a:ext cx="1063626" cy="2782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898"/>
                  </a:moveTo>
                  <a:lnTo>
                    <a:pt x="7254" y="21600"/>
                  </a:lnTo>
                  <a:lnTo>
                    <a:pt x="21600" y="0"/>
                  </a:lnTo>
                  <a:lnTo>
                    <a:pt x="13863" y="0"/>
                  </a:lnTo>
                  <a:lnTo>
                    <a:pt x="0" y="2089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" name="Shape 19"/>
            <p:cNvSpPr/>
            <p:nvPr/>
          </p:nvSpPr>
          <p:spPr>
            <a:xfrm>
              <a:off x="0" y="0"/>
              <a:ext cx="1035051" cy="267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454" y="21600"/>
                  </a:moveTo>
                  <a:lnTo>
                    <a:pt x="21600" y="0"/>
                  </a:lnTo>
                  <a:lnTo>
                    <a:pt x="13616" y="0"/>
                  </a:lnTo>
                  <a:lnTo>
                    <a:pt x="0" y="20869"/>
                  </a:lnTo>
                  <a:lnTo>
                    <a:pt x="7255" y="21562"/>
                  </a:lnTo>
                  <a:lnTo>
                    <a:pt x="7454" y="2160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" name="Shape 20"/>
            <p:cNvSpPr/>
            <p:nvPr/>
          </p:nvSpPr>
          <p:spPr>
            <a:xfrm>
              <a:off x="-1" y="2587625"/>
              <a:ext cx="2693989" cy="4275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645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" name="Shape 21"/>
            <p:cNvSpPr/>
            <p:nvPr/>
          </p:nvSpPr>
          <p:spPr>
            <a:xfrm>
              <a:off x="442911" y="2697163"/>
              <a:ext cx="3332164" cy="416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207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C5A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" name="Shape 22"/>
            <p:cNvSpPr/>
            <p:nvPr/>
          </p:nvSpPr>
          <p:spPr>
            <a:xfrm>
              <a:off x="438150" y="2692400"/>
              <a:ext cx="4576763" cy="4170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2" y="25"/>
                  </a:lnTo>
                  <a:lnTo>
                    <a:pt x="15749" y="21600"/>
                  </a:lnTo>
                  <a:lnTo>
                    <a:pt x="21600" y="21600"/>
                  </a:lnTo>
                  <a:lnTo>
                    <a:pt x="1686" y="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7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" name="Shape 23"/>
            <p:cNvSpPr/>
            <p:nvPr/>
          </p:nvSpPr>
          <p:spPr>
            <a:xfrm>
              <a:off x="0" y="2582863"/>
              <a:ext cx="3584576" cy="4279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525" y="889"/>
                  </a:lnTo>
                  <a:lnTo>
                    <a:pt x="2181" y="481"/>
                  </a:lnTo>
                  <a:lnTo>
                    <a:pt x="2152" y="457"/>
                  </a:lnTo>
                  <a:lnTo>
                    <a:pt x="0" y="0"/>
                  </a:lnTo>
                  <a:lnTo>
                    <a:pt x="0" y="24"/>
                  </a:lnTo>
                  <a:lnTo>
                    <a:pt x="16233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5" name="Shape 25"/>
          <p:cNvSpPr/>
          <p:nvPr>
            <p:ph type="title"/>
          </p:nvPr>
        </p:nvSpPr>
        <p:spPr>
          <a:xfrm>
            <a:off x="2928400" y="1380067"/>
            <a:ext cx="8574624" cy="2616201"/>
          </a:xfrm>
          <a:prstGeom prst="rect">
            <a:avLst/>
          </a:prstGeom>
        </p:spPr>
        <p:txBody>
          <a:bodyPr anchor="b"/>
          <a:lstStyle>
            <a:lvl1pPr algn="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26" name="Shape 26"/>
          <p:cNvSpPr/>
          <p:nvPr>
            <p:ph type="body" sz="quarter" idx="1"/>
          </p:nvPr>
        </p:nvSpPr>
        <p:spPr>
          <a:xfrm>
            <a:off x="4515377" y="3996266"/>
            <a:ext cx="6987645" cy="1388535"/>
          </a:xfrm>
          <a:prstGeom prst="rect">
            <a:avLst/>
          </a:prstGeom>
        </p:spPr>
        <p:txBody>
          <a:bodyPr anchor="t"/>
          <a:lstStyle>
            <a:lvl1pPr marL="0" indent="0" algn="r">
              <a:buClrTx/>
              <a:buSzTx/>
              <a:buFontTx/>
              <a:buNone/>
              <a:defRPr sz="2100"/>
            </a:lvl1pPr>
            <a:lvl2pPr marL="0" indent="457200" algn="r">
              <a:buClrTx/>
              <a:buSzTx/>
              <a:buFontTx/>
              <a:buNone/>
              <a:defRPr sz="2100"/>
            </a:lvl2pPr>
            <a:lvl3pPr marL="0" indent="914400" algn="r">
              <a:buClrTx/>
              <a:buSzTx/>
              <a:buFontTx/>
              <a:buNone/>
              <a:defRPr sz="2100"/>
            </a:lvl3pPr>
            <a:lvl4pPr marL="0" indent="1371600" algn="r">
              <a:buClrTx/>
              <a:buSzTx/>
              <a:buFontTx/>
              <a:buNone/>
              <a:defRPr sz="2100"/>
            </a:lvl4pPr>
            <a:lvl5pPr marL="0" indent="1828800" algn="r"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xfrm>
            <a:off x="1484311" y="4732864"/>
            <a:ext cx="10018711" cy="566739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07" name="Shape 107"/>
          <p:cNvSpPr/>
          <p:nvPr>
            <p:ph type="pic" sz="half" idx="13"/>
          </p:nvPr>
        </p:nvSpPr>
        <p:spPr>
          <a:xfrm>
            <a:off x="2386011" y="932112"/>
            <a:ext cx="8225944" cy="3164976"/>
          </a:xfrm>
          <a:prstGeom prst="rect">
            <a:avLst/>
          </a:prstGeom>
          <a:ln w="38100">
            <a:solidFill>
              <a:srgbClr val="B2B7B8"/>
            </a:solidFill>
            <a:round/>
          </a:ln>
        </p:spPr>
        <p:txBody>
          <a:bodyPr lIns="91439" rIns="91439" anchor="t">
            <a:noAutofit/>
          </a:bodyPr>
          <a:lstStyle/>
          <a:p>
            <a:pPr/>
          </a:p>
        </p:txBody>
      </p:sp>
      <p:sp>
        <p:nvSpPr>
          <p:cNvPr id="108" name="Shape 108"/>
          <p:cNvSpPr/>
          <p:nvPr>
            <p:ph type="body" sz="quarter" idx="1"/>
          </p:nvPr>
        </p:nvSpPr>
        <p:spPr>
          <a:xfrm>
            <a:off x="1484311" y="5299602"/>
            <a:ext cx="10018711" cy="493713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400"/>
            </a:lvl1pPr>
            <a:lvl2pPr marL="0" indent="457200" algn="ctr">
              <a:buClrTx/>
              <a:buSzTx/>
              <a:buFontTx/>
              <a:buNone/>
              <a:defRPr sz="1400"/>
            </a:lvl2pPr>
            <a:lvl3pPr marL="0" indent="914400" algn="ctr">
              <a:buClrTx/>
              <a:buSzTx/>
              <a:buFontTx/>
              <a:buNone/>
              <a:defRPr sz="1400"/>
            </a:lvl3pPr>
            <a:lvl4pPr marL="0" indent="1371600" algn="ctr">
              <a:buClrTx/>
              <a:buSzTx/>
              <a:buFontTx/>
              <a:buNone/>
              <a:defRPr sz="1400"/>
            </a:lvl4pPr>
            <a:lvl5pPr marL="0" indent="1828800" algn="ctr"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1484312" y="4343400"/>
            <a:ext cx="10018714" cy="14478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000"/>
            </a:lvl1pPr>
            <a:lvl2pPr marL="0" indent="457200" algn="ctr">
              <a:buClrTx/>
              <a:buSzTx/>
              <a:buFontTx/>
              <a:buNone/>
              <a:defRPr sz="2000"/>
            </a:lvl2pPr>
            <a:lvl3pPr marL="0" indent="914400" algn="ctr">
              <a:buClrTx/>
              <a:buSzTx/>
              <a:buFontTx/>
              <a:buNone/>
              <a:defRPr sz="2000"/>
            </a:lvl3pPr>
            <a:lvl4pPr marL="0" indent="1371600" algn="ctr">
              <a:buClrTx/>
              <a:buSzTx/>
              <a:buFontTx/>
              <a:buNone/>
              <a:defRPr sz="2000"/>
            </a:lvl4pPr>
            <a:lvl5pPr marL="0" indent="1828800" algn="ctr">
              <a:buClrTx/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1598612" y="531840"/>
            <a:ext cx="609601" cy="124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cap="all" sz="8000"/>
            </a:lvl1pPr>
          </a:lstStyle>
          <a:p>
            <a:pPr/>
            <a:r>
              <a:t>“</a:t>
            </a:r>
          </a:p>
        </p:txBody>
      </p:sp>
      <p:sp>
        <p:nvSpPr>
          <p:cNvPr id="126" name="Shape 126"/>
          <p:cNvSpPr/>
          <p:nvPr/>
        </p:nvSpPr>
        <p:spPr>
          <a:xfrm>
            <a:off x="10893425" y="2488217"/>
            <a:ext cx="609600" cy="124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cap="all" sz="8000"/>
            </a:lvl1pPr>
          </a:lstStyle>
          <a:p>
            <a:pPr/>
            <a:r>
              <a:t>”</a:t>
            </a:r>
          </a:p>
        </p:txBody>
      </p:sp>
      <p:sp>
        <p:nvSpPr>
          <p:cNvPr id="127" name="Shape 127"/>
          <p:cNvSpPr/>
          <p:nvPr>
            <p:ph type="title"/>
          </p:nvPr>
        </p:nvSpPr>
        <p:spPr>
          <a:xfrm>
            <a:off x="2208211" y="685800"/>
            <a:ext cx="8990013" cy="2743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xfrm>
            <a:off x="2436810" y="3428998"/>
            <a:ext cx="8532816" cy="3810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0" indent="457200">
              <a:buClrTx/>
              <a:buSzTx/>
              <a:buFontTx/>
              <a:buNone/>
              <a:defRPr sz="1800"/>
            </a:lvl2pPr>
            <a:lvl3pPr marL="0" indent="914400">
              <a:buClrTx/>
              <a:buSzTx/>
              <a:buFontTx/>
              <a:buNone/>
              <a:defRPr sz="1800"/>
            </a:lvl3pPr>
            <a:lvl4pPr marL="0" indent="1371600">
              <a:buClrTx/>
              <a:buSzTx/>
              <a:buFontTx/>
              <a:buNone/>
              <a:defRPr sz="1800"/>
            </a:lvl4pPr>
            <a:lvl5pPr marL="0" indent="1828800"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hape 129"/>
          <p:cNvSpPr/>
          <p:nvPr>
            <p:ph type="body" sz="quarter" idx="13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2000"/>
            </a:pP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xfrm>
            <a:off x="1484312" y="3308580"/>
            <a:ext cx="10018710" cy="1468801"/>
          </a:xfrm>
          <a:prstGeom prst="rect">
            <a:avLst/>
          </a:prstGeom>
        </p:spPr>
        <p:txBody>
          <a:bodyPr anchor="b"/>
          <a:lstStyle>
            <a:lvl1pPr algn="r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xfrm>
            <a:off x="1484312" y="4777380"/>
            <a:ext cx="10018711" cy="860401"/>
          </a:xfrm>
          <a:prstGeom prst="rect">
            <a:avLst/>
          </a:prstGeom>
        </p:spPr>
        <p:txBody>
          <a:bodyPr anchor="t"/>
          <a:lstStyle>
            <a:lvl1pPr marL="0" indent="0" algn="r">
              <a:buClrTx/>
              <a:buSzTx/>
              <a:buFontTx/>
              <a:buNone/>
              <a:defRPr sz="2000"/>
            </a:lvl1pPr>
            <a:lvl2pPr marL="0" indent="457200" algn="r">
              <a:buClrTx/>
              <a:buSzTx/>
              <a:buFontTx/>
              <a:buNone/>
              <a:defRPr sz="2000"/>
            </a:lvl2pPr>
            <a:lvl3pPr marL="0" indent="914400" algn="r">
              <a:buClrTx/>
              <a:buSzTx/>
              <a:buFontTx/>
              <a:buNone/>
              <a:defRPr sz="2000"/>
            </a:lvl3pPr>
            <a:lvl4pPr marL="0" indent="1371600" algn="r">
              <a:buClrTx/>
              <a:buSzTx/>
              <a:buFontTx/>
              <a:buNone/>
              <a:defRPr sz="2000"/>
            </a:lvl4pPr>
            <a:lvl5pPr marL="0" indent="1828800" algn="r">
              <a:buClrTx/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1598612" y="531840"/>
            <a:ext cx="609601" cy="124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cap="all" sz="8000"/>
            </a:lvl1pPr>
          </a:lstStyle>
          <a:p>
            <a:pPr/>
            <a:r>
              <a:t>“</a:t>
            </a:r>
          </a:p>
        </p:txBody>
      </p:sp>
      <p:sp>
        <p:nvSpPr>
          <p:cNvPr id="147" name="Shape 147"/>
          <p:cNvSpPr/>
          <p:nvPr/>
        </p:nvSpPr>
        <p:spPr>
          <a:xfrm>
            <a:off x="10893425" y="2488217"/>
            <a:ext cx="609600" cy="124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cap="all" sz="8000"/>
            </a:lvl1pPr>
          </a:lstStyle>
          <a:p>
            <a:pPr/>
            <a:r>
              <a:t>”</a:t>
            </a:r>
          </a:p>
        </p:txBody>
      </p:sp>
      <p:sp>
        <p:nvSpPr>
          <p:cNvPr id="148" name="Shape 148"/>
          <p:cNvSpPr/>
          <p:nvPr>
            <p:ph type="title"/>
          </p:nvPr>
        </p:nvSpPr>
        <p:spPr>
          <a:xfrm>
            <a:off x="2208211" y="685800"/>
            <a:ext cx="8990013" cy="2743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1484312" y="3886200"/>
            <a:ext cx="10018712" cy="889000"/>
          </a:xfrm>
          <a:prstGeom prst="rect">
            <a:avLst/>
          </a:prstGeom>
        </p:spPr>
        <p:txBody>
          <a:bodyPr anchor="b"/>
          <a:lstStyle>
            <a:lvl1pPr indent="-571500" algn="r">
              <a:buClrTx/>
              <a:buSzTx/>
              <a:buFontTx/>
              <a:buNone/>
            </a:lvl1pPr>
            <a:lvl2pPr algn="r">
              <a:buClrTx/>
              <a:buFontTx/>
            </a:lvl2pPr>
            <a:lvl3pPr algn="r">
              <a:buClrTx/>
              <a:buFontTx/>
            </a:lvl3pPr>
            <a:lvl4pPr algn="r">
              <a:buClrTx/>
              <a:buFontTx/>
            </a:lvl4pPr>
            <a:lvl5pPr algn="r"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hape 150"/>
          <p:cNvSpPr/>
          <p:nvPr>
            <p:ph type="body" sz="quarter" idx="13"/>
          </p:nvPr>
        </p:nvSpPr>
        <p:spPr>
          <a:xfrm>
            <a:off x="1484311" y="4775200"/>
            <a:ext cx="10018712" cy="1016000"/>
          </a:xfrm>
          <a:prstGeom prst="rect">
            <a:avLst/>
          </a:prstGeom>
        </p:spPr>
        <p:txBody>
          <a:bodyPr anchor="t"/>
          <a:lstStyle/>
          <a:p>
            <a:pPr marL="0" indent="0" algn="r">
              <a:buClrTx/>
              <a:buSzTx/>
              <a:buFontTx/>
              <a:buNone/>
              <a:defRPr sz="1800"/>
            </a:pPr>
          </a:p>
        </p:txBody>
      </p:sp>
      <p:sp>
        <p:nvSpPr>
          <p:cNvPr id="151" name="Shape 1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xfrm>
            <a:off x="1484312" y="685800"/>
            <a:ext cx="10018713" cy="27273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xfrm>
            <a:off x="1484312" y="3505200"/>
            <a:ext cx="10018714" cy="838200"/>
          </a:xfrm>
          <a:prstGeom prst="rect">
            <a:avLst/>
          </a:prstGeom>
        </p:spPr>
        <p:txBody>
          <a:bodyPr anchor="b"/>
          <a:lstStyle>
            <a:lvl1pPr indent="-571500">
              <a:buClrTx/>
              <a:buSzTx/>
              <a:buFontTx/>
              <a:buNone/>
              <a:defRPr sz="2800"/>
            </a:lvl1pPr>
            <a:lvl2pPr marL="857250" indent="-400050">
              <a:buClrTx/>
              <a:buFontTx/>
              <a:defRPr sz="2800"/>
            </a:lvl2pPr>
            <a:lvl3pPr marL="1358900" indent="-444500">
              <a:buClrTx/>
              <a:buFontTx/>
              <a:defRPr sz="2800"/>
            </a:lvl3pPr>
            <a:lvl4pPr marL="1671637" indent="-300037">
              <a:buClrTx/>
              <a:buFontTx/>
              <a:defRPr sz="2800"/>
            </a:lvl4pPr>
            <a:lvl5pPr marL="2171700" indent="-342900">
              <a:buClrTx/>
              <a:buFont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Shape 160"/>
          <p:cNvSpPr/>
          <p:nvPr>
            <p:ph type="body" sz="quarter" idx="13"/>
          </p:nvPr>
        </p:nvSpPr>
        <p:spPr>
          <a:xfrm>
            <a:off x="1484310" y="4343400"/>
            <a:ext cx="10018715" cy="1447800"/>
          </a:xfrm>
          <a:prstGeom prst="rect">
            <a:avLst/>
          </a:prstGeom>
        </p:spPr>
        <p:txBody>
          <a:bodyPr anchor="t"/>
          <a:lstStyle/>
          <a:p>
            <a:pPr marL="0" indent="0">
              <a:buClrTx/>
              <a:buSzTx/>
              <a:buFontTx/>
              <a:buNone/>
              <a:defRPr sz="1800"/>
            </a:pPr>
          </a:p>
        </p:txBody>
      </p:sp>
      <p:sp>
        <p:nvSpPr>
          <p:cNvPr id="161" name="Shape 1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9" name="Shape 169"/>
          <p:cNvSpPr/>
          <p:nvPr>
            <p:ph type="body" sz="half" idx="1"/>
          </p:nvPr>
        </p:nvSpPr>
        <p:spPr>
          <a:xfrm>
            <a:off x="1484309" y="2666999"/>
            <a:ext cx="10018715" cy="3124201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" name="Shape 1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xfrm>
            <a:off x="9732654" y="685800"/>
            <a:ext cx="1770370" cy="5105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8" name="Shape 178"/>
          <p:cNvSpPr/>
          <p:nvPr>
            <p:ph type="body" idx="1"/>
          </p:nvPr>
        </p:nvSpPr>
        <p:spPr>
          <a:xfrm>
            <a:off x="1484312" y="685800"/>
            <a:ext cx="8019743" cy="5105400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9" name="Shape 17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half" idx="1"/>
          </p:nvPr>
        </p:nvSpPr>
        <p:spPr>
          <a:xfrm>
            <a:off x="1484309" y="2666999"/>
            <a:ext cx="10018715" cy="31242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1271883" y="5934123"/>
            <a:ext cx="231141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2572279" y="2666999"/>
            <a:ext cx="8930748" cy="2110383"/>
          </a:xfrm>
          <a:prstGeom prst="rect">
            <a:avLst/>
          </a:prstGeom>
        </p:spPr>
        <p:txBody>
          <a:bodyPr anchor="b"/>
          <a:lstStyle>
            <a:lvl1pPr algn="r"/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body" sz="quarter" idx="1"/>
          </p:nvPr>
        </p:nvSpPr>
        <p:spPr>
          <a:xfrm>
            <a:off x="2572278" y="4777380"/>
            <a:ext cx="8930748" cy="860401"/>
          </a:xfrm>
          <a:prstGeom prst="rect">
            <a:avLst/>
          </a:prstGeom>
        </p:spPr>
        <p:txBody>
          <a:bodyPr anchor="t"/>
          <a:lstStyle>
            <a:lvl1pPr marL="0" indent="0" algn="r">
              <a:buClrTx/>
              <a:buSzTx/>
              <a:buFontTx/>
              <a:buNone/>
              <a:defRPr sz="2000"/>
            </a:lvl1pPr>
            <a:lvl2pPr marL="0" indent="457200" algn="r">
              <a:buClrTx/>
              <a:buSzTx/>
              <a:buFontTx/>
              <a:buNone/>
              <a:defRPr sz="2000"/>
            </a:lvl2pPr>
            <a:lvl3pPr marL="0" indent="914400" algn="r">
              <a:buClrTx/>
              <a:buSzTx/>
              <a:buFontTx/>
              <a:buNone/>
              <a:defRPr sz="2000"/>
            </a:lvl3pPr>
            <a:lvl4pPr marL="0" indent="1371600" algn="r">
              <a:buClrTx/>
              <a:buSzTx/>
              <a:buFontTx/>
              <a:buNone/>
              <a:defRPr sz="2000"/>
            </a:lvl4pPr>
            <a:lvl5pPr marL="0" indent="1828800" algn="r">
              <a:buClrTx/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Shape 53"/>
          <p:cNvSpPr/>
          <p:nvPr>
            <p:ph type="body" sz="quarter" idx="1"/>
          </p:nvPr>
        </p:nvSpPr>
        <p:spPr>
          <a:xfrm>
            <a:off x="1484312" y="2666999"/>
            <a:ext cx="4895056" cy="312420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778668" indent="-321468">
              <a:defRPr sz="1800"/>
            </a:lvl2pPr>
            <a:lvl3pPr marL="1281792" indent="-367392">
              <a:defRPr sz="1800"/>
            </a:lvl3pPr>
            <a:lvl4pPr>
              <a:defRPr sz="1800"/>
            </a:lvl4pPr>
            <a:lvl5pPr marL="2085975" indent="-257175"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Shape 62"/>
          <p:cNvSpPr/>
          <p:nvPr>
            <p:ph type="body" sz="quarter" idx="1"/>
          </p:nvPr>
        </p:nvSpPr>
        <p:spPr>
          <a:xfrm>
            <a:off x="1772179" y="2658533"/>
            <a:ext cx="4607189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800">
                <a:solidFill>
                  <a:srgbClr val="1287C3"/>
                </a:solidFill>
              </a:defRPr>
            </a:lvl1pPr>
            <a:lvl2pPr marL="0" indent="457200">
              <a:buClrTx/>
              <a:buSzTx/>
              <a:buFontTx/>
              <a:buNone/>
              <a:defRPr sz="2800">
                <a:solidFill>
                  <a:srgbClr val="1287C3"/>
                </a:solidFill>
              </a:defRPr>
            </a:lvl2pPr>
            <a:lvl3pPr marL="0" indent="914400">
              <a:buClrTx/>
              <a:buSzTx/>
              <a:buFontTx/>
              <a:buNone/>
              <a:defRPr sz="2800">
                <a:solidFill>
                  <a:srgbClr val="1287C3"/>
                </a:solidFill>
              </a:defRPr>
            </a:lvl3pPr>
            <a:lvl4pPr marL="0" indent="1371600">
              <a:buClrTx/>
              <a:buSzTx/>
              <a:buFontTx/>
              <a:buNone/>
              <a:defRPr sz="2800">
                <a:solidFill>
                  <a:srgbClr val="1287C3"/>
                </a:solidFill>
              </a:defRPr>
            </a:lvl4pPr>
            <a:lvl5pPr marL="0" indent="1828800">
              <a:buClrTx/>
              <a:buSzTx/>
              <a:buFontTx/>
              <a:buNone/>
              <a:defRPr sz="2800">
                <a:solidFill>
                  <a:srgbClr val="1287C3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/>
          <p:nvPr>
            <p:ph type="body" sz="quarter" idx="13"/>
          </p:nvPr>
        </p:nvSpPr>
        <p:spPr>
          <a:xfrm>
            <a:off x="6880486" y="2667000"/>
            <a:ext cx="4622538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2800">
                <a:solidFill>
                  <a:srgbClr val="1287C3"/>
                </a:solidFill>
              </a:defRPr>
            </a:pP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87" name="Shape 87"/>
          <p:cNvSpPr/>
          <p:nvPr>
            <p:ph type="body" sz="half" idx="1"/>
          </p:nvPr>
        </p:nvSpPr>
        <p:spPr>
          <a:xfrm>
            <a:off x="5262033" y="685798"/>
            <a:ext cx="6240991" cy="510540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774700" indent="-317500">
              <a:defRPr sz="2000"/>
            </a:lvl2pPr>
            <a:lvl3pPr marL="1271587" indent="-357187">
              <a:defRPr sz="2000"/>
            </a:lvl3pPr>
            <a:lvl4pPr marL="1616528" indent="-244928">
              <a:defRPr sz="2000"/>
            </a:lvl4pPr>
            <a:lvl5pPr marL="2073728" indent="-244928"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hape 88"/>
          <p:cNvSpPr/>
          <p:nvPr>
            <p:ph type="body" sz="quarter" idx="13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1600"/>
            </a:pPr>
          </a:p>
        </p:txBody>
      </p:sp>
      <p:sp>
        <p:nvSpPr>
          <p:cNvPr id="89" name="Shape 8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1482724" y="1752599"/>
            <a:ext cx="5426158" cy="1371601"/>
          </a:xfrm>
          <a:prstGeom prst="rect">
            <a:avLst/>
          </a:prstGeom>
        </p:spPr>
        <p:txBody>
          <a:bodyPr anchor="b"/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97" name="Shape 97"/>
          <p:cNvSpPr/>
          <p:nvPr>
            <p:ph type="pic" sz="quarter" idx="13"/>
          </p:nvPr>
        </p:nvSpPr>
        <p:spPr>
          <a:xfrm>
            <a:off x="7594682" y="914400"/>
            <a:ext cx="3280975" cy="4572000"/>
          </a:xfrm>
          <a:prstGeom prst="rect">
            <a:avLst/>
          </a:prstGeom>
          <a:ln w="38100">
            <a:solidFill>
              <a:srgbClr val="B2B7B8"/>
            </a:solidFill>
            <a:round/>
          </a:ln>
        </p:spPr>
        <p:txBody>
          <a:bodyPr lIns="91439" rIns="91439" anchor="t">
            <a:noAutofit/>
          </a:bodyPr>
          <a:lstStyle/>
          <a:p>
            <a:pPr/>
          </a:p>
        </p:txBody>
      </p:sp>
      <p:sp>
        <p:nvSpPr>
          <p:cNvPr id="98" name="Shape 98"/>
          <p:cNvSpPr/>
          <p:nvPr>
            <p:ph type="body" sz="quarter" idx="1"/>
          </p:nvPr>
        </p:nvSpPr>
        <p:spPr>
          <a:xfrm>
            <a:off x="1482724" y="3124199"/>
            <a:ext cx="5426158" cy="18288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0" indent="457200" algn="ctr">
              <a:buClrTx/>
              <a:buSzTx/>
              <a:buFontTx/>
              <a:buNone/>
              <a:defRPr sz="1800"/>
            </a:lvl2pPr>
            <a:lvl3pPr marL="0" indent="914400" algn="ctr">
              <a:buClrTx/>
              <a:buSzTx/>
              <a:buFontTx/>
              <a:buNone/>
              <a:defRPr sz="1800"/>
            </a:lvl3pPr>
            <a:lvl4pPr marL="0" indent="1371600" algn="ctr">
              <a:buClrTx/>
              <a:buSzTx/>
              <a:buFontTx/>
              <a:buNone/>
              <a:defRPr sz="1800"/>
            </a:lvl4pPr>
            <a:lvl5pPr marL="0" indent="1828800" algn="ctr"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hape 9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150812" y="0"/>
            <a:ext cx="2436814" cy="6858001"/>
            <a:chOff x="0" y="0"/>
            <a:chExt cx="2436813" cy="6858000"/>
          </a:xfrm>
        </p:grpSpPr>
        <p:sp>
          <p:nvSpPr>
            <p:cNvPr id="2" name="Shape 2"/>
            <p:cNvSpPr/>
            <p:nvPr/>
          </p:nvSpPr>
          <p:spPr>
            <a:xfrm>
              <a:off x="306388" y="0"/>
              <a:ext cx="1122364" cy="5329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426"/>
                  </a:moveTo>
                  <a:lnTo>
                    <a:pt x="4766" y="21600"/>
                  </a:lnTo>
                  <a:lnTo>
                    <a:pt x="21600" y="0"/>
                  </a:lnTo>
                  <a:lnTo>
                    <a:pt x="16712" y="0"/>
                  </a:lnTo>
                  <a:lnTo>
                    <a:pt x="0" y="2142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" name="Shape 3"/>
            <p:cNvSpPr/>
            <p:nvPr/>
          </p:nvSpPr>
          <p:spPr>
            <a:xfrm>
              <a:off x="0" y="0"/>
              <a:ext cx="1117601" cy="527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6722" y="0"/>
                  </a:lnTo>
                  <a:lnTo>
                    <a:pt x="0" y="21444"/>
                  </a:lnTo>
                  <a:lnTo>
                    <a:pt x="481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" name="Shape 4"/>
            <p:cNvSpPr/>
            <p:nvPr/>
          </p:nvSpPr>
          <p:spPr>
            <a:xfrm>
              <a:off x="0" y="5238749"/>
              <a:ext cx="1228726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651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" name="Shape 5"/>
            <p:cNvSpPr/>
            <p:nvPr/>
          </p:nvSpPr>
          <p:spPr>
            <a:xfrm>
              <a:off x="306388" y="5291137"/>
              <a:ext cx="1495426" cy="1566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843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" name="Shape 6"/>
            <p:cNvSpPr/>
            <p:nvPr/>
          </p:nvSpPr>
          <p:spPr>
            <a:xfrm>
              <a:off x="306388" y="5286374"/>
              <a:ext cx="2130426" cy="1571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5"/>
                  </a:moveTo>
                  <a:lnTo>
                    <a:pt x="15162" y="21600"/>
                  </a:lnTo>
                  <a:lnTo>
                    <a:pt x="21600" y="21600"/>
                  </a:lnTo>
                  <a:lnTo>
                    <a:pt x="2511" y="589"/>
                  </a:lnTo>
                  <a:lnTo>
                    <a:pt x="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1287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5238749"/>
              <a:ext cx="1695451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3721" y="1271"/>
                  </a:lnTo>
                  <a:lnTo>
                    <a:pt x="3115" y="572"/>
                  </a:lnTo>
                  <a:lnTo>
                    <a:pt x="3175" y="572"/>
                  </a:lnTo>
                  <a:lnTo>
                    <a:pt x="3175" y="508"/>
                  </a:lnTo>
                  <a:lnTo>
                    <a:pt x="3115" y="508"/>
                  </a:lnTo>
                  <a:lnTo>
                    <a:pt x="0" y="0"/>
                  </a:lnTo>
                  <a:lnTo>
                    <a:pt x="15654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" name="Shape 9"/>
          <p:cNvSpPr/>
          <p:nvPr>
            <p:ph type="title"/>
          </p:nvPr>
        </p:nvSpPr>
        <p:spPr>
          <a:xfrm>
            <a:off x="1484311" y="685800"/>
            <a:ext cx="10018714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hape 11"/>
          <p:cNvSpPr/>
          <p:nvPr>
            <p:ph type="sldNum" sz="quarter" idx="2"/>
          </p:nvPr>
        </p:nvSpPr>
        <p:spPr>
          <a:xfrm>
            <a:off x="11271883" y="5950267"/>
            <a:ext cx="231141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9pPr>
    </p:titleStyle>
    <p:bodyStyle>
      <a:lvl1pPr marL="285750" marR="0" indent="-28575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287C3"/>
        </a:buClr>
        <a:buSzPct val="14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1pPr>
      <a:lvl2pPr marL="8001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287C3"/>
        </a:buClr>
        <a:buSzPct val="14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2pPr>
      <a:lvl3pPr marL="1295400" marR="0" indent="-3810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287C3"/>
        </a:buClr>
        <a:buSzPct val="14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3pPr>
      <a:lvl4pPr marL="1628775" marR="0" indent="-25717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287C3"/>
        </a:buClr>
        <a:buSzPct val="14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4pPr>
      <a:lvl5pPr marL="2122714" marR="0" indent="-293914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287C3"/>
        </a:buClr>
        <a:buSzPct val="14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5pPr>
      <a:lvl6pPr marL="2677885" marR="0" indent="-39188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287C3"/>
        </a:buClr>
        <a:buSzPct val="14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6pPr>
      <a:lvl7pPr marL="3135085" marR="0" indent="-39188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287C3"/>
        </a:buClr>
        <a:buSzPct val="14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7pPr>
      <a:lvl8pPr marL="3592285" marR="0" indent="-39188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287C3"/>
        </a:buClr>
        <a:buSzPct val="14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8pPr>
      <a:lvl9pPr marL="4049485" marR="0" indent="-39188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287C3"/>
        </a:buClr>
        <a:buSzPct val="14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ctrTitle"/>
          </p:nvPr>
        </p:nvSpPr>
        <p:spPr>
          <a:xfrm>
            <a:off x="2928938" y="563562"/>
            <a:ext cx="8574087" cy="1686838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ООП в JavaScript</a:t>
            </a:r>
          </a:p>
        </p:txBody>
      </p:sp>
      <p:sp>
        <p:nvSpPr>
          <p:cNvPr id="189" name="Shape 189"/>
          <p:cNvSpPr/>
          <p:nvPr>
            <p:ph type="subTitle" sz="quarter" idx="1"/>
          </p:nvPr>
        </p:nvSpPr>
        <p:spPr>
          <a:xfrm>
            <a:off x="4149052" y="3197732"/>
            <a:ext cx="6987646" cy="1388535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lnSpc>
                <a:spcPct val="9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t>Прототипна верига</a:t>
            </a:r>
          </a:p>
          <a:p>
            <a:pPr marL="342900" indent="-342900" algn="l">
              <a:lnSpc>
                <a:spcPct val="9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t>This</a:t>
            </a:r>
          </a:p>
          <a:p>
            <a:pPr marL="342900" indent="-342900" algn="l">
              <a:lnSpc>
                <a:spcPct val="9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t>Принципи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xfrm>
            <a:off x="1484312" y="263624"/>
            <a:ext cx="10018714" cy="1658840"/>
          </a:xfrm>
          <a:prstGeom prst="rect">
            <a:avLst/>
          </a:prstGeom>
        </p:spPr>
        <p:txBody>
          <a:bodyPr/>
          <a:lstStyle/>
          <a:p>
            <a:pPr/>
            <a:r>
              <a:t>Правилния начин за създаване на обекти</a:t>
            </a:r>
          </a:p>
        </p:txBody>
      </p:sp>
      <p:sp>
        <p:nvSpPr>
          <p:cNvPr id="223" name="Shape 223"/>
          <p:cNvSpPr/>
          <p:nvPr>
            <p:ph type="body" idx="1"/>
          </p:nvPr>
        </p:nvSpPr>
        <p:spPr>
          <a:xfrm>
            <a:off x="1484312" y="1860176"/>
            <a:ext cx="10018714" cy="393102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buSzTx/>
              <a:buNone/>
              <a:defRPr sz="2200"/>
            </a:pPr>
            <a:r>
              <a:t>function Person(name, age){</a:t>
            </a:r>
          </a:p>
          <a:p>
            <a:pPr marL="0" indent="0">
              <a:lnSpc>
                <a:spcPct val="80000"/>
              </a:lnSpc>
              <a:buSzTx/>
              <a:buNone/>
              <a:defRPr sz="2200"/>
            </a:pPr>
            <a:r>
              <a:t>       this._name  =  name;</a:t>
            </a:r>
          </a:p>
          <a:p>
            <a:pPr marL="0" indent="0">
              <a:lnSpc>
                <a:spcPct val="80000"/>
              </a:lnSpc>
              <a:buSzTx/>
              <a:buNone/>
              <a:defRPr sz="2200"/>
            </a:pPr>
            <a:r>
              <a:t>       this._age  =  age;</a:t>
            </a:r>
          </a:p>
          <a:p>
            <a:pPr marL="0" indent="0">
              <a:lnSpc>
                <a:spcPct val="80000"/>
              </a:lnSpc>
              <a:buSzTx/>
              <a:buNone/>
              <a:defRPr sz="2200"/>
            </a:pPr>
            <a:r>
              <a:t>        console.log('Name: ' + this._name + ' age: ' + this._age);</a:t>
            </a:r>
          </a:p>
          <a:p>
            <a:pPr marL="0" indent="0">
              <a:lnSpc>
                <a:spcPct val="80000"/>
              </a:lnSpc>
              <a:buSzTx/>
              <a:buNone/>
              <a:defRPr sz="2200"/>
            </a:pPr>
            <a:r>
              <a:t>}</a:t>
            </a:r>
          </a:p>
          <a:p>
            <a:pPr marL="0" indent="0">
              <a:lnSpc>
                <a:spcPct val="80000"/>
              </a:lnSpc>
              <a:buSzTx/>
              <a:buNone/>
              <a:defRPr sz="2200"/>
            </a:pPr>
            <a:r>
              <a:t>var gosho = new Person('Georgi', 23);</a:t>
            </a:r>
          </a:p>
          <a:p>
            <a:pPr marL="0" indent="0">
              <a:lnSpc>
                <a:spcPct val="80000"/>
              </a:lnSpc>
              <a:buSzTx/>
              <a:buNone/>
              <a:defRPr sz="2200"/>
            </a:pPr>
            <a:r>
              <a:t>var maria = new Person('Maria', 44);</a:t>
            </a:r>
          </a:p>
          <a:p>
            <a:pPr marL="0" indent="0">
              <a:lnSpc>
                <a:spcPct val="80000"/>
              </a:lnSpc>
              <a:buSzTx/>
              <a:buNone/>
              <a:defRPr sz="2200"/>
            </a:pPr>
          </a:p>
          <a:p>
            <a:pPr marL="0" indent="0">
              <a:lnSpc>
                <a:spcPct val="80000"/>
              </a:lnSpc>
              <a:buSzTx/>
              <a:buNone/>
              <a:defRPr sz="2200"/>
            </a:pPr>
            <a:r>
              <a:t>Всеки клас трябда да дефинира всичко за да работи, без да му се добавя нищо допулнително 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xfrm>
            <a:off x="1484310" y="685800"/>
            <a:ext cx="10018715" cy="1752600"/>
          </a:xfrm>
          <a:prstGeom prst="rect">
            <a:avLst/>
          </a:prstGeom>
        </p:spPr>
        <p:txBody>
          <a:bodyPr/>
          <a:lstStyle/>
          <a:p>
            <a:pPr/>
            <a:r>
              <a:t>this в контекста на javascript</a:t>
            </a:r>
          </a:p>
        </p:txBody>
      </p:sp>
      <p:sp>
        <p:nvSpPr>
          <p:cNvPr id="226" name="Shape 226"/>
          <p:cNvSpPr/>
          <p:nvPr>
            <p:ph type="body" sz="half" idx="1"/>
          </p:nvPr>
        </p:nvSpPr>
        <p:spPr>
          <a:xfrm>
            <a:off x="1484309" y="2666999"/>
            <a:ext cx="10018715" cy="31242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Какво е "this" ?</a:t>
            </a:r>
          </a:p>
          <a:p>
            <a:pPr marL="0" indent="0">
              <a:buSzTx/>
              <a:buNone/>
            </a:pPr>
            <a:r>
              <a:t>За какво се използва ?</a:t>
            </a:r>
          </a:p>
          <a:p>
            <a:pPr marL="0" indent="0">
              <a:buSzTx/>
              <a:buNone/>
            </a:pPr>
            <a:r>
              <a:t>"this" във функция.</a:t>
            </a:r>
          </a:p>
          <a:p>
            <a:pPr marL="0" indent="0">
              <a:buSzTx/>
              <a:buNone/>
            </a:pPr>
            <a:r>
              <a:t>"this" в обект.</a:t>
            </a:r>
          </a:p>
          <a:p>
            <a:pPr marL="0" indent="0">
              <a:buSzTx/>
              <a:buNone/>
            </a:pPr>
            <a:r>
              <a:t>Кога "this" e "window" 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xfrm>
            <a:off x="1484309" y="47846"/>
            <a:ext cx="10018715" cy="1752601"/>
          </a:xfrm>
          <a:prstGeom prst="rect">
            <a:avLst/>
          </a:prstGeom>
        </p:spPr>
        <p:txBody>
          <a:bodyPr/>
          <a:lstStyle/>
          <a:p>
            <a:pPr/>
            <a:r>
              <a:t>  Как добавяме методи на класа ?</a:t>
            </a:r>
          </a:p>
        </p:txBody>
      </p:sp>
      <p:sp>
        <p:nvSpPr>
          <p:cNvPr id="229" name="Shape 229"/>
          <p:cNvSpPr/>
          <p:nvPr>
            <p:ph type="body" idx="1"/>
          </p:nvPr>
        </p:nvSpPr>
        <p:spPr>
          <a:xfrm>
            <a:off x="1484312" y="1560513"/>
            <a:ext cx="10018714" cy="425962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function Person(name, age){</a:t>
            </a:r>
          </a:p>
          <a:p>
            <a:pPr marL="0" indent="0">
              <a:buSzTx/>
              <a:buNone/>
            </a:pPr>
            <a:r>
              <a:t>       this._name = name;</a:t>
            </a:r>
          </a:p>
          <a:p>
            <a:pPr marL="0" indent="0">
              <a:buSzTx/>
              <a:buNone/>
            </a:pPr>
            <a:r>
              <a:t>       this._age = age;</a:t>
            </a:r>
          </a:p>
          <a:p>
            <a:pPr marL="0" indent="0">
              <a:buSzTx/>
              <a:buNone/>
            </a:pPr>
            <a:r>
              <a:t>       this.sayHello = function(){ </a:t>
            </a:r>
          </a:p>
          <a:p>
            <a:pPr marL="0" indent="0">
              <a:buSzTx/>
              <a:buNone/>
            </a:pPr>
            <a:r>
              <a:t>             console.log('Hello Im' + this._name + ' and Im ' + this._age + ' years old')</a:t>
            </a:r>
          </a:p>
          <a:p>
            <a:pPr marL="0" indent="0">
              <a:buSzTx/>
              <a:buNone/>
            </a:pPr>
            <a:r>
              <a:t>        } </a:t>
            </a:r>
          </a:p>
          <a:p>
            <a:pPr marL="0" indent="0">
              <a:buSzTx/>
              <a:buNone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xfrm>
            <a:off x="1484309" y="47846"/>
            <a:ext cx="10018715" cy="1752601"/>
          </a:xfrm>
          <a:prstGeom prst="rect">
            <a:avLst/>
          </a:prstGeom>
        </p:spPr>
        <p:txBody>
          <a:bodyPr/>
          <a:lstStyle/>
          <a:p>
            <a:pPr/>
            <a:r>
              <a:t>  Как добавяме методи на класа ?</a:t>
            </a:r>
          </a:p>
        </p:txBody>
      </p:sp>
      <p:sp>
        <p:nvSpPr>
          <p:cNvPr id="232" name="Shape 232"/>
          <p:cNvSpPr/>
          <p:nvPr>
            <p:ph type="body" idx="1"/>
          </p:nvPr>
        </p:nvSpPr>
        <p:spPr>
          <a:xfrm>
            <a:off x="1484312" y="1560513"/>
            <a:ext cx="10018714" cy="425962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function Person(name, age){</a:t>
            </a:r>
          </a:p>
          <a:p>
            <a:pPr marL="0" indent="0">
              <a:buSzTx/>
              <a:buNone/>
            </a:pPr>
            <a:r>
              <a:t>       this._name = name;</a:t>
            </a:r>
          </a:p>
          <a:p>
            <a:pPr marL="0" indent="0">
              <a:buSzTx/>
              <a:buNone/>
            </a:pPr>
            <a:r>
              <a:t>       this._age = age;</a:t>
            </a:r>
          </a:p>
          <a:p>
            <a:pPr marL="0" indent="0">
              <a:buSzTx/>
              <a:buNone/>
            </a:pPr>
            <a:r>
              <a:t>       this.sayHello = function(){ </a:t>
            </a:r>
          </a:p>
          <a:p>
            <a:pPr marL="0" indent="0">
              <a:buSzTx/>
              <a:buNone/>
            </a:pPr>
            <a:r>
              <a:t>             console.log('Hello Im' + this._name + ' and Im ' + this._age + ' years old')</a:t>
            </a:r>
          </a:p>
          <a:p>
            <a:pPr marL="0" indent="0">
              <a:buSzTx/>
              <a:buNone/>
            </a:pPr>
            <a:r>
              <a:t>        } </a:t>
            </a:r>
          </a:p>
          <a:p>
            <a:pPr marL="0" indent="0">
              <a:buSzTx/>
              <a:buNone/>
            </a:pPr>
            <a:r>
              <a:t>}</a:t>
            </a:r>
          </a:p>
        </p:txBody>
      </p:sp>
      <p:grpSp>
        <p:nvGrpSpPr>
          <p:cNvPr id="239" name="Group 239"/>
          <p:cNvGrpSpPr/>
          <p:nvPr/>
        </p:nvGrpSpPr>
        <p:grpSpPr>
          <a:xfrm>
            <a:off x="5524457" y="1398414"/>
            <a:ext cx="3735442" cy="2246072"/>
            <a:chOff x="0" y="0"/>
            <a:chExt cx="3735440" cy="2246070"/>
          </a:xfrm>
        </p:grpSpPr>
        <p:sp>
          <p:nvSpPr>
            <p:cNvPr id="233" name="Shape 233"/>
            <p:cNvSpPr/>
            <p:nvPr/>
          </p:nvSpPr>
          <p:spPr>
            <a:xfrm>
              <a:off x="0" y="-1"/>
              <a:ext cx="3735442" cy="1957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1"/>
            </a:solidFill>
            <a:ln w="15875" cap="rnd">
              <a:solidFill>
                <a:srgbClr val="237EA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4" name="Shape 234"/>
            <p:cNvSpPr/>
            <p:nvPr/>
          </p:nvSpPr>
          <p:spPr>
            <a:xfrm>
              <a:off x="1072732" y="1802204"/>
              <a:ext cx="325647" cy="325647"/>
            </a:xfrm>
            <a:prstGeom prst="ellipse">
              <a:avLst/>
            </a:prstGeom>
            <a:solidFill>
              <a:schemeClr val="accent1"/>
            </a:solidFill>
            <a:ln w="15875" cap="rnd">
              <a:solidFill>
                <a:srgbClr val="237EA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5" name="Shape 235"/>
            <p:cNvSpPr/>
            <p:nvPr/>
          </p:nvSpPr>
          <p:spPr>
            <a:xfrm>
              <a:off x="1025707" y="2015651"/>
              <a:ext cx="217097" cy="217097"/>
            </a:xfrm>
            <a:prstGeom prst="ellipse">
              <a:avLst/>
            </a:prstGeom>
            <a:solidFill>
              <a:schemeClr val="accent1"/>
            </a:solidFill>
            <a:ln w="15875" cap="rnd">
              <a:solidFill>
                <a:srgbClr val="237EA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6" name="Shape 236"/>
            <p:cNvSpPr/>
            <p:nvPr/>
          </p:nvSpPr>
          <p:spPr>
            <a:xfrm>
              <a:off x="1036961" y="2137522"/>
              <a:ext cx="108549" cy="108549"/>
            </a:xfrm>
            <a:prstGeom prst="ellipse">
              <a:avLst/>
            </a:prstGeom>
            <a:solidFill>
              <a:schemeClr val="accent1"/>
            </a:solidFill>
            <a:ln w="15875" cap="rnd">
              <a:solidFill>
                <a:srgbClr val="237EA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7" name="Shape 237"/>
            <p:cNvSpPr/>
            <p:nvPr/>
          </p:nvSpPr>
          <p:spPr>
            <a:xfrm>
              <a:off x="189677" y="99545"/>
              <a:ext cx="3422912" cy="1662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5875" cap="rnd">
              <a:solidFill>
                <a:srgbClr val="237EA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8" name="Shape 238"/>
            <p:cNvSpPr/>
            <p:nvPr/>
          </p:nvSpPr>
          <p:spPr>
            <a:xfrm>
              <a:off x="517314" y="625633"/>
              <a:ext cx="2436912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Май пак има проблем...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title"/>
          </p:nvPr>
        </p:nvSpPr>
        <p:spPr>
          <a:xfrm>
            <a:off x="1576387" y="146049"/>
            <a:ext cx="10018714" cy="1194253"/>
          </a:xfrm>
          <a:prstGeom prst="rect">
            <a:avLst/>
          </a:prstGeom>
        </p:spPr>
        <p:txBody>
          <a:bodyPr/>
          <a:lstStyle/>
          <a:p>
            <a:pPr/>
            <a:r>
              <a:t>Какво е prototype ???</a:t>
            </a:r>
          </a:p>
        </p:txBody>
      </p:sp>
      <p:sp>
        <p:nvSpPr>
          <p:cNvPr id="242" name="Shape 242"/>
          <p:cNvSpPr/>
          <p:nvPr>
            <p:ph type="body" sz="half" idx="1"/>
          </p:nvPr>
        </p:nvSpPr>
        <p:spPr>
          <a:xfrm>
            <a:off x="1456152" y="1775740"/>
            <a:ext cx="10018715" cy="3124202"/>
          </a:xfrm>
          <a:prstGeom prst="rect">
            <a:avLst/>
          </a:prstGeom>
        </p:spPr>
        <p:txBody>
          <a:bodyPr/>
          <a:lstStyle/>
          <a:p>
            <a:pPr/>
            <a:r>
              <a:t>Всички функции имат prototype.</a:t>
            </a:r>
          </a:p>
          <a:p>
            <a:pPr/>
            <a:r>
              <a:t>Това е най-обикновен обект, който се споделя от всички инстанции на дадения клас.</a:t>
            </a:r>
          </a:p>
          <a:p>
            <a:pPr/>
            <a:r>
              <a:t>Дава достъп до this-a на конструктора.</a:t>
            </a:r>
          </a:p>
          <a:p>
            <a:pPr/>
            <a:r>
              <a:t>Използва се за добавяне на методи, своиства и при наследяване.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xfrm>
            <a:off x="1484310" y="685800"/>
            <a:ext cx="10018715" cy="1752600"/>
          </a:xfrm>
          <a:prstGeom prst="rect">
            <a:avLst/>
          </a:prstGeom>
        </p:spPr>
        <p:txBody>
          <a:bodyPr/>
          <a:lstStyle/>
          <a:p>
            <a:pPr/>
            <a:r>
              <a:t>Какво печелим и какво губим с използването на prototype ?</a:t>
            </a:r>
          </a:p>
        </p:txBody>
      </p:sp>
      <p:sp>
        <p:nvSpPr>
          <p:cNvPr id="245" name="Shape 245"/>
          <p:cNvSpPr/>
          <p:nvPr>
            <p:ph type="body" sz="half" idx="1"/>
          </p:nvPr>
        </p:nvSpPr>
        <p:spPr>
          <a:xfrm>
            <a:off x="1587490" y="2676381"/>
            <a:ext cx="10018715" cy="3124201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Печелим  performance.</a:t>
            </a:r>
          </a:p>
          <a:p>
            <a:pPr>
              <a:defRPr sz="2800"/>
            </a:pPr>
            <a:r>
              <a:t>Губим encapsulation.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xfrm>
            <a:off x="1484309" y="469725"/>
            <a:ext cx="10018715" cy="1752601"/>
          </a:xfrm>
          <a:prstGeom prst="rect">
            <a:avLst/>
          </a:prstGeom>
        </p:spPr>
        <p:txBody>
          <a:bodyPr/>
          <a:lstStyle/>
          <a:p>
            <a:pPr/>
            <a:r>
              <a:t>Наследяване и прототипна верига</a:t>
            </a:r>
            <a:br/>
          </a:p>
        </p:txBody>
      </p:sp>
      <p:sp>
        <p:nvSpPr>
          <p:cNvPr id="248" name="Shape 248"/>
          <p:cNvSpPr/>
          <p:nvPr>
            <p:ph type="body" sz="half" idx="1"/>
          </p:nvPr>
        </p:nvSpPr>
        <p:spPr>
          <a:xfrm>
            <a:off x="1484309" y="2666999"/>
            <a:ext cx="10018715" cy="3124201"/>
          </a:xfrm>
          <a:prstGeom prst="rect">
            <a:avLst/>
          </a:prstGeom>
        </p:spPr>
        <p:txBody>
          <a:bodyPr/>
          <a:lstStyle/>
          <a:p>
            <a:pPr/>
            <a:r>
              <a:t>Защо ни е наследяването ?</a:t>
            </a:r>
          </a:p>
          <a:p>
            <a:pPr/>
            <a:r>
              <a:t>Как работи прототипната верига ?</a:t>
            </a:r>
          </a:p>
          <a:p>
            <a:pPr/>
            <a:r>
              <a:t>Какво е constructor stealing ?</a:t>
            </a:r>
          </a:p>
          <a:p>
            <a:pPr/>
            <a:r>
              <a:t>Малко абстракция.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title"/>
          </p:nvPr>
        </p:nvSpPr>
        <p:spPr>
          <a:xfrm>
            <a:off x="1484310" y="685800"/>
            <a:ext cx="10018715" cy="1752600"/>
          </a:xfrm>
          <a:prstGeom prst="rect">
            <a:avLst/>
          </a:prstGeom>
        </p:spPr>
        <p:txBody>
          <a:bodyPr/>
          <a:lstStyle/>
          <a:p>
            <a:pPr/>
            <a:r>
              <a:t>Пинципите на ООП</a:t>
            </a:r>
          </a:p>
        </p:txBody>
      </p:sp>
      <p:sp>
        <p:nvSpPr>
          <p:cNvPr id="251" name="Shape 251"/>
          <p:cNvSpPr/>
          <p:nvPr>
            <p:ph type="body" sz="half" idx="1"/>
          </p:nvPr>
        </p:nvSpPr>
        <p:spPr>
          <a:xfrm>
            <a:off x="1484309" y="2666999"/>
            <a:ext cx="10018715" cy="3124201"/>
          </a:xfrm>
          <a:prstGeom prst="rect">
            <a:avLst/>
          </a:prstGeom>
        </p:spPr>
        <p:txBody>
          <a:bodyPr/>
          <a:lstStyle/>
          <a:p>
            <a:pPr>
              <a:defRPr sz="2800" u="sng"/>
            </a:pPr>
            <a:r>
              <a:t>Енкапсулация</a:t>
            </a:r>
          </a:p>
          <a:p>
            <a:pPr>
              <a:defRPr sz="2800" u="sng"/>
            </a:pPr>
            <a:r>
              <a:t>Наследяване</a:t>
            </a:r>
          </a:p>
          <a:p>
            <a:pPr>
              <a:defRPr sz="2800" u="sng"/>
            </a:pPr>
            <a:r>
              <a:t>Абстракция</a:t>
            </a:r>
          </a:p>
          <a:p>
            <a:pPr>
              <a:defRPr sz="2800" u="sng"/>
            </a:pPr>
            <a:r>
              <a:t>Полиморфизъм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/>
          </p:nvPr>
        </p:nvSpPr>
        <p:spPr>
          <a:xfrm>
            <a:off x="1484310" y="685800"/>
            <a:ext cx="10018715" cy="1752600"/>
          </a:xfrm>
          <a:prstGeom prst="rect">
            <a:avLst/>
          </a:prstGeom>
        </p:spPr>
        <p:txBody>
          <a:bodyPr/>
          <a:lstStyle>
            <a:lvl1pPr>
              <a:defRPr sz="4400" u="sng"/>
            </a:lvl1pPr>
          </a:lstStyle>
          <a:p>
            <a:pPr/>
            <a:r>
              <a:t>Енкапсулация</a:t>
            </a:r>
          </a:p>
        </p:txBody>
      </p:sp>
      <p:sp>
        <p:nvSpPr>
          <p:cNvPr id="254" name="Shape 254"/>
          <p:cNvSpPr/>
          <p:nvPr>
            <p:ph type="body" sz="half" idx="1"/>
          </p:nvPr>
        </p:nvSpPr>
        <p:spPr>
          <a:xfrm>
            <a:off x="1484309" y="2666999"/>
            <a:ext cx="10018715" cy="312420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800"/>
            </a:lvl1pPr>
          </a:lstStyle>
          <a:p>
            <a:pPr/>
            <a:r>
              <a:t>Това е способността един обект да бъде контейнер за съхранение на свойства и методи. Идеята е да имаме данни, които да не могат да бъдат доступвани от друг код извън класа.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title"/>
          </p:nvPr>
        </p:nvSpPr>
        <p:spPr>
          <a:xfrm>
            <a:off x="1484310" y="685800"/>
            <a:ext cx="10018715" cy="1752600"/>
          </a:xfrm>
          <a:prstGeom prst="rect">
            <a:avLst/>
          </a:prstGeom>
        </p:spPr>
        <p:txBody>
          <a:bodyPr/>
          <a:lstStyle>
            <a:lvl1pPr>
              <a:defRPr sz="4400" u="sng"/>
            </a:lvl1pPr>
          </a:lstStyle>
          <a:p>
            <a:pPr/>
            <a:r>
              <a:t>Наследяване</a:t>
            </a:r>
          </a:p>
        </p:txBody>
      </p:sp>
      <p:sp>
        <p:nvSpPr>
          <p:cNvPr id="257" name="Shape 257"/>
          <p:cNvSpPr/>
          <p:nvPr>
            <p:ph type="body" sz="half" idx="1"/>
          </p:nvPr>
        </p:nvSpPr>
        <p:spPr>
          <a:xfrm>
            <a:off x="1484309" y="2666999"/>
            <a:ext cx="10018715" cy="312420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800"/>
            </a:lvl1pPr>
          </a:lstStyle>
          <a:p>
            <a:pPr/>
            <a:r>
              <a:t>Позволява ни да правим ерархия от класове, с което можем да преизползваме код от вече наследени класове.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xfrm>
            <a:off x="1484310" y="685800"/>
            <a:ext cx="10018715" cy="1752600"/>
          </a:xfrm>
          <a:prstGeom prst="rect">
            <a:avLst/>
          </a:prstGeom>
        </p:spPr>
        <p:txBody>
          <a:bodyPr/>
          <a:lstStyle/>
          <a:p>
            <a:pPr/>
            <a:r>
              <a:t>Но преди това</a:t>
            </a:r>
            <a:br/>
            <a:r>
              <a:t>малко въпроси</a:t>
            </a:r>
          </a:p>
        </p:txBody>
      </p:sp>
      <p:sp>
        <p:nvSpPr>
          <p:cNvPr id="192" name="Shape 192"/>
          <p:cNvSpPr/>
          <p:nvPr>
            <p:ph type="body" sz="half" idx="1"/>
          </p:nvPr>
        </p:nvSpPr>
        <p:spPr>
          <a:xfrm>
            <a:off x="1484309" y="2666999"/>
            <a:ext cx="10018715" cy="3124201"/>
          </a:xfrm>
          <a:prstGeom prst="rect">
            <a:avLst/>
          </a:prstGeom>
        </p:spPr>
        <p:txBody>
          <a:bodyPr/>
          <a:lstStyle/>
          <a:p>
            <a:pPr/>
            <a:r>
              <a:t>Какво беше hoisting ?</a:t>
            </a:r>
          </a:p>
          <a:p>
            <a:pPr/>
            <a:r>
              <a:t>Какво връщат функциите без return?</a:t>
            </a:r>
          </a:p>
          <a:p>
            <a:pPr/>
            <a:r>
              <a:t>Как работи тройния оператор ?</a:t>
            </a:r>
          </a:p>
          <a:p>
            <a:pPr/>
            <a:r>
              <a:t>Кои типове данни са референтни ?</a:t>
            </a:r>
          </a:p>
          <a:p>
            <a:pPr/>
            <a:r>
              <a:t>typeof NaN 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title"/>
          </p:nvPr>
        </p:nvSpPr>
        <p:spPr>
          <a:xfrm>
            <a:off x="1484310" y="685800"/>
            <a:ext cx="10018715" cy="1752600"/>
          </a:xfrm>
          <a:prstGeom prst="rect">
            <a:avLst/>
          </a:prstGeom>
        </p:spPr>
        <p:txBody>
          <a:bodyPr/>
          <a:lstStyle>
            <a:lvl1pPr>
              <a:defRPr sz="4400" u="sng"/>
            </a:lvl1pPr>
          </a:lstStyle>
          <a:p>
            <a:pPr/>
            <a:r>
              <a:t>Абстракция</a:t>
            </a:r>
          </a:p>
        </p:txBody>
      </p:sp>
      <p:sp>
        <p:nvSpPr>
          <p:cNvPr id="260" name="Shape 260"/>
          <p:cNvSpPr/>
          <p:nvPr>
            <p:ph type="body" sz="half" idx="1"/>
          </p:nvPr>
        </p:nvSpPr>
        <p:spPr>
          <a:xfrm>
            <a:off x="1484309" y="2666999"/>
            <a:ext cx="10018715" cy="312420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800"/>
            </a:lvl1pPr>
          </a:lstStyle>
          <a:p>
            <a:pPr/>
            <a:r>
              <a:t>Това са класове, които се използват само за, като в тях може да имаме методи които сме задължени да опишем в наследяващите ги класове. От абстрактните класове не трябва да се правят инстанции.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title"/>
          </p:nvPr>
        </p:nvSpPr>
        <p:spPr>
          <a:xfrm>
            <a:off x="1484310" y="685800"/>
            <a:ext cx="10018715" cy="1752600"/>
          </a:xfrm>
          <a:prstGeom prst="rect">
            <a:avLst/>
          </a:prstGeom>
        </p:spPr>
        <p:txBody>
          <a:bodyPr/>
          <a:lstStyle>
            <a:lvl1pPr>
              <a:defRPr sz="4400" u="sng"/>
            </a:lvl1pPr>
          </a:lstStyle>
          <a:p>
            <a:pPr/>
            <a:r>
              <a:t>Полиморфизъм</a:t>
            </a:r>
          </a:p>
        </p:txBody>
      </p:sp>
      <p:sp>
        <p:nvSpPr>
          <p:cNvPr id="263" name="Shape 263"/>
          <p:cNvSpPr/>
          <p:nvPr>
            <p:ph type="body" sz="half" idx="1"/>
          </p:nvPr>
        </p:nvSpPr>
        <p:spPr>
          <a:xfrm>
            <a:off x="1484309" y="2666999"/>
            <a:ext cx="10018715" cy="312420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800"/>
            </a:lvl1pPr>
          </a:lstStyle>
          <a:p>
            <a:pPr/>
            <a:r>
              <a:t>В превод от гръци означава 'многоформен'. Полиморфизъм се наблюдава, когато при наследяване имаме два класа с едно и също, който се реализира по различен начин и преви нещо различно.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xfrm>
            <a:off x="1484310" y="685800"/>
            <a:ext cx="10018715" cy="1752600"/>
          </a:xfrm>
          <a:prstGeom prst="rect">
            <a:avLst/>
          </a:prstGeom>
        </p:spPr>
        <p:txBody>
          <a:bodyPr/>
          <a:lstStyle/>
          <a:p>
            <a:pPr/>
            <a:r>
              <a:t>Още малко функции</a:t>
            </a:r>
          </a:p>
        </p:txBody>
      </p:sp>
      <p:sp>
        <p:nvSpPr>
          <p:cNvPr id="195" name="Shape 195"/>
          <p:cNvSpPr/>
          <p:nvPr>
            <p:ph type="body" sz="half" idx="1"/>
          </p:nvPr>
        </p:nvSpPr>
        <p:spPr>
          <a:xfrm>
            <a:off x="1484309" y="2666999"/>
            <a:ext cx="10018715" cy="3124201"/>
          </a:xfrm>
          <a:prstGeom prst="rect">
            <a:avLst/>
          </a:prstGeom>
        </p:spPr>
        <p:txBody>
          <a:bodyPr/>
          <a:lstStyle/>
          <a:p>
            <a:pPr/>
            <a:r>
              <a:t>Видове функции.</a:t>
            </a:r>
          </a:p>
          <a:p>
            <a:pPr lvl="1" marL="742950" indent="-285750">
              <a:defRPr sz="2000"/>
            </a:pPr>
            <a:r>
              <a:t>Function declaration :  function printMsg(msg){return  msg}</a:t>
            </a:r>
          </a:p>
          <a:p>
            <a:pPr lvl="1" marL="742950" indent="-285750">
              <a:defRPr sz="2000"/>
            </a:pPr>
            <a:r>
              <a:t>Function expression:    var printMsg = function(msg){return  msg}</a:t>
            </a:r>
          </a:p>
          <a:p>
            <a:pPr lvl="1" marL="742950" indent="-285750">
              <a:defRPr sz="2000"/>
            </a:pPr>
            <a:r>
              <a:t>IIFI  :   (function(){  console.log('executed')  })()</a:t>
            </a:r>
          </a:p>
          <a:p>
            <a:pPr lvl="2" marL="1200150" indent="-285750">
              <a:defRPr sz="1800"/>
            </a:pPr>
            <a:r>
              <a:t>Как работят ?</a:t>
            </a:r>
          </a:p>
          <a:p>
            <a:pPr lvl="2" marL="1200150" indent="-285750">
              <a:defRPr sz="1800"/>
            </a:pPr>
            <a:r>
              <a:t>За какво се използват ?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xfrm>
            <a:off x="1484310" y="685800"/>
            <a:ext cx="10018715" cy="1752600"/>
          </a:xfrm>
          <a:prstGeom prst="rect">
            <a:avLst/>
          </a:prstGeom>
        </p:spPr>
        <p:txBody>
          <a:bodyPr/>
          <a:lstStyle/>
          <a:p>
            <a:pPr/>
            <a:r>
              <a:t>Финкциите са обекти</a:t>
            </a:r>
          </a:p>
        </p:txBody>
      </p:sp>
      <p:sp>
        <p:nvSpPr>
          <p:cNvPr id="198" name="Shape 198"/>
          <p:cNvSpPr/>
          <p:nvPr>
            <p:ph type="body" sz="half" idx="1"/>
          </p:nvPr>
        </p:nvSpPr>
        <p:spPr>
          <a:xfrm>
            <a:off x="1484309" y="2666999"/>
            <a:ext cx="10018715" cy="3124201"/>
          </a:xfrm>
          <a:prstGeom prst="rect">
            <a:avLst/>
          </a:prstGeom>
        </p:spPr>
        <p:txBody>
          <a:bodyPr/>
          <a:lstStyle/>
          <a:p>
            <a:pPr/>
            <a:r>
              <a:t>Пропъртита и методи принадлежащи на всяка функция</a:t>
            </a:r>
          </a:p>
          <a:p>
            <a:pPr lvl="1" marL="742950" indent="-285750">
              <a:defRPr sz="2000"/>
            </a:pPr>
            <a:r>
              <a:t>length</a:t>
            </a:r>
          </a:p>
          <a:p>
            <a:pPr lvl="1" marL="742950" indent="-285750">
              <a:defRPr sz="2000"/>
            </a:pPr>
            <a:r>
              <a:t>name</a:t>
            </a:r>
          </a:p>
          <a:p>
            <a:pPr lvl="1" marL="742950" indent="-285750">
              <a:defRPr sz="2000"/>
            </a:pPr>
            <a:r>
              <a:t>call()</a:t>
            </a:r>
          </a:p>
          <a:p>
            <a:pPr lvl="1" marL="742950" indent="-285750">
              <a:defRPr sz="2000"/>
            </a:pPr>
            <a:r>
              <a:t>apply()</a:t>
            </a:r>
          </a:p>
          <a:p>
            <a:pPr lvl="1" marL="742950" indent="-285750">
              <a:defRPr sz="2000"/>
            </a:pPr>
            <a:r>
              <a:t>toString()   (принадлежи на всичко което  е обект в JS)</a:t>
            </a:r>
          </a:p>
          <a:p>
            <a:pPr lvl="1" marL="742950" indent="-285750">
              <a:defRPr sz="2000"/>
            </a:pPr>
            <a:r>
              <a:t>Какво е arguments 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xfrm>
            <a:off x="1484310" y="685800"/>
            <a:ext cx="10018715" cy="1752600"/>
          </a:xfrm>
          <a:prstGeom prst="rect">
            <a:avLst/>
          </a:prstGeom>
        </p:spPr>
        <p:txBody>
          <a:bodyPr/>
          <a:lstStyle/>
          <a:p>
            <a:pPr/>
            <a:r>
              <a:t>Какво е scope ?</a:t>
            </a:r>
          </a:p>
        </p:txBody>
      </p:sp>
      <p:sp>
        <p:nvSpPr>
          <p:cNvPr id="201" name="Shape 201"/>
          <p:cNvSpPr/>
          <p:nvPr>
            <p:ph type="body" sz="half" idx="1"/>
          </p:nvPr>
        </p:nvSpPr>
        <p:spPr>
          <a:xfrm>
            <a:off x="1484309" y="2666999"/>
            <a:ext cx="10018715" cy="3124201"/>
          </a:xfrm>
          <a:prstGeom prst="rect">
            <a:avLst/>
          </a:prstGeom>
        </p:spPr>
        <p:txBody>
          <a:bodyPr/>
          <a:lstStyle/>
          <a:p>
            <a:pPr/>
            <a:r>
              <a:t>Function scope </a:t>
            </a:r>
          </a:p>
          <a:p>
            <a:pPr/>
            <a:r>
              <a:t>Global scope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xfrm>
            <a:off x="1634481" y="470021"/>
            <a:ext cx="10018715" cy="1752601"/>
          </a:xfrm>
          <a:prstGeom prst="rect">
            <a:avLst/>
          </a:prstGeom>
        </p:spPr>
        <p:txBody>
          <a:bodyPr/>
          <a:lstStyle/>
          <a:p>
            <a:pPr/>
            <a:r>
              <a:t>Какво е ООП ???</a:t>
            </a:r>
          </a:p>
        </p:txBody>
      </p:sp>
      <p:sp>
        <p:nvSpPr>
          <p:cNvPr id="204" name="Shape 204"/>
          <p:cNvSpPr/>
          <p:nvPr>
            <p:ph type="body" sz="half" idx="1"/>
          </p:nvPr>
        </p:nvSpPr>
        <p:spPr>
          <a:xfrm>
            <a:off x="1672022" y="2507511"/>
            <a:ext cx="10018715" cy="3124202"/>
          </a:xfrm>
          <a:prstGeom prst="rect">
            <a:avLst/>
          </a:prstGeom>
        </p:spPr>
        <p:txBody>
          <a:bodyPr/>
          <a:lstStyle/>
          <a:p>
            <a:pPr/>
            <a:r>
              <a:t>ООП е парадигма в програмирането, която ни дава допълнителна абстракция върху кода.</a:t>
            </a:r>
          </a:p>
          <a:p>
            <a:pPr/>
            <a:r>
              <a:t>Кода ни трябва да се състои от, взаимодействащи си обекти, а не обикновена функциналност.</a:t>
            </a:r>
          </a:p>
          <a:p>
            <a:pPr lvl="1" marL="742950" indent="-285750">
              <a:defRPr sz="2000"/>
            </a:pPr>
            <a:r>
              <a:t>Всеки обект има специялно предназначение или роля.</a:t>
            </a:r>
          </a:p>
          <a:p>
            <a:pPr lvl="1" marL="742950" indent="-285750">
              <a:defRPr sz="2000"/>
            </a:pPr>
            <a:r>
              <a:t>Всеки обект може да съдържа в себе си други обекти.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xfrm>
            <a:off x="1484312" y="188572"/>
            <a:ext cx="10018714" cy="1237003"/>
          </a:xfrm>
          <a:prstGeom prst="rect">
            <a:avLst/>
          </a:prstGeom>
        </p:spPr>
        <p:txBody>
          <a:bodyPr/>
          <a:lstStyle/>
          <a:p>
            <a:pPr/>
            <a:r>
              <a:t>Класическо ООП</a:t>
            </a:r>
          </a:p>
        </p:txBody>
      </p:sp>
      <p:sp>
        <p:nvSpPr>
          <p:cNvPr id="207" name="Shape 207"/>
          <p:cNvSpPr/>
          <p:nvPr>
            <p:ph type="body" idx="1"/>
          </p:nvPr>
        </p:nvSpPr>
        <p:spPr>
          <a:xfrm>
            <a:off x="1484312" y="1391094"/>
            <a:ext cx="10018714" cy="4400106"/>
          </a:xfrm>
          <a:prstGeom prst="rect">
            <a:avLst/>
          </a:prstGeom>
        </p:spPr>
        <p:txBody>
          <a:bodyPr/>
          <a:lstStyle/>
          <a:p>
            <a:pPr/>
            <a:r>
              <a:t>JavaScript използва функциите за създаване на обекти.</a:t>
            </a:r>
          </a:p>
          <a:p>
            <a:pPr/>
            <a:r>
              <a:t>Функциите играят ролята на </a:t>
            </a:r>
            <a:r>
              <a:t>конструктори и зъздават обекти, когат бъдат извикани с   new   преди името на функцията.</a:t>
            </a:r>
          </a:p>
          <a:p>
            <a:pPr lvl="1" marL="742950" indent="-285750">
              <a:defRPr sz="2000"/>
            </a:pPr>
            <a:r>
              <a:t>Тези функции нямат за цел да свършат някаква работа, те се използват за шаблони за създаване на обекти. </a:t>
            </a:r>
          </a:p>
          <a:p>
            <a:pPr lvl="1" marL="0" indent="457200">
              <a:buSzTx/>
              <a:buNone/>
              <a:defRPr sz="2000"/>
            </a:pPr>
          </a:p>
          <a:p>
            <a:pPr lvl="1" marL="0" indent="457200">
              <a:buSzTx/>
              <a:buNone/>
              <a:defRPr sz="2000"/>
            </a:pPr>
            <a:r>
              <a:t>function Person() {  };</a:t>
            </a:r>
          </a:p>
          <a:p>
            <a:pPr lvl="1" marL="0" indent="457200">
              <a:buSzTx/>
              <a:buNone/>
              <a:defRPr sz="2000"/>
            </a:pPr>
            <a:r>
              <a:t>var gosho = new Person();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xfrm>
            <a:off x="1549399" y="292100"/>
            <a:ext cx="9906087" cy="1011450"/>
          </a:xfrm>
          <a:prstGeom prst="rect">
            <a:avLst/>
          </a:prstGeom>
        </p:spPr>
        <p:txBody>
          <a:bodyPr/>
          <a:lstStyle/>
          <a:p>
            <a:pPr/>
            <a:r>
              <a:t>Създаване на обекти</a:t>
            </a:r>
          </a:p>
        </p:txBody>
      </p:sp>
      <p:sp>
        <p:nvSpPr>
          <p:cNvPr id="210" name="Shape 210"/>
          <p:cNvSpPr/>
          <p:nvPr>
            <p:ph type="body" sz="half" idx="1"/>
          </p:nvPr>
        </p:nvSpPr>
        <p:spPr>
          <a:xfrm>
            <a:off x="1550010" y="1841412"/>
            <a:ext cx="10018715" cy="31242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2200"/>
            </a:pPr>
            <a:r>
              <a:t>Когато създаваме с обект new  всяка инстанция е независима една от друга    </a:t>
            </a:r>
          </a:p>
          <a:p>
            <a:pPr marL="0" indent="0">
              <a:lnSpc>
                <a:spcPct val="80000"/>
              </a:lnSpc>
              <a:buSzTx/>
              <a:buNone/>
              <a:defRPr sz="2200"/>
            </a:pPr>
            <a:r>
              <a:t>    </a:t>
            </a:r>
            <a:r>
              <a:rPr sz="1800"/>
              <a:t> </a:t>
            </a:r>
          </a:p>
          <a:p>
            <a:pPr marL="0" indent="0">
              <a:lnSpc>
                <a:spcPct val="80000"/>
              </a:lnSpc>
              <a:buSzTx/>
              <a:buNone/>
              <a:defRPr sz="2000"/>
            </a:pPr>
          </a:p>
          <a:p>
            <a:pPr marL="0" indent="0">
              <a:lnSpc>
                <a:spcPct val="80000"/>
              </a:lnSpc>
              <a:buSzTx/>
              <a:buNone/>
              <a:defRPr sz="2000"/>
            </a:pPr>
          </a:p>
          <a:p>
            <a:pPr marL="0" indent="0">
              <a:lnSpc>
                <a:spcPct val="80000"/>
              </a:lnSpc>
              <a:buSzTx/>
              <a:buNone/>
              <a:defRPr sz="1800"/>
            </a:pPr>
            <a:r>
              <a:t>     var gosho = new Person();</a:t>
            </a:r>
            <a:endParaRPr sz="2200"/>
          </a:p>
          <a:p>
            <a:pPr marL="0" indent="0">
              <a:lnSpc>
                <a:spcPct val="80000"/>
              </a:lnSpc>
              <a:buSzTx/>
              <a:buNone/>
              <a:defRPr sz="1800"/>
            </a:pPr>
            <a:r>
              <a:t>     var maria = new Person();</a:t>
            </a:r>
            <a:endParaRPr sz="2200"/>
          </a:p>
          <a:p>
            <a:pPr marL="0" indent="0">
              <a:lnSpc>
                <a:spcPct val="80000"/>
              </a:lnSpc>
              <a:buSzTx/>
              <a:buNone/>
              <a:defRPr sz="1800"/>
            </a:pPr>
            <a:r>
              <a:t>     maria.name = "Maria";</a:t>
            </a:r>
            <a:endParaRPr sz="2200"/>
          </a:p>
          <a:p>
            <a:pPr marL="0" indent="0">
              <a:lnSpc>
                <a:spcPct val="80000"/>
              </a:lnSpc>
              <a:buSzTx/>
              <a:buNone/>
              <a:defRPr sz="1800"/>
            </a:pPr>
            <a:r>
              <a:t>     gosho.name = "Georgi";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xfrm>
            <a:off x="1549399" y="292100"/>
            <a:ext cx="9906087" cy="1011450"/>
          </a:xfrm>
          <a:prstGeom prst="rect">
            <a:avLst/>
          </a:prstGeom>
        </p:spPr>
        <p:txBody>
          <a:bodyPr/>
          <a:lstStyle/>
          <a:p>
            <a:pPr/>
            <a:r>
              <a:t>Създаване на обекти</a:t>
            </a:r>
          </a:p>
        </p:txBody>
      </p:sp>
      <p:sp>
        <p:nvSpPr>
          <p:cNvPr id="213" name="Shape 213"/>
          <p:cNvSpPr/>
          <p:nvPr>
            <p:ph type="body" sz="half" idx="1"/>
          </p:nvPr>
        </p:nvSpPr>
        <p:spPr>
          <a:xfrm>
            <a:off x="1550010" y="1841412"/>
            <a:ext cx="10018715" cy="31242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2200"/>
            </a:pPr>
            <a:r>
              <a:t>Когато създаваме с обект new  всяка инстанция е независима една от друга    </a:t>
            </a:r>
          </a:p>
          <a:p>
            <a:pPr marL="0" indent="0">
              <a:lnSpc>
                <a:spcPct val="80000"/>
              </a:lnSpc>
              <a:buSzTx/>
              <a:buNone/>
              <a:defRPr sz="2200"/>
            </a:pPr>
            <a:r>
              <a:t>    </a:t>
            </a:r>
            <a:r>
              <a:rPr sz="1800"/>
              <a:t> </a:t>
            </a:r>
          </a:p>
          <a:p>
            <a:pPr marL="0" indent="0">
              <a:lnSpc>
                <a:spcPct val="80000"/>
              </a:lnSpc>
              <a:buSzTx/>
              <a:buNone/>
              <a:defRPr sz="2000"/>
            </a:pPr>
          </a:p>
          <a:p>
            <a:pPr marL="0" indent="0">
              <a:lnSpc>
                <a:spcPct val="80000"/>
              </a:lnSpc>
              <a:buSzTx/>
              <a:buNone/>
              <a:defRPr sz="2000"/>
            </a:pPr>
          </a:p>
          <a:p>
            <a:pPr marL="0" indent="0">
              <a:lnSpc>
                <a:spcPct val="80000"/>
              </a:lnSpc>
              <a:buSzTx/>
              <a:buNone/>
              <a:defRPr sz="1800"/>
            </a:pPr>
            <a:r>
              <a:t>     var gosho = new Person();</a:t>
            </a:r>
            <a:endParaRPr sz="2200"/>
          </a:p>
          <a:p>
            <a:pPr marL="0" indent="0">
              <a:lnSpc>
                <a:spcPct val="80000"/>
              </a:lnSpc>
              <a:buSzTx/>
              <a:buNone/>
              <a:defRPr sz="1800"/>
            </a:pPr>
            <a:r>
              <a:t>     var maria = new Person();</a:t>
            </a:r>
            <a:endParaRPr sz="2200"/>
          </a:p>
          <a:p>
            <a:pPr marL="0" indent="0">
              <a:lnSpc>
                <a:spcPct val="80000"/>
              </a:lnSpc>
              <a:buSzTx/>
              <a:buNone/>
              <a:defRPr sz="1800"/>
            </a:pPr>
            <a:r>
              <a:t>     maria.name = "Maria";</a:t>
            </a:r>
            <a:endParaRPr sz="2200"/>
          </a:p>
          <a:p>
            <a:pPr marL="0" indent="0">
              <a:lnSpc>
                <a:spcPct val="80000"/>
              </a:lnSpc>
              <a:buSzTx/>
              <a:buNone/>
              <a:defRPr sz="1800"/>
            </a:pPr>
            <a:r>
              <a:t>     gosho.name = "Georgi";  </a:t>
            </a:r>
          </a:p>
        </p:txBody>
      </p:sp>
      <p:grpSp>
        <p:nvGrpSpPr>
          <p:cNvPr id="220" name="Group 220"/>
          <p:cNvGrpSpPr/>
          <p:nvPr/>
        </p:nvGrpSpPr>
        <p:grpSpPr>
          <a:xfrm>
            <a:off x="3967126" y="2185794"/>
            <a:ext cx="2973824" cy="1783596"/>
            <a:chOff x="0" y="0"/>
            <a:chExt cx="2973822" cy="1783594"/>
          </a:xfrm>
        </p:grpSpPr>
        <p:sp>
          <p:nvSpPr>
            <p:cNvPr id="214" name="Shape 214"/>
            <p:cNvSpPr/>
            <p:nvPr/>
          </p:nvSpPr>
          <p:spPr>
            <a:xfrm>
              <a:off x="0" y="0"/>
              <a:ext cx="2973823" cy="1554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1"/>
            </a:solidFill>
            <a:ln w="15875" cap="rnd">
              <a:solidFill>
                <a:srgbClr val="237EA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5" name="Shape 215"/>
            <p:cNvSpPr/>
            <p:nvPr/>
          </p:nvSpPr>
          <p:spPr>
            <a:xfrm>
              <a:off x="854330" y="1431140"/>
              <a:ext cx="258595" cy="258595"/>
            </a:xfrm>
            <a:prstGeom prst="ellipse">
              <a:avLst/>
            </a:prstGeom>
            <a:solidFill>
              <a:schemeClr val="accent1"/>
            </a:solidFill>
            <a:ln w="15875" cap="rnd">
              <a:solidFill>
                <a:srgbClr val="237EA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6" name="Shape 216"/>
            <p:cNvSpPr/>
            <p:nvPr/>
          </p:nvSpPr>
          <p:spPr>
            <a:xfrm>
              <a:off x="816806" y="1600601"/>
              <a:ext cx="172397" cy="172397"/>
            </a:xfrm>
            <a:prstGeom prst="ellipse">
              <a:avLst/>
            </a:prstGeom>
            <a:solidFill>
              <a:schemeClr val="accent1"/>
            </a:solidFill>
            <a:ln w="15875" cap="rnd">
              <a:solidFill>
                <a:srgbClr val="237EA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7" name="Shape 217"/>
            <p:cNvSpPr/>
            <p:nvPr/>
          </p:nvSpPr>
          <p:spPr>
            <a:xfrm>
              <a:off x="825645" y="1697396"/>
              <a:ext cx="86199" cy="86199"/>
            </a:xfrm>
            <a:prstGeom prst="ellipse">
              <a:avLst/>
            </a:prstGeom>
            <a:solidFill>
              <a:schemeClr val="accent1"/>
            </a:solidFill>
            <a:ln w="15875" cap="rnd">
              <a:solidFill>
                <a:srgbClr val="237EA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51004" y="79048"/>
              <a:ext cx="2725015" cy="1319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5875" cap="rnd">
              <a:solidFill>
                <a:srgbClr val="237EA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9" name="Shape 219"/>
            <p:cNvSpPr/>
            <p:nvPr/>
          </p:nvSpPr>
          <p:spPr>
            <a:xfrm>
              <a:off x="411840" y="435098"/>
              <a:ext cx="1940050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Какво не е наред тук ?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0000FF"/>
      </a:hlink>
      <a:folHlink>
        <a:srgbClr val="FF00FF"/>
      </a:folHlink>
    </a:clrScheme>
    <a:fontScheme name="Parallax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0" stA="26000" stPos="0" endA="0" endPos="40000" dist="0" dir="5400000" fadeDir="5400000" sx="100000" sy="-100000" kx="0" ky="0" algn="bl" rotWithShape="0"/>
          </a:effectLst>
        </a:effectStyle>
        <a:effectStyle>
          <a:effectLst>
            <a:reflection blurRad="0" stA="26000" stPos="0" endA="0" endPos="40000" dist="0" dir="5400000" fadeDir="5400000" sx="100000" sy="-100000" kx="0" ky="0" algn="bl" rotWithShape="0"/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>
          <a:reflection blurRad="0" stA="26000" stPos="0" endA="0" endPos="40000" dist="0" dir="5400000" fadeDir="5400000" sx="100000" sy="-100000" kx="0" ky="0" algn="bl" rotWithShape="0"/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0000FF"/>
      </a:hlink>
      <a:folHlink>
        <a:srgbClr val="FF00FF"/>
      </a:folHlink>
    </a:clrScheme>
    <a:fontScheme name="Parallax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0" stA="26000" stPos="0" endA="0" endPos="40000" dist="0" dir="5400000" fadeDir="5400000" sx="100000" sy="-100000" kx="0" ky="0" algn="bl" rotWithShape="0"/>
          </a:effectLst>
        </a:effectStyle>
        <a:effectStyle>
          <a:effectLst>
            <a:reflection blurRad="0" stA="26000" stPos="0" endA="0" endPos="40000" dist="0" dir="5400000" fadeDir="5400000" sx="100000" sy="-100000" kx="0" ky="0" algn="bl" rotWithShape="0"/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>
          <a:reflection blurRad="0" stA="26000" stPos="0" endA="0" endPos="40000" dist="0" dir="5400000" fadeDir="5400000" sx="100000" sy="-100000" kx="0" ky="0" algn="bl" rotWithShape="0"/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