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80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horzBarState="maximized">
    <p:restoredLeft sz="11568"/>
    <p:restoredTop sz="94444"/>
  </p:normalViewPr>
  <p:slideViewPr>
    <p:cSldViewPr snapToGrid="0">
      <p:cViewPr>
        <p:scale>
          <a:sx n="150" d="100"/>
          <a:sy n="150" d="100"/>
        </p:scale>
        <p:origin x="656" y="208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graphs plot the MSE against number of predictors. The top graph shows all 106 non-zero predictors, and the bottom graph zooms into the top 50 predictors to better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</a:t>
            </a:r>
            <a:r>
              <a:rPr lang="en-US" baseline="0" smtClean="0"/>
              <a:t>the trend. You </a:t>
            </a:r>
            <a:r>
              <a:rPr lang="en-US" baseline="0" dirty="0" smtClean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And these are the</a:t>
            </a:r>
            <a:r>
              <a:rPr lang="en-US" baseline="0" dirty="0" smtClean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You can first see that there are two features with negative coefficients –age of the house and </a:t>
            </a:r>
            <a:r>
              <a:rPr lang="en-US" baseline="0" dirty="0" err="1" smtClean="0"/>
              <a:t>mszoning</a:t>
            </a:r>
            <a:r>
              <a:rPr lang="en-US" baseline="0" dirty="0" smtClean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Above grade living area (</a:t>
            </a:r>
            <a:r>
              <a:rPr lang="en-US" baseline="0" dirty="0" err="1" smtClean="0"/>
              <a:t>grlivarea</a:t>
            </a:r>
            <a:r>
              <a:rPr lang="en-US" baseline="0" dirty="0" smtClean="0"/>
              <a:t>) and </a:t>
            </a:r>
            <a:r>
              <a:rPr lang="en-US" baseline="0" dirty="0" err="1" smtClean="0"/>
              <a:t>saleprice</a:t>
            </a:r>
            <a:r>
              <a:rPr lang="en-US" baseline="0" dirty="0" smtClean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 smtClean="0"/>
              <a:t>centralair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is a correlation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of the 10 features that have the highest correlations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 smtClean="0"/>
              <a:t>Overallquall</a:t>
            </a:r>
            <a:r>
              <a:rPr lang="en-US" baseline="0" dirty="0" smtClean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There is also some 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, e.g. between </a:t>
            </a:r>
            <a:r>
              <a:rPr lang="en-US" baseline="0" dirty="0" err="1" smtClean="0"/>
              <a:t>garagecars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garagearea</a:t>
            </a:r>
            <a:r>
              <a:rPr lang="en-US" baseline="0" dirty="0" smtClean="0"/>
              <a:t>, and 1stflrsf and </a:t>
            </a:r>
            <a:r>
              <a:rPr lang="en-US" baseline="0" dirty="0" err="1" smtClean="0"/>
              <a:t>totalbsmtsf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Looking at the top 2 features specifically, there is quite an obvious linear relationship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shows the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 smtClean="0"/>
              <a:t>Regularised</a:t>
            </a:r>
            <a:r>
              <a:rPr lang="en-US" dirty="0" smtClean="0"/>
              <a:t> regressions all did better than the simple</a:t>
            </a:r>
            <a:r>
              <a:rPr lang="en-US" baseline="0" dirty="0" smtClean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dsi-us-6-project-2-regression-challenge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</a:t>
            </a:r>
            <a:r>
              <a:rPr lang="en-GB" sz="4400" b="1" dirty="0" smtClean="0"/>
              <a:t>rice </a:t>
            </a:r>
            <a:r>
              <a:rPr lang="en-GB" sz="4400" b="1" dirty="0"/>
              <a:t>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 smtClean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6" y="0"/>
            <a:ext cx="599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"/>
            <a:ext cx="9144000" cy="5092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</a:t>
            </a:r>
            <a:r>
              <a:rPr lang="en-US" sz="1400" dirty="0" smtClean="0"/>
              <a:t>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House buyers should invest in </a:t>
            </a:r>
            <a:r>
              <a:rPr lang="en-US" sz="1400" dirty="0"/>
              <a:t>Northridge Heights, Stone Brook, and </a:t>
            </a:r>
            <a:r>
              <a:rPr lang="en-US" sz="1400" dirty="0" smtClean="0"/>
              <a:t>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Repaint/remodel </a:t>
            </a:r>
            <a:r>
              <a:rPr lang="en-US" sz="1400" dirty="0"/>
              <a:t>the interior and exterior </a:t>
            </a:r>
            <a:r>
              <a:rPr lang="en-US" sz="1400" dirty="0" smtClean="0"/>
              <a:t>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</a:t>
            </a:r>
            <a:r>
              <a:rPr lang="en-US" sz="1400" dirty="0" smtClean="0"/>
              <a:t>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/>
              <a:t>a fireplace (if not already </a:t>
            </a:r>
            <a:r>
              <a:rPr lang="en-US" sz="1400" dirty="0" smtClean="0"/>
              <a:t>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garage if it is in bad </a:t>
            </a:r>
            <a:r>
              <a:rPr lang="en-US" sz="1400" dirty="0" smtClean="0"/>
              <a:t>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</a:t>
            </a:r>
            <a:r>
              <a:rPr lang="en-US" smtClean="0"/>
              <a:t>a </a:t>
            </a:r>
            <a:r>
              <a:rPr lang="en-US" smtClean="0"/>
              <a:t>regression </a:t>
            </a:r>
            <a:r>
              <a:rPr lang="en-US" dirty="0" smtClean="0"/>
              <a:t>model, this project aims to answer the following questions: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budget, what kind of house would one be able to afford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Features with possible linear relationship with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name            null count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985348"/>
                <a:gridCol w="416512"/>
                <a:gridCol w="3962642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Drop</a:t>
                      </a:r>
                      <a:r>
                        <a:rPr lang="en-GB" sz="1200" baseline="0" dirty="0" smtClean="0"/>
                        <a:t> columns with &gt;80% zero or a single value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Impute</a:t>
                      </a:r>
                      <a:r>
                        <a:rPr lang="en-US" sz="1200" baseline="0" dirty="0" smtClean="0"/>
                        <a:t> missing values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ordinal to numerical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</a:t>
                      </a:r>
                      <a:r>
                        <a:rPr lang="en-US" sz="1200" baseline="0" dirty="0" smtClean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/>
                <a:gridCol w="1727791"/>
                <a:gridCol w="1727791"/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r>
                        <a:rPr lang="en-US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26471299993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</a:t>
                      </a:r>
                      <a:r>
                        <a:rPr lang="en-US" baseline="0" dirty="0" smtClean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855</Words>
  <Application>Microsoft Macintosh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294</cp:revision>
  <dcterms:modified xsi:type="dcterms:W3CDTF">2019-10-11T03:04:52Z</dcterms:modified>
</cp:coreProperties>
</file>