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9" r:id="rId3"/>
    <p:sldId id="30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81" r:id="rId12"/>
    <p:sldId id="291" r:id="rId13"/>
    <p:sldId id="296" r:id="rId14"/>
    <p:sldId id="258" r:id="rId15"/>
    <p:sldId id="293" r:id="rId16"/>
    <p:sldId id="286" r:id="rId17"/>
    <p:sldId id="284" r:id="rId18"/>
    <p:sldId id="294" r:id="rId19"/>
    <p:sldId id="297" r:id="rId20"/>
    <p:sldId id="308" r:id="rId21"/>
    <p:sldId id="290" r:id="rId22"/>
    <p:sldId id="280" r:id="rId23"/>
    <p:sldId id="295" r:id="rId24"/>
    <p:sldId id="287" r:id="rId25"/>
    <p:sldId id="282" r:id="rId26"/>
    <p:sldId id="29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538"/>
    <p:restoredTop sz="73684"/>
  </p:normalViewPr>
  <p:slideViewPr>
    <p:cSldViewPr snapToGrid="0">
      <p:cViewPr>
        <p:scale>
          <a:sx n="99" d="100"/>
          <a:sy n="99" d="100"/>
        </p:scale>
        <p:origin x="144" y="328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baseline="0" dirty="0" smtClean="0"/>
              <a:t>The misclassifications in the production model are likely due to the high degree of overlap in the words that have the highest probabilities of occurring in each class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This shows that there are some similarities in what people discuss in both </a:t>
            </a:r>
            <a:r>
              <a:rPr lang="en-US" baseline="0" smtClean="0"/>
              <a:t>subreddits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Very few posts have texts in their body.</a:t>
            </a:r>
            <a:r>
              <a:rPr lang="en-US" baseline="0" dirty="0" smtClean="0"/>
              <a:t> M</a:t>
            </a:r>
            <a:r>
              <a:rPr lang="en-US" dirty="0" smtClean="0"/>
              <a:t>ajority of the posts are links, images, or consists purely of e.g. a question in the title.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So</a:t>
            </a:r>
            <a:r>
              <a:rPr lang="en-US" baseline="0" dirty="0" smtClean="0"/>
              <a:t> it </a:t>
            </a:r>
            <a:r>
              <a:rPr lang="en-US" dirty="0" smtClean="0"/>
              <a:t>would not</a:t>
            </a:r>
            <a:r>
              <a:rPr lang="en-US" baseline="0" dirty="0" smtClean="0"/>
              <a:t> </a:t>
            </a:r>
            <a:r>
              <a:rPr lang="en-US" dirty="0" smtClean="0"/>
              <a:t>be a good idea to predict new posts based on their post contents as it would be absent in most of them.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087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Very right-skewed distributions with a lot of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Title lengths between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quite similar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r/</a:t>
            </a:r>
            <a:r>
              <a:rPr lang="en-US" baseline="0" dirty="0" err="1" smtClean="0"/>
              <a:t>singapore</a:t>
            </a:r>
            <a:r>
              <a:rPr lang="en-US" baseline="0" dirty="0" smtClean="0"/>
              <a:t> has longer </a:t>
            </a:r>
            <a:r>
              <a:rPr lang="en-US" baseline="0" dirty="0" smtClean="0"/>
              <a:t>posts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During a preliminary EDA, the </a:t>
            </a:r>
            <a:r>
              <a:rPr lang="en-US" baseline="0" dirty="0" smtClean="0"/>
              <a:t>top words by count in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dominated by noise, which can be attributed to </a:t>
            </a:r>
            <a:r>
              <a:rPr lang="en-US" dirty="0" smtClean="0"/>
              <a:t>daily discussion posts made by moderators (evident from the "questions thread", "</a:t>
            </a:r>
            <a:r>
              <a:rPr lang="en-US" dirty="0" err="1" smtClean="0"/>
              <a:t>singapore</a:t>
            </a:r>
            <a:r>
              <a:rPr lang="en-US" dirty="0" smtClean="0"/>
              <a:t> random discussion", "</a:t>
            </a:r>
            <a:r>
              <a:rPr lang="en-US" dirty="0" err="1" smtClean="0"/>
              <a:t>malaysia</a:t>
            </a:r>
            <a:r>
              <a:rPr lang="en-US" dirty="0" smtClean="0"/>
              <a:t> daily random"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I will address during preprocessing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89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Main preprocessing steps, mainly to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Clean up noise in the data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Engineer new features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After preprocessing, I looked at the most common words again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Signals are clearer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Topic words are mostly unique to each </a:t>
            </a:r>
            <a:r>
              <a:rPr lang="en-US" baseline="0" dirty="0" err="1" smtClean="0"/>
              <a:t>subreddit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 smtClean="0"/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baseline="0" dirty="0" smtClean="0"/>
              <a:t>With the production model, I got an accuracy of about 70% on the test data</a:t>
            </a:r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ingapore/" TargetMode="External"/><Relationship Id="rId4" Type="http://schemas.openxmlformats.org/officeDocument/2006/relationships/hyperlink" Target="https://www.reddit.com/r/malaysi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 err="1" smtClean="0"/>
              <a:t>Subreddit</a:t>
            </a:r>
            <a:r>
              <a:rPr lang="en-GB" sz="4400" b="1" dirty="0" smtClean="0"/>
              <a:t> Classification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7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Pei Qing: r/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EatCheapAndHealthy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r/Supplements</a:t>
            </a:r>
          </a:p>
          <a:p>
            <a:pPr marL="0" lvl="0" indent="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Elaine: r/Singapore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r/Malaysia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22" y="1000631"/>
            <a:ext cx="1977781" cy="75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8F0DE-3259-4B72-8DC1-47519B3B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29FD9B4-BB80-49F9-B07F-8D264834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7" y="2148365"/>
            <a:ext cx="5494310" cy="16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6086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8786"/>
            <a:ext cx="8162449" cy="253462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binary classification model, this project aims to predict which </a:t>
            </a:r>
            <a:r>
              <a:rPr lang="en-US" dirty="0" err="1" smtClean="0"/>
              <a:t>subreddit</a:t>
            </a:r>
            <a:r>
              <a:rPr lang="en-US" dirty="0" smtClean="0"/>
              <a:t> a post belongs to – r/Singapore or r/Malaysia.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Would one be able to tell apart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 from r/Singapore and r/Malaysia?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How different really are the two countries?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r/Singapore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r/Malaysia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(23 Sep – 22 Oct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1552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Lack of post content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Content lengths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Noise in the corpus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of posts containing text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787400"/>
            <a:ext cx="4470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lengths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2043" y="805498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Titles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4"/>
          <a:stretch/>
        </p:blipFill>
        <p:spPr>
          <a:xfrm>
            <a:off x="1023869" y="1190512"/>
            <a:ext cx="7096259" cy="3651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9038" y="799690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Posts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" y="723900"/>
            <a:ext cx="9144000" cy="36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63477"/>
              </p:ext>
            </p:extLst>
          </p:nvPr>
        </p:nvGraphicFramePr>
        <p:xfrm>
          <a:off x="184972" y="1073886"/>
          <a:ext cx="8785608" cy="3505431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670954"/>
                <a:gridCol w="383458"/>
                <a:gridCol w="4310090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Check</a:t>
                      </a:r>
                      <a:r>
                        <a:rPr lang="en-GB" sz="1200" baseline="0" dirty="0" smtClean="0"/>
                        <a:t> for </a:t>
                      </a:r>
                      <a:r>
                        <a:rPr lang="en-GB" sz="1200" baseline="0" dirty="0" err="1" smtClean="0"/>
                        <a:t>crossposts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html links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moderator posts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Engineer</a:t>
                      </a:r>
                      <a:r>
                        <a:rPr lang="en-US" sz="1200" baseline="0" dirty="0" smtClean="0"/>
                        <a:t> new features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i="1" dirty="0" smtClean="0"/>
                        <a:t>Comment lengths:</a:t>
                      </a:r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/>
                    </a:p>
                    <a:p>
                      <a:r>
                        <a:rPr lang="en-US" sz="1100" i="1" dirty="0" smtClean="0"/>
                        <a:t>Title and post lengths:</a:t>
                      </a:r>
                      <a:endParaRPr lang="en-US" sz="11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Fill null values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1378564"/>
            <a:ext cx="3152878" cy="72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2724037"/>
            <a:ext cx="3595329" cy="303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2908043"/>
            <a:ext cx="4295445" cy="74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3898398"/>
            <a:ext cx="3595329" cy="238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1378564"/>
            <a:ext cx="4295445" cy="482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3894855"/>
            <a:ext cx="4295445" cy="3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" y="0"/>
            <a:ext cx="882247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words after </a:t>
            </a:r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8" y="0"/>
            <a:ext cx="7383411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1" y="202979"/>
            <a:ext cx="308344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761" y="1520042"/>
            <a:ext cx="8617397" cy="51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400" y="721452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model parameters: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400" y="1294152"/>
            <a:ext cx="8162449" cy="205469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Trained/predict using title and post lengths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CountVectorizer</a:t>
            </a:r>
            <a:r>
              <a:rPr lang="en-US" dirty="0" smtClean="0"/>
              <a:t>; </a:t>
            </a:r>
            <a:r>
              <a:rPr lang="en-US" dirty="0" err="1" smtClean="0"/>
              <a:t>max_df</a:t>
            </a:r>
            <a:r>
              <a:rPr lang="en-US" dirty="0" smtClean="0"/>
              <a:t> = 0.05, </a:t>
            </a:r>
            <a:r>
              <a:rPr lang="en-US" dirty="0" err="1" smtClean="0"/>
              <a:t>n_grams</a:t>
            </a:r>
            <a:r>
              <a:rPr lang="en-US" dirty="0" smtClean="0"/>
              <a:t> = (1, 3)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Normalising</a:t>
            </a:r>
            <a:r>
              <a:rPr lang="en-US" dirty="0" smtClean="0"/>
              <a:t> post lengths with </a:t>
            </a:r>
            <a:r>
              <a:rPr lang="en-US" dirty="0" err="1" smtClean="0"/>
              <a:t>RobustScaler</a:t>
            </a:r>
            <a:endParaRPr lang="en-US" dirty="0" smtClean="0"/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Multinomial naïve Bayes model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A4BE2-F8BE-4492-8880-264B7380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business man in the FF fitness industry wants to expand his business by venturing into new market sector. However, he cannot decide whether to venture into selling supplements or </a:t>
            </a:r>
            <a:r>
              <a:rPr lang="en-US" dirty="0" err="1"/>
              <a:t>seting</a:t>
            </a:r>
            <a:r>
              <a:rPr lang="en-US" dirty="0"/>
              <a:t> up </a:t>
            </a:r>
            <a:r>
              <a:rPr lang="en-US" dirty="0" err="1"/>
              <a:t>resturants</a:t>
            </a:r>
            <a:r>
              <a:rPr lang="en-US" dirty="0"/>
              <a:t> that sells healthy and </a:t>
            </a:r>
            <a:r>
              <a:rPr lang="en-US" dirty="0" err="1"/>
              <a:t>afforable</a:t>
            </a:r>
            <a:r>
              <a:rPr lang="en-US" dirty="0"/>
              <a:t> food. He wants his team to do some market study using post from </a:t>
            </a:r>
            <a:r>
              <a:rPr lang="en-US" dirty="0" err="1"/>
              <a:t>subreddit</a:t>
            </a:r>
            <a:r>
              <a:rPr lang="en-US" dirty="0"/>
              <a:t> since it is the sixth-most-popular website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Reddit</a:t>
            </a:r>
            <a:r>
              <a:rPr lang="en-US" dirty="0" smtClean="0"/>
              <a:t> </a:t>
            </a:r>
            <a:r>
              <a:rPr lang="en-US" dirty="0"/>
              <a:t>admins sent one big dataset without </a:t>
            </a:r>
            <a:r>
              <a:rPr lang="en-US" dirty="0" err="1"/>
              <a:t>seperating</a:t>
            </a:r>
            <a:r>
              <a:rPr lang="en-US" dirty="0"/>
              <a:t> the </a:t>
            </a:r>
            <a:r>
              <a:rPr lang="en-US" dirty="0" err="1"/>
              <a:t>subreddit</a:t>
            </a:r>
            <a:r>
              <a:rPr lang="en-US" dirty="0"/>
              <a:t> post. Being a data analysts in the FF fitness company, I was assigned to </a:t>
            </a:r>
            <a:r>
              <a:rPr lang="en-US" dirty="0" err="1"/>
              <a:t>seperate</a:t>
            </a:r>
            <a:r>
              <a:rPr lang="en-US" dirty="0"/>
              <a:t> the posts and send to the </a:t>
            </a:r>
            <a:r>
              <a:rPr lang="en-US" dirty="0" err="1"/>
              <a:t>relevent</a:t>
            </a:r>
            <a:r>
              <a:rPr lang="en-US" dirty="0"/>
              <a:t> marketing team for market studies.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9"/>
          <a:stretch/>
        </p:blipFill>
        <p:spPr>
          <a:xfrm>
            <a:off x="6108484" y="2956956"/>
            <a:ext cx="3102731" cy="223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" y="1210788"/>
            <a:ext cx="6108484" cy="246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2215" y="810426"/>
            <a:ext cx="1105972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r/Singapore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9210" y="804618"/>
            <a:ext cx="1205938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r/Malaysia</a:t>
            </a:r>
            <a:endParaRPr lang="en-US" sz="1200" b="1" dirty="0"/>
          </a:p>
        </p:txBody>
      </p:sp>
      <p:sp>
        <p:nvSpPr>
          <p:cNvPr id="9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overlap in words used for prediction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2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50815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accuracy of the production model shows that posts in r/Malaysia and r/Singapore are fairly different, but still have a good amount of similarities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differences are mainly due to differences in current affairs in Singapore and Malaysia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It would not be enough to train the model from past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To improve the model: using a bigger training corpus such as </a:t>
            </a:r>
            <a:r>
              <a:rPr lang="en-US" sz="1600" dirty="0"/>
              <a:t>E</a:t>
            </a:r>
            <a:r>
              <a:rPr lang="en-US" sz="1600" dirty="0" smtClean="0"/>
              <a:t>nglish news sites, which would contain more keywords on current affair issues</a:t>
            </a:r>
            <a:endParaRPr lang="en-US" sz="16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Further applications for such a classification model: automating CRM tasks based on topic matching, recommending </a:t>
            </a:r>
            <a:r>
              <a:rPr lang="en-US" sz="1600" dirty="0"/>
              <a:t>similar articles to readers, </a:t>
            </a:r>
            <a:r>
              <a:rPr lang="en-US" sz="1600" dirty="0" smtClean="0"/>
              <a:t>spam </a:t>
            </a:r>
            <a:r>
              <a:rPr lang="en-US" sz="1600" dirty="0"/>
              <a:t>email </a:t>
            </a:r>
            <a:r>
              <a:rPr lang="en-US" sz="1600" dirty="0" smtClean="0"/>
              <a:t>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3" y="710234"/>
            <a:ext cx="8408485" cy="36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202979"/>
            <a:ext cx="3083442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9621"/>
              </p:ext>
            </p:extLst>
          </p:nvPr>
        </p:nvGraphicFramePr>
        <p:xfrm>
          <a:off x="368069" y="764104"/>
          <a:ext cx="8486565" cy="3732675"/>
        </p:xfrm>
        <a:graphic>
          <a:graphicData uri="http://schemas.openxmlformats.org/drawingml/2006/table">
            <a:tbl>
              <a:tblPr/>
              <a:tblGrid>
                <a:gridCol w="528534"/>
                <a:gridCol w="4023949"/>
                <a:gridCol w="1630719"/>
                <a:gridCol w="1102099"/>
                <a:gridCol w="1201264"/>
              </a:tblGrid>
              <a:tr h="4918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No.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Predictor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Train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Validation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frequent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0.674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0.580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+ post lengths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0.730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(&gt;5 words) 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0.930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0.688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(&gt;10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(&gt;15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0.864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77" y="1778356"/>
            <a:ext cx="4014494" cy="2016026"/>
          </a:xfrm>
          <a:noFill/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Data was obtained from the two </a:t>
            </a:r>
            <a:r>
              <a:rPr lang="en-US" dirty="0" err="1" smtClean="0"/>
              <a:t>subreddits</a:t>
            </a:r>
            <a:r>
              <a:rPr lang="en-US" dirty="0" smtClean="0"/>
              <a:t> using the Python </a:t>
            </a:r>
            <a:r>
              <a:rPr lang="en-US" dirty="0" err="1" smtClean="0"/>
              <a:t>Reddit</a:t>
            </a:r>
            <a:r>
              <a:rPr lang="en-US" dirty="0" smtClean="0"/>
              <a:t> API Wrapper (PRAW)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8" y="1196465"/>
            <a:ext cx="4217381" cy="284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58004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" y="935092"/>
            <a:ext cx="8474077" cy="211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" y="3583187"/>
            <a:ext cx="5389684" cy="148500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73695" y="3157608"/>
            <a:ext cx="4149210" cy="3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comments scraped from r/Singapore</a:t>
            </a:r>
            <a:endParaRPr lang="en-US" sz="1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93359" y="548629"/>
            <a:ext cx="3728035" cy="3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posts scraped from r/Singapore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A4BE2-F8BE-4492-8880-264B7380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Cleaning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E34D483-FEB3-45DD-AED9-3392D7FD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87" y="1909689"/>
            <a:ext cx="5370341" cy="17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1082A4-E43C-436A-A6A3-62473F9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BCE705B-64C1-41BC-83DE-11ED54A0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44" y="1594647"/>
            <a:ext cx="6889652" cy="31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E58DC22-7147-44B5-8E19-EEA5D9D9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222" y="1581150"/>
            <a:ext cx="7100667" cy="31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F05CB-0740-40EA-AABA-35ACB0A7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1FDF02C-1487-40DB-8415-A5638B9C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51" y="1581150"/>
            <a:ext cx="7670409" cy="31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BB1A4-BCAA-4CBC-9137-29B8055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DEC89F-B228-46CF-ABAD-8606A5FC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Model 1 - Logistic </a:t>
            </a:r>
            <a:r>
              <a:rPr lang="en-SG" dirty="0" err="1"/>
              <a:t>Regresssion</a:t>
            </a:r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A195C5-5548-4D5C-B183-674FE82E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16" y="1945079"/>
            <a:ext cx="6666049" cy="23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11F87-8AFD-46B9-9EE4-1DFD7952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75BF-3D89-4BB0-8907-A8FB0780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81151"/>
            <a:ext cx="7543800" cy="2820668"/>
          </a:xfrm>
        </p:spPr>
        <p:txBody>
          <a:bodyPr/>
          <a:lstStyle/>
          <a:p>
            <a:r>
              <a:rPr lang="en-SG" dirty="0"/>
              <a:t>2) Model 2 - Naive Bayes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BA1BC9-231C-4D01-A9EC-55B86604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61830"/>
            <a:ext cx="7301132" cy="24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A0A5A-20E8-4067-818D-7EA95C4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55FE3-44B7-4C24-9A91-2BF897B1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3) Model 3 -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25E749-B8C4-4B1D-8120-58F89B91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4" y="1959687"/>
            <a:ext cx="6851813" cy="26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0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1168</Words>
  <Application>Microsoft Macintosh PowerPoint</Application>
  <PresentationFormat>On-screen Show (16:9)</PresentationFormat>
  <Paragraphs>163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Wingdings</vt:lpstr>
      <vt:lpstr>Arial</vt:lpstr>
      <vt:lpstr>Simple Light</vt:lpstr>
      <vt:lpstr>Subreddit Classification</vt:lpstr>
      <vt:lpstr>Problem statement</vt:lpstr>
      <vt:lpstr>Cleaning </vt:lpstr>
      <vt:lpstr>EDA 1</vt:lpstr>
      <vt:lpstr>EDA 2</vt:lpstr>
      <vt:lpstr>EDA 3</vt:lpstr>
      <vt:lpstr>Model (Result)</vt:lpstr>
      <vt:lpstr>Model (Result)</vt:lpstr>
      <vt:lpstr>Model (Result)</vt:lpstr>
      <vt:lpstr>Model Select </vt:lpstr>
      <vt:lpstr>Problem Statement</vt:lpstr>
      <vt:lpstr>Exploratory Data Analysis (EDA)</vt:lpstr>
      <vt:lpstr>Lack of posts containing text</vt:lpstr>
      <vt:lpstr>Content lengths</vt:lpstr>
      <vt:lpstr>Noise </vt:lpstr>
      <vt:lpstr>Preprocessing</vt:lpstr>
      <vt:lpstr>Most common words after preprocessing</vt:lpstr>
      <vt:lpstr>PowerPoint Presentation</vt:lpstr>
      <vt:lpstr>PowerPoint Presentation</vt:lpstr>
      <vt:lpstr>High overlap in words used for prediction</vt:lpstr>
      <vt:lpstr>Conclusion and recommendations</vt:lpstr>
      <vt:lpstr>PowerPoint Presentation</vt:lpstr>
      <vt:lpstr>PowerPoint Presentation</vt:lpstr>
      <vt:lpstr>Model performance</vt:lpstr>
      <vt:lpstr>Data acquisition</vt:lpstr>
      <vt:lpstr>Data acquisition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369</cp:revision>
  <dcterms:modified xsi:type="dcterms:W3CDTF">2019-10-25T02:00:03Z</dcterms:modified>
</cp:coreProperties>
</file>