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8"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62">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i2asexsEqlTqLQwKNR+BjEcXYIq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29E24CB-2816-458C-9070-708EA2562ABC}">
  <a:tblStyle styleId="{829E24CB-2816-458C-9070-708EA2562ABC}"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DF2"/>
          </a:solidFill>
        </a:fill>
      </a:tcStyle>
    </a:wholeTbl>
    <a:band1H>
      <a:tcTxStyle/>
      <a:tcStyle>
        <a:tcBdr/>
        <a:fill>
          <a:solidFill>
            <a:srgbClr val="CBDAE3"/>
          </a:solidFill>
        </a:fill>
      </a:tcStyle>
    </a:band1H>
    <a:band2H>
      <a:tcTxStyle/>
      <a:tcStyle>
        <a:tcBdr/>
      </a:tcStyle>
    </a:band2H>
    <a:band1V>
      <a:tcTxStyle/>
      <a:tcStyle>
        <a:tcBdr/>
        <a:fill>
          <a:solidFill>
            <a:srgbClr val="CBDAE3"/>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varScale="1">
        <p:scale>
          <a:sx n="120" d="100"/>
          <a:sy n="120" d="100"/>
        </p:scale>
        <p:origin x="1400" y="184"/>
      </p:cViewPr>
      <p:guideLst>
        <p:guide orient="horz" pos="2160"/>
        <p:guide pos="3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21"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zepingzhang\Documents\master\MLP\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zepingzhang\Documents\master\MLP\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endParaRPr lang="en-BE"/>
        </a:p>
      </c:txPr>
    </c:title>
    <c:autoTitleDeleted val="0"/>
    <c:plotArea>
      <c:layout/>
      <c:lineChart>
        <c:grouping val="standard"/>
        <c:varyColors val="0"/>
        <c:ser>
          <c:idx val="0"/>
          <c:order val="0"/>
          <c:tx>
            <c:strRef>
              <c:f>Sheet1!$F$1</c:f>
              <c:strCache>
                <c:ptCount val="1"/>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AFCD-B948-92A4-4AC0B8D47C22}"/>
                </c:ext>
              </c:extLst>
            </c:dLbl>
            <c:dLbl>
              <c:idx val="1"/>
              <c:delete val="1"/>
              <c:extLst>
                <c:ext xmlns:c15="http://schemas.microsoft.com/office/drawing/2012/chart" uri="{CE6537A1-D6FC-4f65-9D91-7224C49458BB}"/>
                <c:ext xmlns:c16="http://schemas.microsoft.com/office/drawing/2014/chart" uri="{C3380CC4-5D6E-409C-BE32-E72D297353CC}">
                  <c16:uniqueId val="{00000001-AFCD-B948-92A4-4AC0B8D47C22}"/>
                </c:ext>
              </c:extLst>
            </c:dLbl>
            <c:dLbl>
              <c:idx val="2"/>
              <c:delete val="1"/>
              <c:extLst>
                <c:ext xmlns:c15="http://schemas.microsoft.com/office/drawing/2012/chart" uri="{CE6537A1-D6FC-4f65-9D91-7224C49458BB}"/>
                <c:ext xmlns:c16="http://schemas.microsoft.com/office/drawing/2014/chart" uri="{C3380CC4-5D6E-409C-BE32-E72D297353CC}">
                  <c16:uniqueId val="{00000002-AFCD-B948-92A4-4AC0B8D47C22}"/>
                </c:ext>
              </c:extLst>
            </c:dLbl>
            <c:dLbl>
              <c:idx val="3"/>
              <c:delete val="1"/>
              <c:extLst>
                <c:ext xmlns:c15="http://schemas.microsoft.com/office/drawing/2012/chart" uri="{CE6537A1-D6FC-4f65-9D91-7224C49458BB}"/>
                <c:ext xmlns:c16="http://schemas.microsoft.com/office/drawing/2014/chart" uri="{C3380CC4-5D6E-409C-BE32-E72D297353CC}">
                  <c16:uniqueId val="{00000003-AFCD-B948-92A4-4AC0B8D47C22}"/>
                </c:ext>
              </c:extLst>
            </c:dLbl>
            <c:dLbl>
              <c:idx val="4"/>
              <c:delete val="1"/>
              <c:extLst>
                <c:ext xmlns:c15="http://schemas.microsoft.com/office/drawing/2012/chart" uri="{CE6537A1-D6FC-4f65-9D91-7224C49458BB}"/>
                <c:ext xmlns:c16="http://schemas.microsoft.com/office/drawing/2014/chart" uri="{C3380CC4-5D6E-409C-BE32-E72D297353CC}">
                  <c16:uniqueId val="{00000004-AFCD-B948-92A4-4AC0B8D47C22}"/>
                </c:ext>
              </c:extLst>
            </c:dLbl>
            <c:dLbl>
              <c:idx val="5"/>
              <c:delete val="1"/>
              <c:extLst>
                <c:ext xmlns:c15="http://schemas.microsoft.com/office/drawing/2012/chart" uri="{CE6537A1-D6FC-4f65-9D91-7224C49458BB}"/>
                <c:ext xmlns:c16="http://schemas.microsoft.com/office/drawing/2014/chart" uri="{C3380CC4-5D6E-409C-BE32-E72D297353CC}">
                  <c16:uniqueId val="{00000005-AFCD-B948-92A4-4AC0B8D47C22}"/>
                </c:ext>
              </c:extLst>
            </c:dLbl>
            <c:dLbl>
              <c:idx val="6"/>
              <c:layout>
                <c:manualLayout>
                  <c:x val="-4.7086521483225501E-2"/>
                  <c:y val="-6.242684354272339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AFCD-B948-92A4-4AC0B8D47C22}"/>
                </c:ext>
              </c:extLst>
            </c:dLbl>
            <c:dLbl>
              <c:idx val="7"/>
              <c:delete val="1"/>
              <c:extLst>
                <c:ext xmlns:c15="http://schemas.microsoft.com/office/drawing/2012/chart" uri="{CE6537A1-D6FC-4f65-9D91-7224C49458BB}"/>
                <c:ext xmlns:c16="http://schemas.microsoft.com/office/drawing/2014/chart" uri="{C3380CC4-5D6E-409C-BE32-E72D297353CC}">
                  <c16:uniqueId val="{00000007-AFCD-B948-92A4-4AC0B8D47C22}"/>
                </c:ext>
              </c:extLst>
            </c:dLbl>
            <c:dLbl>
              <c:idx val="8"/>
              <c:delete val="1"/>
              <c:extLst>
                <c:ext xmlns:c15="http://schemas.microsoft.com/office/drawing/2012/chart" uri="{CE6537A1-D6FC-4f65-9D91-7224C49458BB}"/>
                <c:ext xmlns:c16="http://schemas.microsoft.com/office/drawing/2014/chart" uri="{C3380CC4-5D6E-409C-BE32-E72D297353CC}">
                  <c16:uniqueId val="{00000008-AFCD-B948-92A4-4AC0B8D47C22}"/>
                </c:ext>
              </c:extLst>
            </c:dLbl>
            <c:dLbl>
              <c:idx val="9"/>
              <c:delete val="1"/>
              <c:extLst>
                <c:ext xmlns:c15="http://schemas.microsoft.com/office/drawing/2012/chart" uri="{CE6537A1-D6FC-4f65-9D91-7224C49458BB}"/>
                <c:ext xmlns:c16="http://schemas.microsoft.com/office/drawing/2014/chart" uri="{C3380CC4-5D6E-409C-BE32-E72D297353CC}">
                  <c16:uniqueId val="{00000009-AFCD-B948-92A4-4AC0B8D47C22}"/>
                </c:ext>
              </c:extLst>
            </c:dLbl>
            <c:dLbl>
              <c:idx val="10"/>
              <c:delete val="1"/>
              <c:extLst>
                <c:ext xmlns:c15="http://schemas.microsoft.com/office/drawing/2012/chart" uri="{CE6537A1-D6FC-4f65-9D91-7224C49458BB}"/>
                <c:ext xmlns:c16="http://schemas.microsoft.com/office/drawing/2014/chart" uri="{C3380CC4-5D6E-409C-BE32-E72D297353CC}">
                  <c16:uniqueId val="{0000000A-AFCD-B948-92A4-4AC0B8D47C22}"/>
                </c:ext>
              </c:extLst>
            </c:dLbl>
            <c:dLbl>
              <c:idx val="11"/>
              <c:delete val="1"/>
              <c:extLst>
                <c:ext xmlns:c15="http://schemas.microsoft.com/office/drawing/2012/chart" uri="{CE6537A1-D6FC-4f65-9D91-7224C49458BB}"/>
                <c:ext xmlns:c16="http://schemas.microsoft.com/office/drawing/2014/chart" uri="{C3380CC4-5D6E-409C-BE32-E72D297353CC}">
                  <c16:uniqueId val="{0000000B-AFCD-B948-92A4-4AC0B8D47C22}"/>
                </c:ext>
              </c:extLst>
            </c:dLbl>
            <c:dLbl>
              <c:idx val="12"/>
              <c:delete val="1"/>
              <c:extLst>
                <c:ext xmlns:c15="http://schemas.microsoft.com/office/drawing/2012/chart" uri="{CE6537A1-D6FC-4f65-9D91-7224C49458BB}"/>
                <c:ext xmlns:c16="http://schemas.microsoft.com/office/drawing/2014/chart" uri="{C3380CC4-5D6E-409C-BE32-E72D297353CC}">
                  <c16:uniqueId val="{0000000C-AFCD-B948-92A4-4AC0B8D47C22}"/>
                </c:ext>
              </c:extLst>
            </c:dLbl>
            <c:dLbl>
              <c:idx val="13"/>
              <c:delete val="1"/>
              <c:extLst>
                <c:ext xmlns:c15="http://schemas.microsoft.com/office/drawing/2012/chart" uri="{CE6537A1-D6FC-4f65-9D91-7224C49458BB}"/>
                <c:ext xmlns:c16="http://schemas.microsoft.com/office/drawing/2014/chart" uri="{C3380CC4-5D6E-409C-BE32-E72D297353CC}">
                  <c16:uniqueId val="{0000000D-AFCD-B948-92A4-4AC0B8D47C22}"/>
                </c:ext>
              </c:extLst>
            </c:dLbl>
            <c:dLbl>
              <c:idx val="14"/>
              <c:delete val="1"/>
              <c:extLst>
                <c:ext xmlns:c15="http://schemas.microsoft.com/office/drawing/2012/chart" uri="{CE6537A1-D6FC-4f65-9D91-7224C49458BB}"/>
                <c:ext xmlns:c16="http://schemas.microsoft.com/office/drawing/2014/chart" uri="{C3380CC4-5D6E-409C-BE32-E72D297353CC}">
                  <c16:uniqueId val="{0000000E-AFCD-B948-92A4-4AC0B8D47C22}"/>
                </c:ext>
              </c:extLst>
            </c:dLbl>
            <c:dLbl>
              <c:idx val="15"/>
              <c:delete val="1"/>
              <c:extLst>
                <c:ext xmlns:c15="http://schemas.microsoft.com/office/drawing/2012/chart" uri="{CE6537A1-D6FC-4f65-9D91-7224C49458BB}"/>
                <c:ext xmlns:c16="http://schemas.microsoft.com/office/drawing/2014/chart" uri="{C3380CC4-5D6E-409C-BE32-E72D297353CC}">
                  <c16:uniqueId val="{0000000F-AFCD-B948-92A4-4AC0B8D47C22}"/>
                </c:ext>
              </c:extLst>
            </c:dLbl>
            <c:dLbl>
              <c:idx val="16"/>
              <c:delete val="1"/>
              <c:extLst>
                <c:ext xmlns:c15="http://schemas.microsoft.com/office/drawing/2012/chart" uri="{CE6537A1-D6FC-4f65-9D91-7224C49458BB}"/>
                <c:ext xmlns:c16="http://schemas.microsoft.com/office/drawing/2014/chart" uri="{C3380CC4-5D6E-409C-BE32-E72D297353CC}">
                  <c16:uniqueId val="{00000010-AFCD-B948-92A4-4AC0B8D47C22}"/>
                </c:ext>
              </c:extLst>
            </c:dLbl>
            <c:dLbl>
              <c:idx val="17"/>
              <c:delete val="1"/>
              <c:extLst>
                <c:ext xmlns:c15="http://schemas.microsoft.com/office/drawing/2012/chart" uri="{CE6537A1-D6FC-4f65-9D91-7224C49458BB}"/>
                <c:ext xmlns:c16="http://schemas.microsoft.com/office/drawing/2014/chart" uri="{C3380CC4-5D6E-409C-BE32-E72D297353CC}">
                  <c16:uniqueId val="{00000011-AFCD-B948-92A4-4AC0B8D47C22}"/>
                </c:ext>
              </c:extLst>
            </c:dLbl>
            <c:dLbl>
              <c:idx val="18"/>
              <c:delete val="1"/>
              <c:extLst>
                <c:ext xmlns:c15="http://schemas.microsoft.com/office/drawing/2012/chart" uri="{CE6537A1-D6FC-4f65-9D91-7224C49458BB}"/>
                <c:ext xmlns:c16="http://schemas.microsoft.com/office/drawing/2014/chart" uri="{C3380CC4-5D6E-409C-BE32-E72D297353CC}">
                  <c16:uniqueId val="{00000012-AFCD-B948-92A4-4AC0B8D47C22}"/>
                </c:ext>
              </c:extLst>
            </c:dLbl>
            <c:dLbl>
              <c:idx val="19"/>
              <c:delete val="1"/>
              <c:extLst>
                <c:ext xmlns:c15="http://schemas.microsoft.com/office/drawing/2012/chart" uri="{CE6537A1-D6FC-4f65-9D91-7224C49458BB}"/>
                <c:ext xmlns:c16="http://schemas.microsoft.com/office/drawing/2014/chart" uri="{C3380CC4-5D6E-409C-BE32-E72D297353CC}">
                  <c16:uniqueId val="{00000013-AFCD-B948-92A4-4AC0B8D47C22}"/>
                </c:ext>
              </c:extLst>
            </c:dLbl>
            <c:dLbl>
              <c:idx val="20"/>
              <c:delete val="1"/>
              <c:extLst>
                <c:ext xmlns:c15="http://schemas.microsoft.com/office/drawing/2012/chart" uri="{CE6537A1-D6FC-4f65-9D91-7224C49458BB}"/>
                <c:ext xmlns:c16="http://schemas.microsoft.com/office/drawing/2014/chart" uri="{C3380CC4-5D6E-409C-BE32-E72D297353CC}">
                  <c16:uniqueId val="{00000014-AFCD-B948-92A4-4AC0B8D47C22}"/>
                </c:ext>
              </c:extLst>
            </c:dLbl>
            <c:dLbl>
              <c:idx val="21"/>
              <c:delete val="1"/>
              <c:extLst>
                <c:ext xmlns:c15="http://schemas.microsoft.com/office/drawing/2012/chart" uri="{CE6537A1-D6FC-4f65-9D91-7224C49458BB}"/>
                <c:ext xmlns:c16="http://schemas.microsoft.com/office/drawing/2014/chart" uri="{C3380CC4-5D6E-409C-BE32-E72D297353CC}">
                  <c16:uniqueId val="{00000015-AFCD-B948-92A4-4AC0B8D47C22}"/>
                </c:ext>
              </c:extLst>
            </c:dLbl>
            <c:dLbl>
              <c:idx val="22"/>
              <c:delete val="1"/>
              <c:extLst>
                <c:ext xmlns:c15="http://schemas.microsoft.com/office/drawing/2012/chart" uri="{CE6537A1-D6FC-4f65-9D91-7224C49458BB}"/>
                <c:ext xmlns:c16="http://schemas.microsoft.com/office/drawing/2014/chart" uri="{C3380CC4-5D6E-409C-BE32-E72D297353CC}">
                  <c16:uniqueId val="{00000016-AFCD-B948-92A4-4AC0B8D47C22}"/>
                </c:ext>
              </c:extLst>
            </c:dLbl>
            <c:dLbl>
              <c:idx val="23"/>
              <c:delete val="1"/>
              <c:extLst>
                <c:ext xmlns:c15="http://schemas.microsoft.com/office/drawing/2012/chart" uri="{CE6537A1-D6FC-4f65-9D91-7224C49458BB}"/>
                <c:ext xmlns:c16="http://schemas.microsoft.com/office/drawing/2014/chart" uri="{C3380CC4-5D6E-409C-BE32-E72D297353CC}">
                  <c16:uniqueId val="{00000017-AFCD-B948-92A4-4AC0B8D47C22}"/>
                </c:ext>
              </c:extLst>
            </c:dLbl>
            <c:dLbl>
              <c:idx val="24"/>
              <c:delete val="1"/>
              <c:extLst>
                <c:ext xmlns:c15="http://schemas.microsoft.com/office/drawing/2012/chart" uri="{CE6537A1-D6FC-4f65-9D91-7224C49458BB}"/>
                <c:ext xmlns:c16="http://schemas.microsoft.com/office/drawing/2014/chart" uri="{C3380CC4-5D6E-409C-BE32-E72D297353CC}">
                  <c16:uniqueId val="{00000018-AFCD-B948-92A4-4AC0B8D47C22}"/>
                </c:ext>
              </c:extLst>
            </c:dLbl>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en-BE"/>
              </a:p>
            </c:txPr>
            <c:dLblPos val="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Sheet1!$B$2:$B$26</c:f>
              <c:numCache>
                <c:formatCode>General</c:formatCode>
                <c:ptCount val="25"/>
                <c:pt idx="0">
                  <c:v>20</c:v>
                </c:pt>
                <c:pt idx="1">
                  <c:v>22</c:v>
                </c:pt>
                <c:pt idx="2">
                  <c:v>24</c:v>
                </c:pt>
                <c:pt idx="3">
                  <c:v>26</c:v>
                </c:pt>
                <c:pt idx="4">
                  <c:v>28</c:v>
                </c:pt>
                <c:pt idx="5">
                  <c:v>30</c:v>
                </c:pt>
                <c:pt idx="6">
                  <c:v>32</c:v>
                </c:pt>
                <c:pt idx="7">
                  <c:v>34</c:v>
                </c:pt>
                <c:pt idx="8">
                  <c:v>36</c:v>
                </c:pt>
                <c:pt idx="9">
                  <c:v>38</c:v>
                </c:pt>
                <c:pt idx="10">
                  <c:v>40</c:v>
                </c:pt>
                <c:pt idx="11">
                  <c:v>42</c:v>
                </c:pt>
                <c:pt idx="12">
                  <c:v>44</c:v>
                </c:pt>
                <c:pt idx="13">
                  <c:v>50</c:v>
                </c:pt>
                <c:pt idx="14">
                  <c:v>56</c:v>
                </c:pt>
                <c:pt idx="15">
                  <c:v>70</c:v>
                </c:pt>
                <c:pt idx="16">
                  <c:v>80</c:v>
                </c:pt>
                <c:pt idx="17">
                  <c:v>90</c:v>
                </c:pt>
                <c:pt idx="18">
                  <c:v>100</c:v>
                </c:pt>
                <c:pt idx="19">
                  <c:v>120</c:v>
                </c:pt>
                <c:pt idx="20">
                  <c:v>140</c:v>
                </c:pt>
                <c:pt idx="21">
                  <c:v>160</c:v>
                </c:pt>
                <c:pt idx="22">
                  <c:v>180</c:v>
                </c:pt>
                <c:pt idx="23">
                  <c:v>200</c:v>
                </c:pt>
                <c:pt idx="24">
                  <c:v>220</c:v>
                </c:pt>
              </c:numCache>
            </c:numRef>
          </c:cat>
          <c:val>
            <c:numRef>
              <c:f>Sheet1!$F$2:$F$26</c:f>
              <c:numCache>
                <c:formatCode>0.00%</c:formatCode>
                <c:ptCount val="25"/>
                <c:pt idx="0">
                  <c:v>0.75864719000000003</c:v>
                </c:pt>
                <c:pt idx="1">
                  <c:v>0.77132975000000004</c:v>
                </c:pt>
                <c:pt idx="2">
                  <c:v>0.77171407000000003</c:v>
                </c:pt>
                <c:pt idx="3">
                  <c:v>0.76710223</c:v>
                </c:pt>
                <c:pt idx="4">
                  <c:v>0.77017679000000006</c:v>
                </c:pt>
                <c:pt idx="5">
                  <c:v>0.77132975000000004</c:v>
                </c:pt>
                <c:pt idx="6">
                  <c:v>0.78785550000000004</c:v>
                </c:pt>
                <c:pt idx="7">
                  <c:v>0.76940814999999996</c:v>
                </c:pt>
                <c:pt idx="8">
                  <c:v>0.77286703000000001</c:v>
                </c:pt>
                <c:pt idx="9">
                  <c:v>0.76133742999999998</c:v>
                </c:pt>
                <c:pt idx="10">
                  <c:v>0.74865488000000002</c:v>
                </c:pt>
                <c:pt idx="11">
                  <c:v>0.77709454</c:v>
                </c:pt>
                <c:pt idx="12">
                  <c:v>0.77517294000000003</c:v>
                </c:pt>
                <c:pt idx="13">
                  <c:v>0.76518063000000003</c:v>
                </c:pt>
                <c:pt idx="14">
                  <c:v>0.77248271000000002</c:v>
                </c:pt>
                <c:pt idx="15">
                  <c:v>0.78170638000000003</c:v>
                </c:pt>
                <c:pt idx="16">
                  <c:v>0.77632590000000001</c:v>
                </c:pt>
                <c:pt idx="17">
                  <c:v>0.76979246999999995</c:v>
                </c:pt>
                <c:pt idx="18">
                  <c:v>0.76210606999999997</c:v>
                </c:pt>
                <c:pt idx="19">
                  <c:v>0.77094543000000004</c:v>
                </c:pt>
                <c:pt idx="20">
                  <c:v>0.75826287000000003</c:v>
                </c:pt>
                <c:pt idx="21">
                  <c:v>0.76556495000000002</c:v>
                </c:pt>
                <c:pt idx="22">
                  <c:v>0.76210606999999997</c:v>
                </c:pt>
                <c:pt idx="23">
                  <c:v>0.76863950999999997</c:v>
                </c:pt>
                <c:pt idx="24">
                  <c:v>0.76902382999999996</c:v>
                </c:pt>
              </c:numCache>
            </c:numRef>
          </c:val>
          <c:smooth val="0"/>
          <c:extLst>
            <c:ext xmlns:c16="http://schemas.microsoft.com/office/drawing/2014/chart" uri="{C3380CC4-5D6E-409C-BE32-E72D297353CC}">
              <c16:uniqueId val="{00000019-AFCD-B948-92A4-4AC0B8D47C22}"/>
            </c:ext>
          </c:extLst>
        </c:ser>
        <c:dLbls>
          <c:showLegendKey val="0"/>
          <c:showVal val="0"/>
          <c:showCatName val="0"/>
          <c:showSerName val="0"/>
          <c:showPercent val="0"/>
          <c:showBubbleSize val="0"/>
        </c:dLbls>
        <c:marker val="1"/>
        <c:smooth val="0"/>
        <c:axId val="2003046624"/>
        <c:axId val="2003048272"/>
      </c:lineChart>
      <c:catAx>
        <c:axId val="2003046624"/>
        <c:scaling>
          <c:orientation val="minMax"/>
        </c:scaling>
        <c:delete val="0"/>
        <c:axPos val="b"/>
        <c:title>
          <c:tx>
            <c:rich>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en-GB"/>
                  <a:t>hidden layer size</a:t>
                </a:r>
              </a:p>
            </c:rich>
          </c:tx>
          <c:overlay val="0"/>
          <c:spPr>
            <a:noFill/>
            <a:ln>
              <a:noFill/>
            </a:ln>
            <a:effectLst/>
          </c:spPr>
          <c:txPr>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endParaRPr lang="en-B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BE"/>
          </a:p>
        </c:txPr>
        <c:crossAx val="2003048272"/>
        <c:crosses val="autoZero"/>
        <c:auto val="1"/>
        <c:lblAlgn val="ctr"/>
        <c:lblOffset val="100"/>
        <c:noMultiLvlLbl val="0"/>
      </c:catAx>
      <c:valAx>
        <c:axId val="20030482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en-GB"/>
                  <a:t>validation</a:t>
                </a:r>
                <a:r>
                  <a:rPr lang="en-GB" baseline="0"/>
                  <a:t> accuracy</a:t>
                </a:r>
              </a:p>
            </c:rich>
          </c:tx>
          <c:overlay val="0"/>
          <c:spPr>
            <a:noFill/>
            <a:ln>
              <a:noFill/>
            </a:ln>
            <a:effectLst/>
          </c:spPr>
          <c:txPr>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endParaRPr lang="en-BE"/>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BE"/>
          </a:p>
        </c:txPr>
        <c:crossAx val="2003046624"/>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en-B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1039-9F4F-9585-31FE08354CCD}"/>
                </c:ext>
              </c:extLst>
            </c:dLbl>
            <c:dLbl>
              <c:idx val="1"/>
              <c:delete val="1"/>
              <c:extLst>
                <c:ext xmlns:c15="http://schemas.microsoft.com/office/drawing/2012/chart" uri="{CE6537A1-D6FC-4f65-9D91-7224C49458BB}"/>
                <c:ext xmlns:c16="http://schemas.microsoft.com/office/drawing/2014/chart" uri="{C3380CC4-5D6E-409C-BE32-E72D297353CC}">
                  <c16:uniqueId val="{00000001-1039-9F4F-9585-31FE08354CCD}"/>
                </c:ext>
              </c:extLst>
            </c:dLbl>
            <c:dLbl>
              <c:idx val="2"/>
              <c:delete val="1"/>
              <c:extLst>
                <c:ext xmlns:c15="http://schemas.microsoft.com/office/drawing/2012/chart" uri="{CE6537A1-D6FC-4f65-9D91-7224C49458BB}"/>
                <c:ext xmlns:c16="http://schemas.microsoft.com/office/drawing/2014/chart" uri="{C3380CC4-5D6E-409C-BE32-E72D297353CC}">
                  <c16:uniqueId val="{00000002-1039-9F4F-9585-31FE08354CCD}"/>
                </c:ext>
              </c:extLst>
            </c:dLbl>
            <c:dLbl>
              <c:idx val="3"/>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039-9F4F-9585-31FE08354CCD}"/>
                </c:ext>
              </c:extLst>
            </c:dLbl>
            <c:dLbl>
              <c:idx val="4"/>
              <c:delete val="1"/>
              <c:extLst>
                <c:ext xmlns:c15="http://schemas.microsoft.com/office/drawing/2012/chart" uri="{CE6537A1-D6FC-4f65-9D91-7224C49458BB}"/>
                <c:ext xmlns:c16="http://schemas.microsoft.com/office/drawing/2014/chart" uri="{C3380CC4-5D6E-409C-BE32-E72D297353CC}">
                  <c16:uniqueId val="{00000004-1039-9F4F-9585-31FE08354CCD}"/>
                </c:ext>
              </c:extLst>
            </c:dLbl>
            <c:dLbl>
              <c:idx val="5"/>
              <c:delete val="1"/>
              <c:extLst>
                <c:ext xmlns:c15="http://schemas.microsoft.com/office/drawing/2012/chart" uri="{CE6537A1-D6FC-4f65-9D91-7224C49458BB}"/>
                <c:ext xmlns:c16="http://schemas.microsoft.com/office/drawing/2014/chart" uri="{C3380CC4-5D6E-409C-BE32-E72D297353CC}">
                  <c16:uniqueId val="{00000005-1039-9F4F-9585-31FE08354CCD}"/>
                </c:ext>
              </c:extLst>
            </c:dLbl>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en-BE"/>
              </a:p>
            </c:txPr>
            <c:dLblPos val="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Sheet1!$D$36:$D$41</c:f>
              <c:numCache>
                <c:formatCode>General</c:formatCode>
                <c:ptCount val="6"/>
                <c:pt idx="0">
                  <c:v>400</c:v>
                </c:pt>
                <c:pt idx="1">
                  <c:v>450</c:v>
                </c:pt>
                <c:pt idx="2">
                  <c:v>480</c:v>
                </c:pt>
                <c:pt idx="3">
                  <c:v>500</c:v>
                </c:pt>
                <c:pt idx="4">
                  <c:v>550</c:v>
                </c:pt>
                <c:pt idx="5">
                  <c:v>600</c:v>
                </c:pt>
              </c:numCache>
            </c:numRef>
          </c:cat>
          <c:val>
            <c:numRef>
              <c:f>Sheet1!$E$36:$E$41</c:f>
              <c:numCache>
                <c:formatCode>#,##0</c:formatCode>
                <c:ptCount val="6"/>
                <c:pt idx="0">
                  <c:v>78785550</c:v>
                </c:pt>
                <c:pt idx="1">
                  <c:v>81129900</c:v>
                </c:pt>
                <c:pt idx="2">
                  <c:v>80092237</c:v>
                </c:pt>
                <c:pt idx="3">
                  <c:v>81322060</c:v>
                </c:pt>
                <c:pt idx="4">
                  <c:v>80707148</c:v>
                </c:pt>
                <c:pt idx="5">
                  <c:v>80361261</c:v>
                </c:pt>
              </c:numCache>
            </c:numRef>
          </c:val>
          <c:smooth val="0"/>
          <c:extLst>
            <c:ext xmlns:c16="http://schemas.microsoft.com/office/drawing/2014/chart" uri="{C3380CC4-5D6E-409C-BE32-E72D297353CC}">
              <c16:uniqueId val="{00000006-1039-9F4F-9585-31FE08354CCD}"/>
            </c:ext>
          </c:extLst>
        </c:ser>
        <c:dLbls>
          <c:showLegendKey val="0"/>
          <c:showVal val="0"/>
          <c:showCatName val="0"/>
          <c:showSerName val="0"/>
          <c:showPercent val="0"/>
          <c:showBubbleSize val="0"/>
        </c:dLbls>
        <c:marker val="1"/>
        <c:smooth val="0"/>
        <c:axId val="2053570784"/>
        <c:axId val="2053184384"/>
      </c:lineChart>
      <c:catAx>
        <c:axId val="2053570784"/>
        <c:scaling>
          <c:orientation val="minMax"/>
        </c:scaling>
        <c:delete val="0"/>
        <c:axPos val="b"/>
        <c:title>
          <c:tx>
            <c:rich>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en-GB" dirty="0" err="1"/>
                  <a:t>Maxiter</a:t>
                </a:r>
                <a:endParaRPr lang="en-GB" dirty="0"/>
              </a:p>
            </c:rich>
          </c:tx>
          <c:overlay val="0"/>
          <c:spPr>
            <a:noFill/>
            <a:ln>
              <a:noFill/>
            </a:ln>
            <a:effectLst/>
          </c:spPr>
          <c:txPr>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endParaRPr lang="en-B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BE"/>
          </a:p>
        </c:txPr>
        <c:crossAx val="2053184384"/>
        <c:crosses val="autoZero"/>
        <c:auto val="1"/>
        <c:lblAlgn val="ctr"/>
        <c:lblOffset val="100"/>
        <c:noMultiLvlLbl val="0"/>
      </c:catAx>
      <c:valAx>
        <c:axId val="20531843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r>
                  <a:rPr lang="en-GB" dirty="0"/>
                  <a:t>Validation</a:t>
                </a:r>
                <a:r>
                  <a:rPr lang="en-GB" baseline="0" dirty="0"/>
                  <a:t> accuracy</a:t>
                </a:r>
                <a:endParaRPr lang="en-GB" dirty="0"/>
              </a:p>
            </c:rich>
          </c:tx>
          <c:overlay val="0"/>
          <c:spPr>
            <a:noFill/>
            <a:ln>
              <a:noFill/>
            </a:ln>
            <a:effectLst/>
          </c:spPr>
          <c:txPr>
            <a:bodyPr rot="-5400000" spcFirstLastPara="1" vertOverflow="ellipsis" vert="horz" wrap="square" anchor="ctr" anchorCtr="1"/>
            <a:lstStyle/>
            <a:p>
              <a:pPr>
                <a:defRPr lang="zh-CN" sz="1000" b="0" i="0" u="none" strike="noStrike" kern="1200" baseline="0">
                  <a:solidFill>
                    <a:schemeClr val="tx1">
                      <a:lumMod val="65000"/>
                      <a:lumOff val="35000"/>
                    </a:schemeClr>
                  </a:solidFill>
                  <a:latin typeface="+mn-lt"/>
                  <a:ea typeface="+mn-ea"/>
                  <a:cs typeface="+mn-cs"/>
                </a:defRPr>
              </a:pPr>
              <a:endParaRPr lang="en-BE"/>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en-BE"/>
          </a:p>
        </c:txPr>
        <c:crossAx val="2053570784"/>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en-B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a:t>After choosing the parameters of the first hidden layer, we added the second hidden layer to the model. We kept the parameters of the first fixed and used the same method the train the weight parameters of the second hidden layer. The increase of validation accuracy can be observed. The accuracy range of one hidden layer is 75.86% ~81.32%. After tunning the parameters, the accuracy range of two hidden layers is 80.32%~83.24%. The accuracy of model is not improved so much after adding the second hidden layer. the improvement is even less after adding the third layer, as the acc rang is….</a:t>
            </a:r>
            <a:endParaRPr/>
          </a:p>
          <a:p>
            <a:pPr marL="0" lvl="0" indent="0" algn="l" rtl="0">
              <a:lnSpc>
                <a:spcPct val="115000"/>
              </a:lnSpc>
              <a:spcBef>
                <a:spcPts val="0"/>
              </a:spcBef>
              <a:spcAft>
                <a:spcPts val="0"/>
              </a:spcAft>
              <a:buClr>
                <a:schemeClr val="dk1"/>
              </a:buClr>
              <a:buSzPts val="1100"/>
              <a:buFont typeface="Arial"/>
              <a:buNone/>
            </a:pPr>
            <a:r>
              <a:rPr lang="en-US"/>
              <a:t>After selecting the parameters, we use test dataset to evaluate the behavior of the trained model. From the classification report, we find that the accuracy of the test dataset is 84% and the macro-F1 score is 74%. Compared to the training dataset (accuracy:93%; macro-F1 score:92%), the test error is lower than the training error and the training error is pretty low already, the model is overfitting. It also has high variance. Also, we can see it from the figure4 that class0, class2 and class8 have more mistakes (accuracy less than 50%), because the amount of data of these classes is very small. Thus, it is hard to predict these classes.</a:t>
            </a:r>
            <a:endParaRPr/>
          </a:p>
          <a:p>
            <a:pPr marL="0" lvl="0" indent="0" algn="l" rtl="0">
              <a:spcBef>
                <a:spcPts val="0"/>
              </a:spcBef>
              <a:spcAft>
                <a:spcPts val="0"/>
              </a:spcAft>
              <a:buNone/>
            </a:pPr>
            <a:endParaRPr/>
          </a:p>
        </p:txBody>
      </p:sp>
      <p:sp>
        <p:nvSpPr>
          <p:cNvPr id="198" name="Google Shape;198;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a:t>According to the result, the Support Vector Machine model has the highest performance (0.8998 macro-F1 score), the next highest model is Random Fores model with the macro-F1 score of  0.8680. The lowest one is neural network as its macro-F1 score is 0.74. The reason of the first two is higher than the neural network could be that they use the k-fold method to train the model. It could make the model has more training data and improve the model. One other reason could be that neural network need more data to make predictions less mistakes, SVM and RF require less input. The dataset input is not large enough to neural network.</a:t>
            </a:r>
            <a:endParaRPr/>
          </a:p>
          <a:p>
            <a:pPr marL="0" lvl="0" indent="0" algn="l" rtl="0">
              <a:lnSpc>
                <a:spcPct val="115000"/>
              </a:lnSpc>
              <a:spcBef>
                <a:spcPts val="0"/>
              </a:spcBef>
              <a:spcAft>
                <a:spcPts val="0"/>
              </a:spcAft>
              <a:buClr>
                <a:schemeClr val="dk1"/>
              </a:buClr>
              <a:buSzPts val="1100"/>
              <a:buFont typeface="Arial"/>
              <a:buNone/>
            </a:pPr>
            <a:r>
              <a:rPr lang="en-US"/>
              <a:t>About future work, due to the long running time, we didn’t implement the k-fold validation and draw the learning curve, we would like to explore more if we have more time.  Also ,   we could calibrate better when choosing the hyperparameters .  </a:t>
            </a:r>
            <a:endParaRPr/>
          </a:p>
          <a:p>
            <a:pPr marL="0" lvl="0" indent="0" algn="l" rtl="0">
              <a:spcBef>
                <a:spcPts val="0"/>
              </a:spcBef>
              <a:spcAft>
                <a:spcPts val="0"/>
              </a:spcAft>
              <a:buNone/>
            </a:pPr>
            <a:endParaRPr/>
          </a:p>
        </p:txBody>
      </p:sp>
      <p:sp>
        <p:nvSpPr>
          <p:cNvPr id="207" name="Google Shape;207;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a:t>According to the result, the Support Vector Machine model has the highest performance (0.8998 macro-F1 score), the next highest model is Random Fores model with the macro-F1 score of  0.8680. The lowest one is neural network as its macro-F1 score is 0.74. The reason of the first two is higher than the neural network could be that they use the k-fold method to train the model. It could make the model has more training data and improve the model. One other reason could be that neural network need more data to make predictions less mistakes, SVM and RF require less input. The dataset input is not large enough to neural network.</a:t>
            </a:r>
            <a:endParaRPr/>
          </a:p>
          <a:p>
            <a:pPr marL="0" lvl="0" indent="0" algn="l" rtl="0">
              <a:lnSpc>
                <a:spcPct val="115000"/>
              </a:lnSpc>
              <a:spcBef>
                <a:spcPts val="0"/>
              </a:spcBef>
              <a:spcAft>
                <a:spcPts val="0"/>
              </a:spcAft>
              <a:buClr>
                <a:schemeClr val="dk1"/>
              </a:buClr>
              <a:buSzPts val="1100"/>
              <a:buFont typeface="Arial"/>
              <a:buNone/>
            </a:pPr>
            <a:r>
              <a:rPr lang="en-US"/>
              <a:t>About future work, due to the long running time, we didn’t implement the k-fold validation and draw the learning curve, we would like to explore more if we have more time.  Also ,   we could calibrate better when choosing the hyperparameters .  </a:t>
            </a:r>
            <a:endParaRPr/>
          </a:p>
          <a:p>
            <a:pPr marL="0" lvl="0" indent="0" algn="l" rtl="0">
              <a:spcBef>
                <a:spcPts val="0"/>
              </a:spcBef>
              <a:spcAft>
                <a:spcPts val="0"/>
              </a:spcAft>
              <a:buNone/>
            </a:pPr>
            <a:endParaRPr/>
          </a:p>
        </p:txBody>
      </p:sp>
      <p:sp>
        <p:nvSpPr>
          <p:cNvPr id="215" name="Google Shape;215;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Different organisms not only differ in the amino acid sequence of their proteins but also the degree to which they use synonymous codons for different amino acids. The inherent redundancy of the genetic code allows the same amino acid to be specified by one to five different codons, so there are many different nucleic acids to describe the primary structure of a given protein. Therefore, the coding DNA sequence can carry more information than is required to code the amino acid sequence. To simplify the procedure of nucleic acids classification, instead of analyzing individual nucleotide sequences themselves, it’s much easier to study it from the usages of different synonymous codons.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first column 'Kingdom' is a 3-letter code, which is the output of the dataset. The second column 'DNAtype', The third column ’SpeciesID’, The forth column ’Ncodons’ and the fifth column ’SpeciesName’ are not related to our topic. The headers from the sixth column to the sixty-ninth column are nucleotide bases, including 'UUU', 'UUA', 'UUG', 'CUU', etc. and entries are the codon usage frequencies, which are used as input. Because the input in the data set is codon frequency, so we don’t need to do preprocessing, including normalization or standardization.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exclude the genome entries classified as ‘plm’ mostly to avoid extremely imbalanced classes in our machine learning models, since there are only 18 plasmids. Then, We divide the entire dataset into 80% for training data and 20% for test data. </a:t>
            </a:r>
            <a:r>
              <a:rPr lang="en-US" sz="1200">
                <a:solidFill>
                  <a:schemeClr val="dk1"/>
                </a:solidFill>
                <a:latin typeface="Calibri"/>
                <a:ea typeface="Calibri"/>
                <a:cs typeface="Calibri"/>
                <a:sym typeface="Calibri"/>
              </a:rPr>
              <a:t>If we only use undersampling, because the data set is extremely unbalanced, a lot of data needs to be deleted, which leads to information loss. So we choose oversampling. SMOTE is a method of oversampling, which can generate new sample points near the minority class instead of simply copying the minority class sample. But this will produce a lot of noise</a:t>
            </a:r>
            <a:r>
              <a:rPr lang="en-US"/>
              <a:t>.</a:t>
            </a:r>
            <a:r>
              <a:rPr lang="en-US" sz="1200">
                <a:solidFill>
                  <a:schemeClr val="dk1"/>
                </a:solidFill>
                <a:latin typeface="Calibri"/>
                <a:ea typeface="Calibri"/>
                <a:cs typeface="Calibri"/>
                <a:sym typeface="Calibri"/>
              </a:rPr>
              <a:t> </a:t>
            </a:r>
            <a:r>
              <a:rPr lang="en-US"/>
              <a:t>So, w</a:t>
            </a:r>
            <a:r>
              <a:rPr lang="en-US" sz="1200">
                <a:solidFill>
                  <a:schemeClr val="dk1"/>
                </a:solidFill>
                <a:latin typeface="Calibri"/>
                <a:ea typeface="Calibri"/>
                <a:cs typeface="Calibri"/>
                <a:sym typeface="Calibri"/>
              </a:rPr>
              <a:t>e combine over- and undersampling using SMOTE and Edited Nearest Neighbours to solve the problem of unbalanced sample category distribution and overfitting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 the SVM algorithm, we plot each data item as a point in n-dimensional space (where n is a number of features you have) with the value of each feature being the value of a particular coordinate. Then, we perform classification by finding the hyper-plane that differentiates the two classes very well [9]. Since the SVM code of the assignment does not support multi-classification and the number our training data exceeds 20,000, we are advised to use highly optimized SVM toolboxes such as scikit-learn. According to Andrew Ng [10], we choose to use SVM with Radial Basis Function (RBF) kernel when n (number of features) is small (1-1000), m (number of samples) is intermediate (10-10000).</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When training an SVM with the Radial Basis Function (RBF) kernel, two parameters must be considered: C and gamma. 5-fold cross-validation is used in this method and the results are the accuracy of training and the accuracy of cross-validation which determine whether these two parameters fit the SVM model. Both parameters are initialized to be 0.01 for building the SVM model, and arrived at an optimal value of C= 10 and gamma= 300.</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Random Forest (RF) classifier is an ensemble method that combines the results of different decision trees by voting across them. RF classifiers are advantageous in preventing over-fitting and handling large datasets with high dimensionality. The number of trees is initialized to be 500 for building the random forest model, and arrived at an optimal value of 300.</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the main procedure of implementing neural network model is first to </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lnSpc>
                <a:spcPct val="125000"/>
              </a:lnSpc>
              <a:spcBef>
                <a:spcPts val="1200"/>
              </a:spcBef>
              <a:spcAft>
                <a:spcPts val="0"/>
              </a:spcAft>
              <a:buClr>
                <a:schemeClr val="dk1"/>
              </a:buClr>
              <a:buSzPts val="1100"/>
              <a:buFont typeface="Arial"/>
              <a:buNone/>
            </a:pPr>
            <a:r>
              <a:rPr lang="en-US"/>
              <a:t>after we have the basic neural network model, we select the hypoparameters of  model . The training sequence was first to select the hidden layer size. Then we select the best parameters of the first layer according to the validation dataset accuracy. After the first layer had been decided, the feature of the first layer was fixed and the second layer was trained as well. We added two more hidden layers in total and observed how it influenced the model.</a:t>
            </a:r>
            <a:endParaRPr/>
          </a:p>
          <a:p>
            <a:pPr marL="0" lvl="0" indent="0" algn="l" rtl="0">
              <a:lnSpc>
                <a:spcPct val="115000"/>
              </a:lnSpc>
              <a:spcBef>
                <a:spcPts val="0"/>
              </a:spcBef>
              <a:spcAft>
                <a:spcPts val="0"/>
              </a:spcAft>
              <a:buClr>
                <a:schemeClr val="dk1"/>
              </a:buClr>
              <a:buSzPts val="1100"/>
              <a:buFont typeface="Arial"/>
              <a:buNone/>
            </a:pPr>
            <a:r>
              <a:rPr lang="en-US"/>
              <a:t>As we can see in the figure2, the accuracy changes quite randomly when changing the hidden layer size. We choose the hidden layer size as 32 since it once reached the highest level. Then we chose the parameters of the first layer. For the maxiter, we took 500 as it has the best performance.  </a:t>
            </a:r>
            <a:endParaRPr/>
          </a:p>
          <a:p>
            <a:pPr marL="0" lvl="0" indent="0" algn="l" rtl="0">
              <a:spcBef>
                <a:spcPts val="0"/>
              </a:spcBef>
              <a:spcAft>
                <a:spcPts val="0"/>
              </a:spcAft>
              <a:buNone/>
            </a:pPr>
            <a:endParaRPr/>
          </a:p>
        </p:txBody>
      </p:sp>
      <p:sp>
        <p:nvSpPr>
          <p:cNvPr id="189" name="Google Shape;189;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7"/>
        <p:cNvGrpSpPr/>
        <p:nvPr/>
      </p:nvGrpSpPr>
      <p:grpSpPr>
        <a:xfrm>
          <a:off x="0" y="0"/>
          <a:ext cx="0" cy="0"/>
          <a:chOff x="0" y="0"/>
          <a:chExt cx="0" cy="0"/>
        </a:xfrm>
      </p:grpSpPr>
      <p:sp>
        <p:nvSpPr>
          <p:cNvPr id="18" name="Google Shape;18;p15"/>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15"/>
          <p:cNvSpPr/>
          <p:nvPr/>
        </p:nvSpPr>
        <p:spPr>
          <a:xfrm>
            <a:off x="0" y="4679576"/>
            <a:ext cx="9144000" cy="217598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15"/>
          <p:cNvSpPr/>
          <p:nvPr/>
        </p:nvSpPr>
        <p:spPr>
          <a:xfrm>
            <a:off x="0" y="647998"/>
            <a:ext cx="9144000" cy="4456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21" name="Google Shape;21;p15"/>
          <p:cNvPicPr preferRelativeResize="0"/>
          <p:nvPr/>
        </p:nvPicPr>
        <p:blipFill rotWithShape="1">
          <a:blip r:embed="rId2">
            <a:alphaModFix/>
          </a:blip>
          <a:srcRect/>
          <a:stretch/>
        </p:blipFill>
        <p:spPr>
          <a:xfrm>
            <a:off x="360000" y="360000"/>
            <a:ext cx="2018135" cy="720000"/>
          </a:xfrm>
          <a:prstGeom prst="rect">
            <a:avLst/>
          </a:prstGeom>
          <a:noFill/>
          <a:ln>
            <a:noFill/>
          </a:ln>
        </p:spPr>
      </p:pic>
      <p:sp>
        <p:nvSpPr>
          <p:cNvPr id="22" name="Google Shape;22;p15"/>
          <p:cNvSpPr txBox="1">
            <a:spLocks noGrp="1"/>
          </p:cNvSpPr>
          <p:nvPr>
            <p:ph type="ctrTitle"/>
          </p:nvPr>
        </p:nvSpPr>
        <p:spPr>
          <a:xfrm>
            <a:off x="576000" y="1080000"/>
            <a:ext cx="4919366" cy="402479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Arial"/>
              <a:buNone/>
              <a:defRPr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subTitle" idx="1"/>
          </p:nvPr>
        </p:nvSpPr>
        <p:spPr>
          <a:xfrm>
            <a:off x="576000" y="5392800"/>
            <a:ext cx="4919366" cy="820799"/>
          </a:xfrm>
          <a:prstGeom prst="rect">
            <a:avLst/>
          </a:prstGeom>
          <a:noFill/>
          <a:ln>
            <a:noFill/>
          </a:ln>
        </p:spPr>
        <p:txBody>
          <a:bodyPr spcFirstLastPara="1" wrap="square" lIns="0" tIns="0" rIns="0" bIns="0" anchor="t" anchorCtr="0">
            <a:normAutofit/>
          </a:bodyPr>
          <a:lstStyle>
            <a:lvl1pPr lvl="0" algn="l">
              <a:lnSpc>
                <a:spcPct val="100000"/>
              </a:lnSpc>
              <a:spcBef>
                <a:spcPts val="1000"/>
              </a:spcBef>
              <a:spcAft>
                <a:spcPts val="0"/>
              </a:spcAft>
              <a:buClr>
                <a:schemeClr val="dk1"/>
              </a:buClr>
              <a:buSzPts val="2400"/>
              <a:buNone/>
              <a:defRPr sz="2400">
                <a:solidFill>
                  <a:schemeClr val="dk1"/>
                </a:solidFill>
              </a:defRPr>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15"/>
          <p:cNvSpPr>
            <a:spLocks noGrp="1"/>
          </p:cNvSpPr>
          <p:nvPr>
            <p:ph type="pic" idx="2"/>
          </p:nvPr>
        </p:nvSpPr>
        <p:spPr>
          <a:xfrm>
            <a:off x="6071365" y="1646238"/>
            <a:ext cx="2498893" cy="4567361"/>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86"/>
        <p:cNvGrpSpPr/>
        <p:nvPr/>
      </p:nvGrpSpPr>
      <p:grpSpPr>
        <a:xfrm>
          <a:off x="0" y="0"/>
          <a:ext cx="0" cy="0"/>
          <a:chOff x="0" y="0"/>
          <a:chExt cx="0" cy="0"/>
        </a:xfrm>
      </p:grpSpPr>
      <p:sp>
        <p:nvSpPr>
          <p:cNvPr id="87" name="Google Shape;87;p25"/>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8" name="Google Shape;88;p25"/>
          <p:cNvSpPr/>
          <p:nvPr/>
        </p:nvSpPr>
        <p:spPr>
          <a:xfrm>
            <a:off x="0" y="647998"/>
            <a:ext cx="9144000" cy="62100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89" name="Google Shape;89;p25"/>
          <p:cNvPicPr preferRelativeResize="0"/>
          <p:nvPr/>
        </p:nvPicPr>
        <p:blipFill rotWithShape="1">
          <a:blip r:embed="rId2">
            <a:alphaModFix/>
          </a:blip>
          <a:srcRect/>
          <a:stretch/>
        </p:blipFill>
        <p:spPr>
          <a:xfrm>
            <a:off x="4495791" y="1350253"/>
            <a:ext cx="4648209" cy="5507747"/>
          </a:xfrm>
          <a:prstGeom prst="rect">
            <a:avLst/>
          </a:prstGeom>
          <a:noFill/>
          <a:ln>
            <a:noFill/>
          </a:ln>
        </p:spPr>
      </p:pic>
      <p:pic>
        <p:nvPicPr>
          <p:cNvPr id="90" name="Google Shape;90;p25"/>
          <p:cNvPicPr preferRelativeResize="0"/>
          <p:nvPr/>
        </p:nvPicPr>
        <p:blipFill rotWithShape="1">
          <a:blip r:embed="rId3">
            <a:alphaModFix/>
          </a:blip>
          <a:srcRect/>
          <a:stretch/>
        </p:blipFill>
        <p:spPr>
          <a:xfrm>
            <a:off x="360000" y="360000"/>
            <a:ext cx="2018135" cy="720000"/>
          </a:xfrm>
          <a:prstGeom prst="rect">
            <a:avLst/>
          </a:prstGeom>
          <a:noFill/>
          <a:ln>
            <a:noFill/>
          </a:ln>
        </p:spPr>
      </p:pic>
      <p:sp>
        <p:nvSpPr>
          <p:cNvPr id="91" name="Google Shape;91;p25"/>
          <p:cNvSpPr txBox="1">
            <a:spLocks noGrp="1"/>
          </p:cNvSpPr>
          <p:nvPr>
            <p:ph type="title"/>
          </p:nvPr>
        </p:nvSpPr>
        <p:spPr>
          <a:xfrm>
            <a:off x="576000" y="1800000"/>
            <a:ext cx="6516950" cy="23868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Arial"/>
              <a:buNone/>
              <a:defRPr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5"/>
          <p:cNvSpPr txBox="1">
            <a:spLocks noGrp="1"/>
          </p:cNvSpPr>
          <p:nvPr>
            <p:ph type="subTitle" idx="1"/>
          </p:nvPr>
        </p:nvSpPr>
        <p:spPr>
          <a:xfrm>
            <a:off x="576003" y="4359604"/>
            <a:ext cx="6516947" cy="1655999"/>
          </a:xfrm>
          <a:prstGeom prst="rect">
            <a:avLst/>
          </a:prstGeom>
          <a:noFill/>
          <a:ln>
            <a:noFill/>
          </a:ln>
        </p:spPr>
        <p:txBody>
          <a:bodyPr spcFirstLastPara="1" wrap="square" lIns="0" tIns="0" rIns="0" bIns="0" anchor="t" anchorCtr="0">
            <a:normAutofit/>
          </a:bodyPr>
          <a:lstStyle>
            <a:lvl1pPr lvl="0" algn="l">
              <a:lnSpc>
                <a:spcPct val="100000"/>
              </a:lnSpc>
              <a:spcBef>
                <a:spcPts val="1000"/>
              </a:spcBef>
              <a:spcAft>
                <a:spcPts val="0"/>
              </a:spcAft>
              <a:buClr>
                <a:schemeClr val="lt1"/>
              </a:buClr>
              <a:buSzPts val="2400"/>
              <a:buNone/>
              <a:defRPr sz="2400">
                <a:solidFill>
                  <a:schemeClr val="lt1"/>
                </a:solidFill>
              </a:defRPr>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93"/>
        <p:cNvGrpSpPr/>
        <p:nvPr/>
      </p:nvGrpSpPr>
      <p:grpSpPr>
        <a:xfrm>
          <a:off x="0" y="0"/>
          <a:ext cx="0" cy="0"/>
          <a:chOff x="0" y="0"/>
          <a:chExt cx="0" cy="0"/>
        </a:xfrm>
      </p:grpSpPr>
      <p:sp>
        <p:nvSpPr>
          <p:cNvPr id="94" name="Google Shape;94;p26"/>
          <p:cNvSpPr/>
          <p:nvPr/>
        </p:nvSpPr>
        <p:spPr>
          <a:xfrm>
            <a:off x="0" y="0"/>
            <a:ext cx="9144000" cy="620756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95" name="Google Shape;95;p26"/>
          <p:cNvPicPr preferRelativeResize="0"/>
          <p:nvPr/>
        </p:nvPicPr>
        <p:blipFill rotWithShape="1">
          <a:blip r:embed="rId2">
            <a:alphaModFix/>
          </a:blip>
          <a:srcRect/>
          <a:stretch/>
        </p:blipFill>
        <p:spPr>
          <a:xfrm>
            <a:off x="4495791" y="701033"/>
            <a:ext cx="4648209" cy="5507747"/>
          </a:xfrm>
          <a:prstGeom prst="rect">
            <a:avLst/>
          </a:prstGeom>
          <a:noFill/>
          <a:ln>
            <a:noFill/>
          </a:ln>
        </p:spPr>
      </p:pic>
      <p:sp>
        <p:nvSpPr>
          <p:cNvPr id="96" name="Google Shape;96;p26"/>
          <p:cNvSpPr txBox="1">
            <a:spLocks noGrp="1"/>
          </p:cNvSpPr>
          <p:nvPr>
            <p:ph type="title"/>
          </p:nvPr>
        </p:nvSpPr>
        <p:spPr>
          <a:xfrm>
            <a:off x="575999" y="1800000"/>
            <a:ext cx="6516951" cy="2386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2"/>
              </a:buClr>
              <a:buSzPts val="4000"/>
              <a:buFont typeface="Arial"/>
              <a:buNone/>
              <a:defRPr sz="4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26"/>
          <p:cNvSpPr txBox="1">
            <a:spLocks noGrp="1"/>
          </p:cNvSpPr>
          <p:nvPr>
            <p:ph type="body" idx="1"/>
          </p:nvPr>
        </p:nvSpPr>
        <p:spPr>
          <a:xfrm>
            <a:off x="575999" y="4359600"/>
            <a:ext cx="6516951" cy="15012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000"/>
              </a:spcBef>
              <a:spcAft>
                <a:spcPts val="0"/>
              </a:spcAft>
              <a:buClr>
                <a:schemeClr val="dk1"/>
              </a:buClr>
              <a:buSzPts val="2400"/>
              <a:buNone/>
              <a:defRPr sz="2400">
                <a:solidFill>
                  <a:schemeClr val="dk1"/>
                </a:solidFill>
              </a:defRPr>
            </a:lvl1pPr>
            <a:lvl2pPr marL="914400" lvl="1" indent="-228600" algn="l">
              <a:lnSpc>
                <a:spcPct val="100000"/>
              </a:lnSpc>
              <a:spcBef>
                <a:spcPts val="500"/>
              </a:spcBef>
              <a:spcAft>
                <a:spcPts val="0"/>
              </a:spcAft>
              <a:buClr>
                <a:srgbClr val="8C949A"/>
              </a:buClr>
              <a:buSzPts val="2000"/>
              <a:buNone/>
              <a:defRPr sz="2000">
                <a:solidFill>
                  <a:srgbClr val="8C949A"/>
                </a:solidFill>
              </a:defRPr>
            </a:lvl2pPr>
            <a:lvl3pPr marL="1371600" lvl="2" indent="-228600" algn="l">
              <a:lnSpc>
                <a:spcPct val="100000"/>
              </a:lnSpc>
              <a:spcBef>
                <a:spcPts val="500"/>
              </a:spcBef>
              <a:spcAft>
                <a:spcPts val="0"/>
              </a:spcAft>
              <a:buClr>
                <a:srgbClr val="8C949A"/>
              </a:buClr>
              <a:buSzPts val="1800"/>
              <a:buNone/>
              <a:defRPr sz="1800">
                <a:solidFill>
                  <a:srgbClr val="8C949A"/>
                </a:solidFill>
              </a:defRPr>
            </a:lvl3pPr>
            <a:lvl4pPr marL="1828800" lvl="3" indent="-228600" algn="l">
              <a:lnSpc>
                <a:spcPct val="100000"/>
              </a:lnSpc>
              <a:spcBef>
                <a:spcPts val="500"/>
              </a:spcBef>
              <a:spcAft>
                <a:spcPts val="0"/>
              </a:spcAft>
              <a:buClr>
                <a:srgbClr val="8C949A"/>
              </a:buClr>
              <a:buSzPts val="1600"/>
              <a:buNone/>
              <a:defRPr sz="1600">
                <a:solidFill>
                  <a:srgbClr val="8C949A"/>
                </a:solidFill>
              </a:defRPr>
            </a:lvl4pPr>
            <a:lvl5pPr marL="2286000" lvl="4" indent="-228600" algn="l">
              <a:lnSpc>
                <a:spcPct val="100000"/>
              </a:lnSpc>
              <a:spcBef>
                <a:spcPts val="500"/>
              </a:spcBef>
              <a:spcAft>
                <a:spcPts val="0"/>
              </a:spcAft>
              <a:buClr>
                <a:srgbClr val="8C949A"/>
              </a:buClr>
              <a:buSzPts val="1600"/>
              <a:buNone/>
              <a:defRPr sz="1600">
                <a:solidFill>
                  <a:srgbClr val="8C949A"/>
                </a:solidFill>
              </a:defRPr>
            </a:lvl5pPr>
            <a:lvl6pPr marL="2743200" lvl="5" indent="-228600" algn="l">
              <a:lnSpc>
                <a:spcPct val="90000"/>
              </a:lnSpc>
              <a:spcBef>
                <a:spcPts val="500"/>
              </a:spcBef>
              <a:spcAft>
                <a:spcPts val="0"/>
              </a:spcAft>
              <a:buClr>
                <a:srgbClr val="8C949A"/>
              </a:buClr>
              <a:buSzPts val="1600"/>
              <a:buNone/>
              <a:defRPr sz="1600">
                <a:solidFill>
                  <a:srgbClr val="8C949A"/>
                </a:solidFill>
              </a:defRPr>
            </a:lvl6pPr>
            <a:lvl7pPr marL="3200400" lvl="6" indent="-228600" algn="l">
              <a:lnSpc>
                <a:spcPct val="90000"/>
              </a:lnSpc>
              <a:spcBef>
                <a:spcPts val="500"/>
              </a:spcBef>
              <a:spcAft>
                <a:spcPts val="0"/>
              </a:spcAft>
              <a:buClr>
                <a:srgbClr val="8C949A"/>
              </a:buClr>
              <a:buSzPts val="1600"/>
              <a:buNone/>
              <a:defRPr sz="1600">
                <a:solidFill>
                  <a:srgbClr val="8C949A"/>
                </a:solidFill>
              </a:defRPr>
            </a:lvl7pPr>
            <a:lvl8pPr marL="3657600" lvl="7" indent="-228600" algn="l">
              <a:lnSpc>
                <a:spcPct val="90000"/>
              </a:lnSpc>
              <a:spcBef>
                <a:spcPts val="500"/>
              </a:spcBef>
              <a:spcAft>
                <a:spcPts val="0"/>
              </a:spcAft>
              <a:buClr>
                <a:srgbClr val="8C949A"/>
              </a:buClr>
              <a:buSzPts val="1600"/>
              <a:buNone/>
              <a:defRPr sz="1600">
                <a:solidFill>
                  <a:srgbClr val="8C949A"/>
                </a:solidFill>
              </a:defRPr>
            </a:lvl8pPr>
            <a:lvl9pPr marL="4114800" lvl="8" indent="-228600" algn="l">
              <a:lnSpc>
                <a:spcPct val="90000"/>
              </a:lnSpc>
              <a:spcBef>
                <a:spcPts val="500"/>
              </a:spcBef>
              <a:spcAft>
                <a:spcPts val="0"/>
              </a:spcAft>
              <a:buClr>
                <a:srgbClr val="8C949A"/>
              </a:buClr>
              <a:buSzPts val="1600"/>
              <a:buNone/>
              <a:defRPr sz="1600">
                <a:solidFill>
                  <a:srgbClr val="8C949A"/>
                </a:solidFill>
              </a:defRPr>
            </a:lvl9pPr>
          </a:lstStyle>
          <a:p>
            <a:endParaRPr/>
          </a:p>
        </p:txBody>
      </p:sp>
      <p:sp>
        <p:nvSpPr>
          <p:cNvPr id="98" name="Google Shape;98;p26"/>
          <p:cNvSpPr txBox="1">
            <a:spLocks noGrp="1"/>
          </p:cNvSpPr>
          <p:nvPr>
            <p:ph type="dt" idx="10"/>
          </p:nvPr>
        </p:nvSpPr>
        <p:spPr>
          <a:xfrm>
            <a:off x="1440000" y="6210000"/>
            <a:ext cx="720000" cy="648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6"/>
          <p:cNvSpPr txBox="1">
            <a:spLocks noGrp="1"/>
          </p:cNvSpPr>
          <p:nvPr>
            <p:ph type="ftr" idx="11"/>
          </p:nvPr>
        </p:nvSpPr>
        <p:spPr>
          <a:xfrm>
            <a:off x="4300650" y="6209999"/>
            <a:ext cx="3692550" cy="648000"/>
          </a:xfrm>
          <a:prstGeom prst="rect">
            <a:avLst/>
          </a:prstGeom>
          <a:noFill/>
          <a:ln>
            <a:noFill/>
          </a:ln>
        </p:spPr>
        <p:txBody>
          <a:bodyPr spcFirstLastPara="1" wrap="square" lIns="0" tIns="0" rIns="18000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6"/>
          <p:cNvSpPr txBox="1">
            <a:spLocks noGrp="1"/>
          </p:cNvSpPr>
          <p:nvPr>
            <p:ph type="sldNum" idx="12"/>
          </p:nvPr>
        </p:nvSpPr>
        <p:spPr>
          <a:xfrm>
            <a:off x="576000" y="6210000"/>
            <a:ext cx="648000" cy="648000"/>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_White">
  <p:cSld name="Section Header_White">
    <p:spTree>
      <p:nvGrpSpPr>
        <p:cNvPr id="1" name="Shape 101"/>
        <p:cNvGrpSpPr/>
        <p:nvPr/>
      </p:nvGrpSpPr>
      <p:grpSpPr>
        <a:xfrm>
          <a:off x="0" y="0"/>
          <a:ext cx="0" cy="0"/>
          <a:chOff x="0" y="0"/>
          <a:chExt cx="0" cy="0"/>
        </a:xfrm>
      </p:grpSpPr>
      <p:pic>
        <p:nvPicPr>
          <p:cNvPr id="102" name="Google Shape;102;p27"/>
          <p:cNvPicPr preferRelativeResize="0"/>
          <p:nvPr/>
        </p:nvPicPr>
        <p:blipFill rotWithShape="1">
          <a:blip r:embed="rId2">
            <a:alphaModFix/>
          </a:blip>
          <a:srcRect/>
          <a:stretch/>
        </p:blipFill>
        <p:spPr>
          <a:xfrm>
            <a:off x="4495791" y="702253"/>
            <a:ext cx="4648209" cy="5507747"/>
          </a:xfrm>
          <a:prstGeom prst="rect">
            <a:avLst/>
          </a:prstGeom>
          <a:noFill/>
          <a:ln>
            <a:noFill/>
          </a:ln>
        </p:spPr>
      </p:pic>
      <p:sp>
        <p:nvSpPr>
          <p:cNvPr id="103" name="Google Shape;103;p27"/>
          <p:cNvSpPr txBox="1">
            <a:spLocks noGrp="1"/>
          </p:cNvSpPr>
          <p:nvPr>
            <p:ph type="title"/>
          </p:nvPr>
        </p:nvSpPr>
        <p:spPr>
          <a:xfrm>
            <a:off x="575999" y="1800000"/>
            <a:ext cx="6516951" cy="2386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2"/>
              </a:buClr>
              <a:buSzPts val="4000"/>
              <a:buFont typeface="Arial"/>
              <a:buNone/>
              <a:defRPr sz="4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27"/>
          <p:cNvSpPr txBox="1">
            <a:spLocks noGrp="1"/>
          </p:cNvSpPr>
          <p:nvPr>
            <p:ph type="body" idx="1"/>
          </p:nvPr>
        </p:nvSpPr>
        <p:spPr>
          <a:xfrm>
            <a:off x="575999" y="4359600"/>
            <a:ext cx="6516951" cy="15012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000"/>
              </a:spcBef>
              <a:spcAft>
                <a:spcPts val="0"/>
              </a:spcAft>
              <a:buClr>
                <a:schemeClr val="dk1"/>
              </a:buClr>
              <a:buSzPts val="2400"/>
              <a:buNone/>
              <a:defRPr sz="2400">
                <a:solidFill>
                  <a:schemeClr val="dk1"/>
                </a:solidFill>
              </a:defRPr>
            </a:lvl1pPr>
            <a:lvl2pPr marL="914400" lvl="1" indent="-228600" algn="l">
              <a:lnSpc>
                <a:spcPct val="100000"/>
              </a:lnSpc>
              <a:spcBef>
                <a:spcPts val="500"/>
              </a:spcBef>
              <a:spcAft>
                <a:spcPts val="0"/>
              </a:spcAft>
              <a:buClr>
                <a:srgbClr val="8C949A"/>
              </a:buClr>
              <a:buSzPts val="2000"/>
              <a:buNone/>
              <a:defRPr sz="2000">
                <a:solidFill>
                  <a:srgbClr val="8C949A"/>
                </a:solidFill>
              </a:defRPr>
            </a:lvl2pPr>
            <a:lvl3pPr marL="1371600" lvl="2" indent="-228600" algn="l">
              <a:lnSpc>
                <a:spcPct val="100000"/>
              </a:lnSpc>
              <a:spcBef>
                <a:spcPts val="500"/>
              </a:spcBef>
              <a:spcAft>
                <a:spcPts val="0"/>
              </a:spcAft>
              <a:buClr>
                <a:srgbClr val="8C949A"/>
              </a:buClr>
              <a:buSzPts val="1800"/>
              <a:buNone/>
              <a:defRPr sz="1800">
                <a:solidFill>
                  <a:srgbClr val="8C949A"/>
                </a:solidFill>
              </a:defRPr>
            </a:lvl3pPr>
            <a:lvl4pPr marL="1828800" lvl="3" indent="-228600" algn="l">
              <a:lnSpc>
                <a:spcPct val="100000"/>
              </a:lnSpc>
              <a:spcBef>
                <a:spcPts val="500"/>
              </a:spcBef>
              <a:spcAft>
                <a:spcPts val="0"/>
              </a:spcAft>
              <a:buClr>
                <a:srgbClr val="8C949A"/>
              </a:buClr>
              <a:buSzPts val="1600"/>
              <a:buNone/>
              <a:defRPr sz="1600">
                <a:solidFill>
                  <a:srgbClr val="8C949A"/>
                </a:solidFill>
              </a:defRPr>
            </a:lvl4pPr>
            <a:lvl5pPr marL="2286000" lvl="4" indent="-228600" algn="l">
              <a:lnSpc>
                <a:spcPct val="100000"/>
              </a:lnSpc>
              <a:spcBef>
                <a:spcPts val="500"/>
              </a:spcBef>
              <a:spcAft>
                <a:spcPts val="0"/>
              </a:spcAft>
              <a:buClr>
                <a:srgbClr val="8C949A"/>
              </a:buClr>
              <a:buSzPts val="1600"/>
              <a:buNone/>
              <a:defRPr sz="1600">
                <a:solidFill>
                  <a:srgbClr val="8C949A"/>
                </a:solidFill>
              </a:defRPr>
            </a:lvl5pPr>
            <a:lvl6pPr marL="2743200" lvl="5" indent="-228600" algn="l">
              <a:lnSpc>
                <a:spcPct val="90000"/>
              </a:lnSpc>
              <a:spcBef>
                <a:spcPts val="500"/>
              </a:spcBef>
              <a:spcAft>
                <a:spcPts val="0"/>
              </a:spcAft>
              <a:buClr>
                <a:srgbClr val="8C949A"/>
              </a:buClr>
              <a:buSzPts val="1600"/>
              <a:buNone/>
              <a:defRPr sz="1600">
                <a:solidFill>
                  <a:srgbClr val="8C949A"/>
                </a:solidFill>
              </a:defRPr>
            </a:lvl6pPr>
            <a:lvl7pPr marL="3200400" lvl="6" indent="-228600" algn="l">
              <a:lnSpc>
                <a:spcPct val="90000"/>
              </a:lnSpc>
              <a:spcBef>
                <a:spcPts val="500"/>
              </a:spcBef>
              <a:spcAft>
                <a:spcPts val="0"/>
              </a:spcAft>
              <a:buClr>
                <a:srgbClr val="8C949A"/>
              </a:buClr>
              <a:buSzPts val="1600"/>
              <a:buNone/>
              <a:defRPr sz="1600">
                <a:solidFill>
                  <a:srgbClr val="8C949A"/>
                </a:solidFill>
              </a:defRPr>
            </a:lvl7pPr>
            <a:lvl8pPr marL="3657600" lvl="7" indent="-228600" algn="l">
              <a:lnSpc>
                <a:spcPct val="90000"/>
              </a:lnSpc>
              <a:spcBef>
                <a:spcPts val="500"/>
              </a:spcBef>
              <a:spcAft>
                <a:spcPts val="0"/>
              </a:spcAft>
              <a:buClr>
                <a:srgbClr val="8C949A"/>
              </a:buClr>
              <a:buSzPts val="1600"/>
              <a:buNone/>
              <a:defRPr sz="1600">
                <a:solidFill>
                  <a:srgbClr val="8C949A"/>
                </a:solidFill>
              </a:defRPr>
            </a:lvl8pPr>
            <a:lvl9pPr marL="4114800" lvl="8" indent="-228600" algn="l">
              <a:lnSpc>
                <a:spcPct val="90000"/>
              </a:lnSpc>
              <a:spcBef>
                <a:spcPts val="500"/>
              </a:spcBef>
              <a:spcAft>
                <a:spcPts val="0"/>
              </a:spcAft>
              <a:buClr>
                <a:srgbClr val="8C949A"/>
              </a:buClr>
              <a:buSzPts val="1600"/>
              <a:buNone/>
              <a:defRPr sz="1600">
                <a:solidFill>
                  <a:srgbClr val="8C949A"/>
                </a:solidFill>
              </a:defRPr>
            </a:lvl9pPr>
          </a:lstStyle>
          <a:p>
            <a:endParaRPr/>
          </a:p>
        </p:txBody>
      </p:sp>
      <p:sp>
        <p:nvSpPr>
          <p:cNvPr id="105" name="Google Shape;105;p27"/>
          <p:cNvSpPr txBox="1">
            <a:spLocks noGrp="1"/>
          </p:cNvSpPr>
          <p:nvPr>
            <p:ph type="dt" idx="10"/>
          </p:nvPr>
        </p:nvSpPr>
        <p:spPr>
          <a:xfrm>
            <a:off x="1440000" y="6210000"/>
            <a:ext cx="720000" cy="648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ftr" idx="11"/>
          </p:nvPr>
        </p:nvSpPr>
        <p:spPr>
          <a:xfrm>
            <a:off x="4300650" y="6209999"/>
            <a:ext cx="3692550" cy="648000"/>
          </a:xfrm>
          <a:prstGeom prst="rect">
            <a:avLst/>
          </a:prstGeom>
          <a:noFill/>
          <a:ln>
            <a:noFill/>
          </a:ln>
        </p:spPr>
        <p:txBody>
          <a:bodyPr spcFirstLastPara="1" wrap="square" lIns="0" tIns="0" rIns="18000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7"/>
          <p:cNvSpPr txBox="1">
            <a:spLocks noGrp="1"/>
          </p:cNvSpPr>
          <p:nvPr>
            <p:ph type="sldNum" idx="12"/>
          </p:nvPr>
        </p:nvSpPr>
        <p:spPr>
          <a:xfrm>
            <a:off x="576000" y="6210000"/>
            <a:ext cx="648000" cy="648000"/>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5"/>
        <p:cNvGrpSpPr/>
        <p:nvPr/>
      </p:nvGrpSpPr>
      <p:grpSpPr>
        <a:xfrm>
          <a:off x="0" y="0"/>
          <a:ext cx="0" cy="0"/>
          <a:chOff x="0" y="0"/>
          <a:chExt cx="0" cy="0"/>
        </a:xfrm>
      </p:grpSpPr>
      <p:sp>
        <p:nvSpPr>
          <p:cNvPr id="26" name="Google Shape;26;p16"/>
          <p:cNvSpPr txBox="1">
            <a:spLocks noGrp="1"/>
          </p:cNvSpPr>
          <p:nvPr>
            <p:ph type="dt" idx="10"/>
          </p:nvPr>
        </p:nvSpPr>
        <p:spPr>
          <a:xfrm>
            <a:off x="1440000" y="6210000"/>
            <a:ext cx="720000" cy="648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6"/>
          <p:cNvSpPr txBox="1">
            <a:spLocks noGrp="1"/>
          </p:cNvSpPr>
          <p:nvPr>
            <p:ph type="ftr" idx="11"/>
          </p:nvPr>
        </p:nvSpPr>
        <p:spPr>
          <a:xfrm>
            <a:off x="4300650" y="6209999"/>
            <a:ext cx="3692550" cy="648000"/>
          </a:xfrm>
          <a:prstGeom prst="rect">
            <a:avLst/>
          </a:prstGeom>
          <a:noFill/>
          <a:ln>
            <a:noFill/>
          </a:ln>
        </p:spPr>
        <p:txBody>
          <a:bodyPr spcFirstLastPara="1" wrap="square" lIns="0" tIns="0" rIns="18000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6"/>
          <p:cNvSpPr txBox="1">
            <a:spLocks noGrp="1"/>
          </p:cNvSpPr>
          <p:nvPr>
            <p:ph type="sldNum" idx="12"/>
          </p:nvPr>
        </p:nvSpPr>
        <p:spPr>
          <a:xfrm>
            <a:off x="576000" y="6210000"/>
            <a:ext cx="648000" cy="648000"/>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29" name="Google Shape;29;p16"/>
          <p:cNvSpPr txBox="1">
            <a:spLocks noGrp="1"/>
          </p:cNvSpPr>
          <p:nvPr>
            <p:ph type="body" idx="1"/>
          </p:nvPr>
        </p:nvSpPr>
        <p:spPr>
          <a:xfrm>
            <a:off x="576263" y="1655999"/>
            <a:ext cx="7991475" cy="439237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16"/>
          <p:cNvSpPr txBox="1">
            <a:spLocks noGrp="1"/>
          </p:cNvSpPr>
          <p:nvPr>
            <p:ph type="title"/>
          </p:nvPr>
        </p:nvSpPr>
        <p:spPr>
          <a:xfrm>
            <a:off x="576000" y="216000"/>
            <a:ext cx="7991738" cy="1152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1"/>
        <p:cNvGrpSpPr/>
        <p:nvPr/>
      </p:nvGrpSpPr>
      <p:grpSpPr>
        <a:xfrm>
          <a:off x="0" y="0"/>
          <a:ext cx="0" cy="0"/>
          <a:chOff x="0" y="0"/>
          <a:chExt cx="0" cy="0"/>
        </a:xfrm>
      </p:grpSpPr>
      <p:sp>
        <p:nvSpPr>
          <p:cNvPr id="32" name="Google Shape;32;p17"/>
          <p:cNvSpPr/>
          <p:nvPr/>
        </p:nvSpPr>
        <p:spPr>
          <a:xfrm>
            <a:off x="0" y="0"/>
            <a:ext cx="9144000" cy="620756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 name="Google Shape;33;p17"/>
          <p:cNvSpPr txBox="1">
            <a:spLocks noGrp="1"/>
          </p:cNvSpPr>
          <p:nvPr>
            <p:ph type="title"/>
          </p:nvPr>
        </p:nvSpPr>
        <p:spPr>
          <a:xfrm>
            <a:off x="576000" y="1800000"/>
            <a:ext cx="4921624" cy="2386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2"/>
              </a:buClr>
              <a:buSzPts val="4000"/>
              <a:buFont typeface="Arial"/>
              <a:buNone/>
              <a:defRPr sz="4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7"/>
          <p:cNvSpPr txBox="1">
            <a:spLocks noGrp="1"/>
          </p:cNvSpPr>
          <p:nvPr>
            <p:ph type="body" idx="1"/>
          </p:nvPr>
        </p:nvSpPr>
        <p:spPr>
          <a:xfrm>
            <a:off x="576000" y="4359600"/>
            <a:ext cx="4921624" cy="15012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000"/>
              </a:spcBef>
              <a:spcAft>
                <a:spcPts val="0"/>
              </a:spcAft>
              <a:buClr>
                <a:schemeClr val="dk1"/>
              </a:buClr>
              <a:buSzPts val="2400"/>
              <a:buNone/>
              <a:defRPr sz="2400">
                <a:solidFill>
                  <a:schemeClr val="dk1"/>
                </a:solidFill>
              </a:defRPr>
            </a:lvl1pPr>
            <a:lvl2pPr marL="914400" lvl="1" indent="-228600" algn="l">
              <a:lnSpc>
                <a:spcPct val="100000"/>
              </a:lnSpc>
              <a:spcBef>
                <a:spcPts val="500"/>
              </a:spcBef>
              <a:spcAft>
                <a:spcPts val="0"/>
              </a:spcAft>
              <a:buClr>
                <a:srgbClr val="8C949A"/>
              </a:buClr>
              <a:buSzPts val="2000"/>
              <a:buNone/>
              <a:defRPr sz="2000">
                <a:solidFill>
                  <a:srgbClr val="8C949A"/>
                </a:solidFill>
              </a:defRPr>
            </a:lvl2pPr>
            <a:lvl3pPr marL="1371600" lvl="2" indent="-228600" algn="l">
              <a:lnSpc>
                <a:spcPct val="100000"/>
              </a:lnSpc>
              <a:spcBef>
                <a:spcPts val="500"/>
              </a:spcBef>
              <a:spcAft>
                <a:spcPts val="0"/>
              </a:spcAft>
              <a:buClr>
                <a:srgbClr val="8C949A"/>
              </a:buClr>
              <a:buSzPts val="1800"/>
              <a:buNone/>
              <a:defRPr sz="1800">
                <a:solidFill>
                  <a:srgbClr val="8C949A"/>
                </a:solidFill>
              </a:defRPr>
            </a:lvl3pPr>
            <a:lvl4pPr marL="1828800" lvl="3" indent="-228600" algn="l">
              <a:lnSpc>
                <a:spcPct val="100000"/>
              </a:lnSpc>
              <a:spcBef>
                <a:spcPts val="500"/>
              </a:spcBef>
              <a:spcAft>
                <a:spcPts val="0"/>
              </a:spcAft>
              <a:buClr>
                <a:srgbClr val="8C949A"/>
              </a:buClr>
              <a:buSzPts val="1600"/>
              <a:buNone/>
              <a:defRPr sz="1600">
                <a:solidFill>
                  <a:srgbClr val="8C949A"/>
                </a:solidFill>
              </a:defRPr>
            </a:lvl4pPr>
            <a:lvl5pPr marL="2286000" lvl="4" indent="-228600" algn="l">
              <a:lnSpc>
                <a:spcPct val="100000"/>
              </a:lnSpc>
              <a:spcBef>
                <a:spcPts val="500"/>
              </a:spcBef>
              <a:spcAft>
                <a:spcPts val="0"/>
              </a:spcAft>
              <a:buClr>
                <a:srgbClr val="8C949A"/>
              </a:buClr>
              <a:buSzPts val="1600"/>
              <a:buNone/>
              <a:defRPr sz="1600">
                <a:solidFill>
                  <a:srgbClr val="8C949A"/>
                </a:solidFill>
              </a:defRPr>
            </a:lvl5pPr>
            <a:lvl6pPr marL="2743200" lvl="5" indent="-228600" algn="l">
              <a:lnSpc>
                <a:spcPct val="90000"/>
              </a:lnSpc>
              <a:spcBef>
                <a:spcPts val="500"/>
              </a:spcBef>
              <a:spcAft>
                <a:spcPts val="0"/>
              </a:spcAft>
              <a:buClr>
                <a:srgbClr val="8C949A"/>
              </a:buClr>
              <a:buSzPts val="1600"/>
              <a:buNone/>
              <a:defRPr sz="1600">
                <a:solidFill>
                  <a:srgbClr val="8C949A"/>
                </a:solidFill>
              </a:defRPr>
            </a:lvl6pPr>
            <a:lvl7pPr marL="3200400" lvl="6" indent="-228600" algn="l">
              <a:lnSpc>
                <a:spcPct val="90000"/>
              </a:lnSpc>
              <a:spcBef>
                <a:spcPts val="500"/>
              </a:spcBef>
              <a:spcAft>
                <a:spcPts val="0"/>
              </a:spcAft>
              <a:buClr>
                <a:srgbClr val="8C949A"/>
              </a:buClr>
              <a:buSzPts val="1600"/>
              <a:buNone/>
              <a:defRPr sz="1600">
                <a:solidFill>
                  <a:srgbClr val="8C949A"/>
                </a:solidFill>
              </a:defRPr>
            </a:lvl7pPr>
            <a:lvl8pPr marL="3657600" lvl="7" indent="-228600" algn="l">
              <a:lnSpc>
                <a:spcPct val="90000"/>
              </a:lnSpc>
              <a:spcBef>
                <a:spcPts val="500"/>
              </a:spcBef>
              <a:spcAft>
                <a:spcPts val="0"/>
              </a:spcAft>
              <a:buClr>
                <a:srgbClr val="8C949A"/>
              </a:buClr>
              <a:buSzPts val="1600"/>
              <a:buNone/>
              <a:defRPr sz="1600">
                <a:solidFill>
                  <a:srgbClr val="8C949A"/>
                </a:solidFill>
              </a:defRPr>
            </a:lvl8pPr>
            <a:lvl9pPr marL="4114800" lvl="8" indent="-228600" algn="l">
              <a:lnSpc>
                <a:spcPct val="90000"/>
              </a:lnSpc>
              <a:spcBef>
                <a:spcPts val="500"/>
              </a:spcBef>
              <a:spcAft>
                <a:spcPts val="0"/>
              </a:spcAft>
              <a:buClr>
                <a:srgbClr val="8C949A"/>
              </a:buClr>
              <a:buSzPts val="1600"/>
              <a:buNone/>
              <a:defRPr sz="1600">
                <a:solidFill>
                  <a:srgbClr val="8C949A"/>
                </a:solidFill>
              </a:defRPr>
            </a:lvl9pPr>
          </a:lstStyle>
          <a:p>
            <a:endParaRPr/>
          </a:p>
        </p:txBody>
      </p:sp>
      <p:sp>
        <p:nvSpPr>
          <p:cNvPr id="35" name="Google Shape;35;p17"/>
          <p:cNvSpPr txBox="1">
            <a:spLocks noGrp="1"/>
          </p:cNvSpPr>
          <p:nvPr>
            <p:ph type="dt" idx="10"/>
          </p:nvPr>
        </p:nvSpPr>
        <p:spPr>
          <a:xfrm>
            <a:off x="1440000" y="6210000"/>
            <a:ext cx="720000" cy="648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ftr" idx="11"/>
          </p:nvPr>
        </p:nvSpPr>
        <p:spPr>
          <a:xfrm>
            <a:off x="4300650" y="6209999"/>
            <a:ext cx="3692550" cy="648000"/>
          </a:xfrm>
          <a:prstGeom prst="rect">
            <a:avLst/>
          </a:prstGeom>
          <a:noFill/>
          <a:ln>
            <a:noFill/>
          </a:ln>
        </p:spPr>
        <p:txBody>
          <a:bodyPr spcFirstLastPara="1" wrap="square" lIns="0" tIns="0" rIns="18000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7"/>
          <p:cNvSpPr txBox="1">
            <a:spLocks noGrp="1"/>
          </p:cNvSpPr>
          <p:nvPr>
            <p:ph type="sldNum" idx="12"/>
          </p:nvPr>
        </p:nvSpPr>
        <p:spPr>
          <a:xfrm>
            <a:off x="576000" y="6210000"/>
            <a:ext cx="648000" cy="648000"/>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38" name="Google Shape;38;p17"/>
          <p:cNvSpPr>
            <a:spLocks noGrp="1"/>
          </p:cNvSpPr>
          <p:nvPr>
            <p:ph type="pic" idx="2"/>
          </p:nvPr>
        </p:nvSpPr>
        <p:spPr>
          <a:xfrm>
            <a:off x="6071365" y="663108"/>
            <a:ext cx="2498893" cy="2366963"/>
          </a:xfrm>
          <a:prstGeom prst="rect">
            <a:avLst/>
          </a:prstGeom>
          <a:noFill/>
          <a:ln>
            <a:noFill/>
          </a:ln>
        </p:spPr>
      </p:sp>
      <p:sp>
        <p:nvSpPr>
          <p:cNvPr id="39" name="Google Shape;39;p17"/>
          <p:cNvSpPr>
            <a:spLocks noGrp="1"/>
          </p:cNvSpPr>
          <p:nvPr>
            <p:ph type="pic" idx="3"/>
          </p:nvPr>
        </p:nvSpPr>
        <p:spPr>
          <a:xfrm>
            <a:off x="6071364" y="3435334"/>
            <a:ext cx="2498893" cy="2366963"/>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_White">
  <p:cSld name="Section Header_White">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575999" y="1800000"/>
            <a:ext cx="4921200" cy="2386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2"/>
              </a:buClr>
              <a:buSzPts val="4000"/>
              <a:buFont typeface="Arial"/>
              <a:buNone/>
              <a:defRPr sz="4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575999" y="4359600"/>
            <a:ext cx="4921200" cy="15012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000"/>
              </a:spcBef>
              <a:spcAft>
                <a:spcPts val="0"/>
              </a:spcAft>
              <a:buClr>
                <a:schemeClr val="dk1"/>
              </a:buClr>
              <a:buSzPts val="2400"/>
              <a:buNone/>
              <a:defRPr sz="2400">
                <a:solidFill>
                  <a:schemeClr val="dk1"/>
                </a:solidFill>
              </a:defRPr>
            </a:lvl1pPr>
            <a:lvl2pPr marL="914400" lvl="1" indent="-228600" algn="l">
              <a:lnSpc>
                <a:spcPct val="100000"/>
              </a:lnSpc>
              <a:spcBef>
                <a:spcPts val="500"/>
              </a:spcBef>
              <a:spcAft>
                <a:spcPts val="0"/>
              </a:spcAft>
              <a:buClr>
                <a:srgbClr val="8C949A"/>
              </a:buClr>
              <a:buSzPts val="2000"/>
              <a:buNone/>
              <a:defRPr sz="2000">
                <a:solidFill>
                  <a:srgbClr val="8C949A"/>
                </a:solidFill>
              </a:defRPr>
            </a:lvl2pPr>
            <a:lvl3pPr marL="1371600" lvl="2" indent="-228600" algn="l">
              <a:lnSpc>
                <a:spcPct val="100000"/>
              </a:lnSpc>
              <a:spcBef>
                <a:spcPts val="500"/>
              </a:spcBef>
              <a:spcAft>
                <a:spcPts val="0"/>
              </a:spcAft>
              <a:buClr>
                <a:srgbClr val="8C949A"/>
              </a:buClr>
              <a:buSzPts val="1800"/>
              <a:buNone/>
              <a:defRPr sz="1800">
                <a:solidFill>
                  <a:srgbClr val="8C949A"/>
                </a:solidFill>
              </a:defRPr>
            </a:lvl3pPr>
            <a:lvl4pPr marL="1828800" lvl="3" indent="-228600" algn="l">
              <a:lnSpc>
                <a:spcPct val="100000"/>
              </a:lnSpc>
              <a:spcBef>
                <a:spcPts val="500"/>
              </a:spcBef>
              <a:spcAft>
                <a:spcPts val="0"/>
              </a:spcAft>
              <a:buClr>
                <a:srgbClr val="8C949A"/>
              </a:buClr>
              <a:buSzPts val="1600"/>
              <a:buNone/>
              <a:defRPr sz="1600">
                <a:solidFill>
                  <a:srgbClr val="8C949A"/>
                </a:solidFill>
              </a:defRPr>
            </a:lvl4pPr>
            <a:lvl5pPr marL="2286000" lvl="4" indent="-228600" algn="l">
              <a:lnSpc>
                <a:spcPct val="100000"/>
              </a:lnSpc>
              <a:spcBef>
                <a:spcPts val="500"/>
              </a:spcBef>
              <a:spcAft>
                <a:spcPts val="0"/>
              </a:spcAft>
              <a:buClr>
                <a:srgbClr val="8C949A"/>
              </a:buClr>
              <a:buSzPts val="1600"/>
              <a:buNone/>
              <a:defRPr sz="1600">
                <a:solidFill>
                  <a:srgbClr val="8C949A"/>
                </a:solidFill>
              </a:defRPr>
            </a:lvl5pPr>
            <a:lvl6pPr marL="2743200" lvl="5" indent="-228600" algn="l">
              <a:lnSpc>
                <a:spcPct val="90000"/>
              </a:lnSpc>
              <a:spcBef>
                <a:spcPts val="500"/>
              </a:spcBef>
              <a:spcAft>
                <a:spcPts val="0"/>
              </a:spcAft>
              <a:buClr>
                <a:srgbClr val="8C949A"/>
              </a:buClr>
              <a:buSzPts val="1600"/>
              <a:buNone/>
              <a:defRPr sz="1600">
                <a:solidFill>
                  <a:srgbClr val="8C949A"/>
                </a:solidFill>
              </a:defRPr>
            </a:lvl6pPr>
            <a:lvl7pPr marL="3200400" lvl="6" indent="-228600" algn="l">
              <a:lnSpc>
                <a:spcPct val="90000"/>
              </a:lnSpc>
              <a:spcBef>
                <a:spcPts val="500"/>
              </a:spcBef>
              <a:spcAft>
                <a:spcPts val="0"/>
              </a:spcAft>
              <a:buClr>
                <a:srgbClr val="8C949A"/>
              </a:buClr>
              <a:buSzPts val="1600"/>
              <a:buNone/>
              <a:defRPr sz="1600">
                <a:solidFill>
                  <a:srgbClr val="8C949A"/>
                </a:solidFill>
              </a:defRPr>
            </a:lvl7pPr>
            <a:lvl8pPr marL="3657600" lvl="7" indent="-228600" algn="l">
              <a:lnSpc>
                <a:spcPct val="90000"/>
              </a:lnSpc>
              <a:spcBef>
                <a:spcPts val="500"/>
              </a:spcBef>
              <a:spcAft>
                <a:spcPts val="0"/>
              </a:spcAft>
              <a:buClr>
                <a:srgbClr val="8C949A"/>
              </a:buClr>
              <a:buSzPts val="1600"/>
              <a:buNone/>
              <a:defRPr sz="1600">
                <a:solidFill>
                  <a:srgbClr val="8C949A"/>
                </a:solidFill>
              </a:defRPr>
            </a:lvl8pPr>
            <a:lvl9pPr marL="4114800" lvl="8" indent="-228600" algn="l">
              <a:lnSpc>
                <a:spcPct val="90000"/>
              </a:lnSpc>
              <a:spcBef>
                <a:spcPts val="500"/>
              </a:spcBef>
              <a:spcAft>
                <a:spcPts val="0"/>
              </a:spcAft>
              <a:buClr>
                <a:srgbClr val="8C949A"/>
              </a:buClr>
              <a:buSzPts val="1600"/>
              <a:buNone/>
              <a:defRPr sz="1600">
                <a:solidFill>
                  <a:srgbClr val="8C949A"/>
                </a:solidFill>
              </a:defRPr>
            </a:lvl9pPr>
          </a:lstStyle>
          <a:p>
            <a:endParaRPr/>
          </a:p>
        </p:txBody>
      </p:sp>
      <p:sp>
        <p:nvSpPr>
          <p:cNvPr id="43" name="Google Shape;43;p18"/>
          <p:cNvSpPr txBox="1">
            <a:spLocks noGrp="1"/>
          </p:cNvSpPr>
          <p:nvPr>
            <p:ph type="dt" idx="10"/>
          </p:nvPr>
        </p:nvSpPr>
        <p:spPr>
          <a:xfrm>
            <a:off x="1440000" y="6210000"/>
            <a:ext cx="720000" cy="648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8"/>
          <p:cNvSpPr txBox="1">
            <a:spLocks noGrp="1"/>
          </p:cNvSpPr>
          <p:nvPr>
            <p:ph type="ftr" idx="11"/>
          </p:nvPr>
        </p:nvSpPr>
        <p:spPr>
          <a:xfrm>
            <a:off x="4300650" y="6209999"/>
            <a:ext cx="3692550" cy="648000"/>
          </a:xfrm>
          <a:prstGeom prst="rect">
            <a:avLst/>
          </a:prstGeom>
          <a:noFill/>
          <a:ln>
            <a:noFill/>
          </a:ln>
        </p:spPr>
        <p:txBody>
          <a:bodyPr spcFirstLastPara="1" wrap="square" lIns="0" tIns="0" rIns="18000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sldNum" idx="12"/>
          </p:nvPr>
        </p:nvSpPr>
        <p:spPr>
          <a:xfrm>
            <a:off x="576000" y="6210000"/>
            <a:ext cx="648000" cy="648000"/>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46" name="Google Shape;46;p18"/>
          <p:cNvSpPr>
            <a:spLocks noGrp="1"/>
          </p:cNvSpPr>
          <p:nvPr>
            <p:ph type="pic" idx="2"/>
          </p:nvPr>
        </p:nvSpPr>
        <p:spPr>
          <a:xfrm>
            <a:off x="6071365" y="663108"/>
            <a:ext cx="2498893" cy="2366963"/>
          </a:xfrm>
          <a:prstGeom prst="rect">
            <a:avLst/>
          </a:prstGeom>
          <a:noFill/>
          <a:ln>
            <a:noFill/>
          </a:ln>
        </p:spPr>
      </p:sp>
      <p:sp>
        <p:nvSpPr>
          <p:cNvPr id="47" name="Google Shape;47;p18"/>
          <p:cNvSpPr>
            <a:spLocks noGrp="1"/>
          </p:cNvSpPr>
          <p:nvPr>
            <p:ph type="pic" idx="3"/>
          </p:nvPr>
        </p:nvSpPr>
        <p:spPr>
          <a:xfrm>
            <a:off x="6071364" y="3435334"/>
            <a:ext cx="2498893" cy="2366963"/>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8"/>
        <p:cNvGrpSpPr/>
        <p:nvPr/>
      </p:nvGrpSpPr>
      <p:grpSpPr>
        <a:xfrm>
          <a:off x="0" y="0"/>
          <a:ext cx="0" cy="0"/>
          <a:chOff x="0" y="0"/>
          <a:chExt cx="0" cy="0"/>
        </a:xfrm>
      </p:grpSpPr>
      <p:sp>
        <p:nvSpPr>
          <p:cNvPr id="49" name="Google Shape;49;p19"/>
          <p:cNvSpPr txBox="1">
            <a:spLocks noGrp="1"/>
          </p:cNvSpPr>
          <p:nvPr>
            <p:ph type="body" idx="1"/>
          </p:nvPr>
        </p:nvSpPr>
        <p:spPr>
          <a:xfrm>
            <a:off x="576000" y="1656000"/>
            <a:ext cx="3924000" cy="4392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9"/>
          <p:cNvSpPr txBox="1">
            <a:spLocks noGrp="1"/>
          </p:cNvSpPr>
          <p:nvPr>
            <p:ph type="body" idx="2"/>
          </p:nvPr>
        </p:nvSpPr>
        <p:spPr>
          <a:xfrm>
            <a:off x="4643738" y="1656000"/>
            <a:ext cx="3924000" cy="4392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9"/>
          <p:cNvSpPr txBox="1">
            <a:spLocks noGrp="1"/>
          </p:cNvSpPr>
          <p:nvPr>
            <p:ph type="dt" idx="10"/>
          </p:nvPr>
        </p:nvSpPr>
        <p:spPr>
          <a:xfrm>
            <a:off x="1440000" y="6210000"/>
            <a:ext cx="720000" cy="648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4300650" y="6209999"/>
            <a:ext cx="3692550" cy="648000"/>
          </a:xfrm>
          <a:prstGeom prst="rect">
            <a:avLst/>
          </a:prstGeom>
          <a:noFill/>
          <a:ln>
            <a:noFill/>
          </a:ln>
        </p:spPr>
        <p:txBody>
          <a:bodyPr spcFirstLastPara="1" wrap="square" lIns="0" tIns="0" rIns="18000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576000" y="6210000"/>
            <a:ext cx="648000" cy="648000"/>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54" name="Google Shape;54;p19"/>
          <p:cNvSpPr txBox="1">
            <a:spLocks noGrp="1"/>
          </p:cNvSpPr>
          <p:nvPr>
            <p:ph type="title"/>
          </p:nvPr>
        </p:nvSpPr>
        <p:spPr>
          <a:xfrm>
            <a:off x="576000" y="216000"/>
            <a:ext cx="7991738" cy="1152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5"/>
        <p:cNvGrpSpPr/>
        <p:nvPr/>
      </p:nvGrpSpPr>
      <p:grpSpPr>
        <a:xfrm>
          <a:off x="0" y="0"/>
          <a:ext cx="0" cy="0"/>
          <a:chOff x="0" y="0"/>
          <a:chExt cx="0" cy="0"/>
        </a:xfrm>
      </p:grpSpPr>
      <p:sp>
        <p:nvSpPr>
          <p:cNvPr id="56" name="Google Shape;56;p20"/>
          <p:cNvSpPr txBox="1">
            <a:spLocks noGrp="1"/>
          </p:cNvSpPr>
          <p:nvPr>
            <p:ph type="body" idx="1"/>
          </p:nvPr>
        </p:nvSpPr>
        <p:spPr>
          <a:xfrm>
            <a:off x="573459" y="1656000"/>
            <a:ext cx="3924000" cy="5760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dk1"/>
              </a:buClr>
              <a:buSzPts val="2400"/>
              <a:buNone/>
              <a:defRPr sz="2400" b="1"/>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20"/>
          <p:cNvSpPr txBox="1">
            <a:spLocks noGrp="1"/>
          </p:cNvSpPr>
          <p:nvPr>
            <p:ph type="body" idx="2"/>
          </p:nvPr>
        </p:nvSpPr>
        <p:spPr>
          <a:xfrm>
            <a:off x="573459" y="2339788"/>
            <a:ext cx="3924000" cy="370858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20"/>
          <p:cNvSpPr txBox="1">
            <a:spLocks noGrp="1"/>
          </p:cNvSpPr>
          <p:nvPr>
            <p:ph type="body" idx="3"/>
          </p:nvPr>
        </p:nvSpPr>
        <p:spPr>
          <a:xfrm>
            <a:off x="4629149" y="1656000"/>
            <a:ext cx="3924000" cy="5760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dk1"/>
              </a:buClr>
              <a:buSzPts val="2400"/>
              <a:buNone/>
              <a:defRPr sz="2400" b="1"/>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20"/>
          <p:cNvSpPr txBox="1">
            <a:spLocks noGrp="1"/>
          </p:cNvSpPr>
          <p:nvPr>
            <p:ph type="body" idx="4"/>
          </p:nvPr>
        </p:nvSpPr>
        <p:spPr>
          <a:xfrm>
            <a:off x="4629149" y="2339789"/>
            <a:ext cx="3924000" cy="370858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20"/>
          <p:cNvSpPr txBox="1">
            <a:spLocks noGrp="1"/>
          </p:cNvSpPr>
          <p:nvPr>
            <p:ph type="dt" idx="10"/>
          </p:nvPr>
        </p:nvSpPr>
        <p:spPr>
          <a:xfrm>
            <a:off x="1440000" y="6210000"/>
            <a:ext cx="720000" cy="648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0"/>
          <p:cNvSpPr txBox="1">
            <a:spLocks noGrp="1"/>
          </p:cNvSpPr>
          <p:nvPr>
            <p:ph type="ftr" idx="11"/>
          </p:nvPr>
        </p:nvSpPr>
        <p:spPr>
          <a:xfrm>
            <a:off x="4300650" y="6209999"/>
            <a:ext cx="3692550" cy="648000"/>
          </a:xfrm>
          <a:prstGeom prst="rect">
            <a:avLst/>
          </a:prstGeom>
          <a:noFill/>
          <a:ln>
            <a:noFill/>
          </a:ln>
        </p:spPr>
        <p:txBody>
          <a:bodyPr spcFirstLastPara="1" wrap="square" lIns="0" tIns="0" rIns="18000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0"/>
          <p:cNvSpPr txBox="1">
            <a:spLocks noGrp="1"/>
          </p:cNvSpPr>
          <p:nvPr>
            <p:ph type="sldNum" idx="12"/>
          </p:nvPr>
        </p:nvSpPr>
        <p:spPr>
          <a:xfrm>
            <a:off x="576000" y="6210000"/>
            <a:ext cx="648000" cy="648000"/>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63" name="Google Shape;63;p20"/>
          <p:cNvSpPr txBox="1">
            <a:spLocks noGrp="1"/>
          </p:cNvSpPr>
          <p:nvPr>
            <p:ph type="title"/>
          </p:nvPr>
        </p:nvSpPr>
        <p:spPr>
          <a:xfrm>
            <a:off x="576000" y="216000"/>
            <a:ext cx="7991738" cy="1152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4"/>
        <p:cNvGrpSpPr/>
        <p:nvPr/>
      </p:nvGrpSpPr>
      <p:grpSpPr>
        <a:xfrm>
          <a:off x="0" y="0"/>
          <a:ext cx="0" cy="0"/>
          <a:chOff x="0" y="0"/>
          <a:chExt cx="0" cy="0"/>
        </a:xfrm>
      </p:grpSpPr>
      <p:sp>
        <p:nvSpPr>
          <p:cNvPr id="65" name="Google Shape;65;p21"/>
          <p:cNvSpPr txBox="1">
            <a:spLocks noGrp="1"/>
          </p:cNvSpPr>
          <p:nvPr>
            <p:ph type="dt" idx="10"/>
          </p:nvPr>
        </p:nvSpPr>
        <p:spPr>
          <a:xfrm>
            <a:off x="1440000" y="6210000"/>
            <a:ext cx="720000" cy="648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ftr" idx="11"/>
          </p:nvPr>
        </p:nvSpPr>
        <p:spPr>
          <a:xfrm>
            <a:off x="4300650" y="6209999"/>
            <a:ext cx="3692550" cy="648000"/>
          </a:xfrm>
          <a:prstGeom prst="rect">
            <a:avLst/>
          </a:prstGeom>
          <a:noFill/>
          <a:ln>
            <a:noFill/>
          </a:ln>
        </p:spPr>
        <p:txBody>
          <a:bodyPr spcFirstLastPara="1" wrap="square" lIns="0" tIns="0" rIns="18000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576000" y="6210000"/>
            <a:ext cx="648000" cy="648000"/>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68" name="Google Shape;68;p21"/>
          <p:cNvSpPr txBox="1">
            <a:spLocks noGrp="1"/>
          </p:cNvSpPr>
          <p:nvPr>
            <p:ph type="title"/>
          </p:nvPr>
        </p:nvSpPr>
        <p:spPr>
          <a:xfrm>
            <a:off x="576000" y="216000"/>
            <a:ext cx="7991738" cy="1152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
        <p:cNvGrpSpPr/>
        <p:nvPr/>
      </p:nvGrpSpPr>
      <p:grpSpPr>
        <a:xfrm>
          <a:off x="0" y="0"/>
          <a:ext cx="0" cy="0"/>
          <a:chOff x="0" y="0"/>
          <a:chExt cx="0" cy="0"/>
        </a:xfrm>
      </p:grpSpPr>
      <p:sp>
        <p:nvSpPr>
          <p:cNvPr id="70" name="Google Shape;70;p22"/>
          <p:cNvSpPr txBox="1">
            <a:spLocks noGrp="1"/>
          </p:cNvSpPr>
          <p:nvPr>
            <p:ph type="dt" idx="10"/>
          </p:nvPr>
        </p:nvSpPr>
        <p:spPr>
          <a:xfrm>
            <a:off x="1440000" y="6210000"/>
            <a:ext cx="720000" cy="648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ftr" idx="11"/>
          </p:nvPr>
        </p:nvSpPr>
        <p:spPr>
          <a:xfrm>
            <a:off x="4300650" y="6209999"/>
            <a:ext cx="3692550" cy="648000"/>
          </a:xfrm>
          <a:prstGeom prst="rect">
            <a:avLst/>
          </a:prstGeom>
          <a:noFill/>
          <a:ln>
            <a:noFill/>
          </a:ln>
        </p:spPr>
        <p:txBody>
          <a:bodyPr spcFirstLastPara="1" wrap="square" lIns="0" tIns="0" rIns="18000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sldNum" idx="12"/>
          </p:nvPr>
        </p:nvSpPr>
        <p:spPr>
          <a:xfrm>
            <a:off x="576000" y="6210000"/>
            <a:ext cx="648000" cy="648000"/>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_Finish">
  <p:cSld name="Section Header_Finish">
    <p:bg>
      <p:bgPr>
        <a:solidFill>
          <a:schemeClr val="accent1"/>
        </a:solidFill>
        <a:effectLst/>
      </p:bgPr>
    </p:bg>
    <p:spTree>
      <p:nvGrpSpPr>
        <p:cNvPr id="1" name="Shape 73"/>
        <p:cNvGrpSpPr/>
        <p:nvPr/>
      </p:nvGrpSpPr>
      <p:grpSpPr>
        <a:xfrm>
          <a:off x="0" y="0"/>
          <a:ext cx="0" cy="0"/>
          <a:chOff x="0" y="0"/>
          <a:chExt cx="0" cy="0"/>
        </a:xfrm>
      </p:grpSpPr>
      <p:sp>
        <p:nvSpPr>
          <p:cNvPr id="74" name="Google Shape;74;p23"/>
          <p:cNvSpPr txBox="1">
            <a:spLocks noGrp="1"/>
          </p:cNvSpPr>
          <p:nvPr>
            <p:ph type="title"/>
          </p:nvPr>
        </p:nvSpPr>
        <p:spPr>
          <a:xfrm>
            <a:off x="668772" y="860612"/>
            <a:ext cx="7806456" cy="4485176"/>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4800"/>
              <a:buFont typeface="Arial"/>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3"/>
          <p:cNvSpPr txBox="1">
            <a:spLocks noGrp="1"/>
          </p:cNvSpPr>
          <p:nvPr>
            <p:ph type="dt" idx="10"/>
          </p:nvPr>
        </p:nvSpPr>
        <p:spPr>
          <a:xfrm>
            <a:off x="1440000" y="6210000"/>
            <a:ext cx="720000" cy="648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3"/>
          <p:cNvSpPr txBox="1">
            <a:spLocks noGrp="1"/>
          </p:cNvSpPr>
          <p:nvPr>
            <p:ph type="ftr" idx="11"/>
          </p:nvPr>
        </p:nvSpPr>
        <p:spPr>
          <a:xfrm>
            <a:off x="4300650" y="6209999"/>
            <a:ext cx="3692550" cy="648000"/>
          </a:xfrm>
          <a:prstGeom prst="rect">
            <a:avLst/>
          </a:prstGeom>
          <a:noFill/>
          <a:ln>
            <a:noFill/>
          </a:ln>
        </p:spPr>
        <p:txBody>
          <a:bodyPr spcFirstLastPara="1" wrap="square" lIns="0" tIns="0" rIns="180000" bIns="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sldNum" idx="12"/>
          </p:nvPr>
        </p:nvSpPr>
        <p:spPr>
          <a:xfrm>
            <a:off x="576000" y="6210000"/>
            <a:ext cx="648000" cy="648000"/>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p:nvPr/>
        </p:nvSpPr>
        <p:spPr>
          <a:xfrm>
            <a:off x="0" y="6210000"/>
            <a:ext cx="9144000" cy="64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Google Shape;11;p14"/>
          <p:cNvSpPr txBox="1">
            <a:spLocks noGrp="1"/>
          </p:cNvSpPr>
          <p:nvPr>
            <p:ph type="dt" idx="10"/>
          </p:nvPr>
        </p:nvSpPr>
        <p:spPr>
          <a:xfrm>
            <a:off x="1440000" y="6210000"/>
            <a:ext cx="720000" cy="6480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14"/>
          <p:cNvSpPr txBox="1">
            <a:spLocks noGrp="1"/>
          </p:cNvSpPr>
          <p:nvPr>
            <p:ph type="sldNum" idx="12"/>
          </p:nvPr>
        </p:nvSpPr>
        <p:spPr>
          <a:xfrm>
            <a:off x="576000" y="6210000"/>
            <a:ext cx="648000" cy="648000"/>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00" b="0" i="0" u="none" strike="noStrike" cap="none">
                <a:solidFill>
                  <a:schemeClr val="lt1"/>
                </a:solidFill>
                <a:latin typeface="Arial"/>
                <a:ea typeface="Arial"/>
                <a:cs typeface="Arial"/>
                <a:sym typeface="Arial"/>
              </a:defRPr>
            </a:lvl1pPr>
            <a:lvl2pPr marL="0" marR="0" lvl="1" indent="0" algn="l" rtl="0">
              <a:spcBef>
                <a:spcPts val="0"/>
              </a:spcBef>
              <a:buNone/>
              <a:defRPr sz="1000" b="0" i="0" u="none" strike="noStrike" cap="none">
                <a:solidFill>
                  <a:schemeClr val="lt1"/>
                </a:solidFill>
                <a:latin typeface="Arial"/>
                <a:ea typeface="Arial"/>
                <a:cs typeface="Arial"/>
                <a:sym typeface="Arial"/>
              </a:defRPr>
            </a:lvl2pPr>
            <a:lvl3pPr marL="0" marR="0" lvl="2" indent="0" algn="l" rtl="0">
              <a:spcBef>
                <a:spcPts val="0"/>
              </a:spcBef>
              <a:buNone/>
              <a:defRPr sz="1000" b="0" i="0" u="none" strike="noStrike" cap="none">
                <a:solidFill>
                  <a:schemeClr val="lt1"/>
                </a:solidFill>
                <a:latin typeface="Arial"/>
                <a:ea typeface="Arial"/>
                <a:cs typeface="Arial"/>
                <a:sym typeface="Arial"/>
              </a:defRPr>
            </a:lvl3pPr>
            <a:lvl4pPr marL="0" marR="0" lvl="3" indent="0" algn="l" rtl="0">
              <a:spcBef>
                <a:spcPts val="0"/>
              </a:spcBef>
              <a:buNone/>
              <a:defRPr sz="1000" b="0" i="0" u="none" strike="noStrike" cap="none">
                <a:solidFill>
                  <a:schemeClr val="lt1"/>
                </a:solidFill>
                <a:latin typeface="Arial"/>
                <a:ea typeface="Arial"/>
                <a:cs typeface="Arial"/>
                <a:sym typeface="Arial"/>
              </a:defRPr>
            </a:lvl4pPr>
            <a:lvl5pPr marL="0" marR="0" lvl="4" indent="0" algn="l" rtl="0">
              <a:spcBef>
                <a:spcPts val="0"/>
              </a:spcBef>
              <a:buNone/>
              <a:defRPr sz="1000" b="0" i="0" u="none" strike="noStrike" cap="none">
                <a:solidFill>
                  <a:schemeClr val="lt1"/>
                </a:solidFill>
                <a:latin typeface="Arial"/>
                <a:ea typeface="Arial"/>
                <a:cs typeface="Arial"/>
                <a:sym typeface="Arial"/>
              </a:defRPr>
            </a:lvl5pPr>
            <a:lvl6pPr marL="0" marR="0" lvl="5" indent="0" algn="l" rtl="0">
              <a:spcBef>
                <a:spcPts val="0"/>
              </a:spcBef>
              <a:buNone/>
              <a:defRPr sz="1000" b="0" i="0" u="none" strike="noStrike" cap="none">
                <a:solidFill>
                  <a:schemeClr val="lt1"/>
                </a:solidFill>
                <a:latin typeface="Arial"/>
                <a:ea typeface="Arial"/>
                <a:cs typeface="Arial"/>
                <a:sym typeface="Arial"/>
              </a:defRPr>
            </a:lvl6pPr>
            <a:lvl7pPr marL="0" marR="0" lvl="6" indent="0" algn="l" rtl="0">
              <a:spcBef>
                <a:spcPts val="0"/>
              </a:spcBef>
              <a:buNone/>
              <a:defRPr sz="1000" b="0" i="0" u="none" strike="noStrike" cap="none">
                <a:solidFill>
                  <a:schemeClr val="lt1"/>
                </a:solidFill>
                <a:latin typeface="Arial"/>
                <a:ea typeface="Arial"/>
                <a:cs typeface="Arial"/>
                <a:sym typeface="Arial"/>
              </a:defRPr>
            </a:lvl7pPr>
            <a:lvl8pPr marL="0" marR="0" lvl="7" indent="0" algn="l" rtl="0">
              <a:spcBef>
                <a:spcPts val="0"/>
              </a:spcBef>
              <a:buNone/>
              <a:defRPr sz="1000" b="0" i="0" u="none" strike="noStrike" cap="none">
                <a:solidFill>
                  <a:schemeClr val="lt1"/>
                </a:solidFill>
                <a:latin typeface="Arial"/>
                <a:ea typeface="Arial"/>
                <a:cs typeface="Arial"/>
                <a:sym typeface="Arial"/>
              </a:defRPr>
            </a:lvl8pPr>
            <a:lvl9pPr marL="0" marR="0" lvl="8" indent="0" algn="l" rtl="0">
              <a:spcBef>
                <a:spcPts val="0"/>
              </a:spcBef>
              <a:buNone/>
              <a:defRPr sz="10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3" name="Google Shape;13;p14"/>
          <p:cNvSpPr txBox="1">
            <a:spLocks noGrp="1"/>
          </p:cNvSpPr>
          <p:nvPr>
            <p:ph type="ftr" idx="11"/>
          </p:nvPr>
        </p:nvSpPr>
        <p:spPr>
          <a:xfrm>
            <a:off x="4300650" y="6209999"/>
            <a:ext cx="3692550" cy="648000"/>
          </a:xfrm>
          <a:prstGeom prst="rect">
            <a:avLst/>
          </a:prstGeom>
          <a:noFill/>
          <a:ln>
            <a:noFill/>
          </a:ln>
        </p:spPr>
        <p:txBody>
          <a:bodyPr spcFirstLastPara="1" wrap="square" lIns="0" tIns="0" rIns="180000" bIns="0" anchor="ctr" anchorCtr="0">
            <a:noAutofit/>
          </a:bodyPr>
          <a:lstStyle>
            <a:lvl1pPr marR="0" lvl="0" algn="r" rtl="0">
              <a:spcBef>
                <a:spcPts val="0"/>
              </a:spcBef>
              <a:spcAft>
                <a:spcPts val="0"/>
              </a:spcAft>
              <a:buSzPts val="1400"/>
              <a:buNone/>
              <a:defRPr sz="10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4"/>
          <p:cNvSpPr txBox="1">
            <a:spLocks noGrp="1"/>
          </p:cNvSpPr>
          <p:nvPr>
            <p:ph type="title"/>
          </p:nvPr>
        </p:nvSpPr>
        <p:spPr>
          <a:xfrm>
            <a:off x="576000" y="216000"/>
            <a:ext cx="7991738" cy="11520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14"/>
          <p:cNvSpPr txBox="1">
            <a:spLocks noGrp="1"/>
          </p:cNvSpPr>
          <p:nvPr>
            <p:ph type="body" idx="1"/>
          </p:nvPr>
        </p:nvSpPr>
        <p:spPr>
          <a:xfrm>
            <a:off x="576000" y="1655999"/>
            <a:ext cx="7991738" cy="4392000"/>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100000"/>
              </a:lnSpc>
              <a:spcBef>
                <a:spcPts val="10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6" name="Google Shape;16;p14"/>
          <p:cNvPicPr preferRelativeResize="0"/>
          <p:nvPr/>
        </p:nvPicPr>
        <p:blipFill rotWithShape="1">
          <a:blip r:embed="rId11">
            <a:alphaModFix/>
          </a:blip>
          <a:srcRect/>
          <a:stretch/>
        </p:blipFill>
        <p:spPr>
          <a:xfrm>
            <a:off x="7993200" y="6353999"/>
            <a:ext cx="1008305" cy="360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8"/>
        <p:cNvGrpSpPr/>
        <p:nvPr/>
      </p:nvGrpSpPr>
      <p:grpSpPr>
        <a:xfrm>
          <a:off x="0" y="0"/>
          <a:ext cx="0" cy="0"/>
          <a:chOff x="0" y="0"/>
          <a:chExt cx="0" cy="0"/>
        </a:xfrm>
      </p:grpSpPr>
      <p:sp>
        <p:nvSpPr>
          <p:cNvPr id="79" name="Google Shape;79;p24"/>
          <p:cNvSpPr/>
          <p:nvPr/>
        </p:nvSpPr>
        <p:spPr>
          <a:xfrm>
            <a:off x="0" y="6210000"/>
            <a:ext cx="9144000" cy="64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0" name="Google Shape;80;p24"/>
          <p:cNvSpPr txBox="1">
            <a:spLocks noGrp="1"/>
          </p:cNvSpPr>
          <p:nvPr>
            <p:ph type="dt" idx="10"/>
          </p:nvPr>
        </p:nvSpPr>
        <p:spPr>
          <a:xfrm>
            <a:off x="1440000" y="6210000"/>
            <a:ext cx="720000" cy="6480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1" name="Google Shape;81;p24"/>
          <p:cNvSpPr txBox="1">
            <a:spLocks noGrp="1"/>
          </p:cNvSpPr>
          <p:nvPr>
            <p:ph type="sldNum" idx="12"/>
          </p:nvPr>
        </p:nvSpPr>
        <p:spPr>
          <a:xfrm>
            <a:off x="576000" y="6210000"/>
            <a:ext cx="648000" cy="648000"/>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00">
                <a:solidFill>
                  <a:schemeClr val="lt1"/>
                </a:solidFill>
                <a:latin typeface="Arial"/>
                <a:ea typeface="Arial"/>
                <a:cs typeface="Arial"/>
                <a:sym typeface="Arial"/>
              </a:defRPr>
            </a:lvl1pPr>
            <a:lvl2pPr marL="0" marR="0" lvl="1" indent="0" algn="l" rtl="0">
              <a:spcBef>
                <a:spcPts val="0"/>
              </a:spcBef>
              <a:buNone/>
              <a:defRPr sz="1000">
                <a:solidFill>
                  <a:schemeClr val="lt1"/>
                </a:solidFill>
                <a:latin typeface="Arial"/>
                <a:ea typeface="Arial"/>
                <a:cs typeface="Arial"/>
                <a:sym typeface="Arial"/>
              </a:defRPr>
            </a:lvl2pPr>
            <a:lvl3pPr marL="0" marR="0" lvl="2" indent="0" algn="l" rtl="0">
              <a:spcBef>
                <a:spcPts val="0"/>
              </a:spcBef>
              <a:buNone/>
              <a:defRPr sz="1000">
                <a:solidFill>
                  <a:schemeClr val="lt1"/>
                </a:solidFill>
                <a:latin typeface="Arial"/>
                <a:ea typeface="Arial"/>
                <a:cs typeface="Arial"/>
                <a:sym typeface="Arial"/>
              </a:defRPr>
            </a:lvl3pPr>
            <a:lvl4pPr marL="0" marR="0" lvl="3" indent="0" algn="l" rtl="0">
              <a:spcBef>
                <a:spcPts val="0"/>
              </a:spcBef>
              <a:buNone/>
              <a:defRPr sz="1000">
                <a:solidFill>
                  <a:schemeClr val="lt1"/>
                </a:solidFill>
                <a:latin typeface="Arial"/>
                <a:ea typeface="Arial"/>
                <a:cs typeface="Arial"/>
                <a:sym typeface="Arial"/>
              </a:defRPr>
            </a:lvl4pPr>
            <a:lvl5pPr marL="0" marR="0" lvl="4" indent="0" algn="l" rtl="0">
              <a:spcBef>
                <a:spcPts val="0"/>
              </a:spcBef>
              <a:buNone/>
              <a:defRPr sz="1000">
                <a:solidFill>
                  <a:schemeClr val="lt1"/>
                </a:solidFill>
                <a:latin typeface="Arial"/>
                <a:ea typeface="Arial"/>
                <a:cs typeface="Arial"/>
                <a:sym typeface="Arial"/>
              </a:defRPr>
            </a:lvl5pPr>
            <a:lvl6pPr marL="0" marR="0" lvl="5" indent="0" algn="l" rtl="0">
              <a:spcBef>
                <a:spcPts val="0"/>
              </a:spcBef>
              <a:buNone/>
              <a:defRPr sz="1000">
                <a:solidFill>
                  <a:schemeClr val="lt1"/>
                </a:solidFill>
                <a:latin typeface="Arial"/>
                <a:ea typeface="Arial"/>
                <a:cs typeface="Arial"/>
                <a:sym typeface="Arial"/>
              </a:defRPr>
            </a:lvl6pPr>
            <a:lvl7pPr marL="0" marR="0" lvl="6" indent="0" algn="l" rtl="0">
              <a:spcBef>
                <a:spcPts val="0"/>
              </a:spcBef>
              <a:buNone/>
              <a:defRPr sz="1000">
                <a:solidFill>
                  <a:schemeClr val="lt1"/>
                </a:solidFill>
                <a:latin typeface="Arial"/>
                <a:ea typeface="Arial"/>
                <a:cs typeface="Arial"/>
                <a:sym typeface="Arial"/>
              </a:defRPr>
            </a:lvl7pPr>
            <a:lvl8pPr marL="0" marR="0" lvl="7" indent="0" algn="l" rtl="0">
              <a:spcBef>
                <a:spcPts val="0"/>
              </a:spcBef>
              <a:buNone/>
              <a:defRPr sz="1000">
                <a:solidFill>
                  <a:schemeClr val="lt1"/>
                </a:solidFill>
                <a:latin typeface="Arial"/>
                <a:ea typeface="Arial"/>
                <a:cs typeface="Arial"/>
                <a:sym typeface="Arial"/>
              </a:defRPr>
            </a:lvl8pPr>
            <a:lvl9pPr marL="0" marR="0" lvl="8" indent="0" algn="l" rtl="0">
              <a:spcBef>
                <a:spcPts val="0"/>
              </a:spcBef>
              <a:buNone/>
              <a:defRPr sz="100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82" name="Google Shape;82;p24"/>
          <p:cNvSpPr txBox="1">
            <a:spLocks noGrp="1"/>
          </p:cNvSpPr>
          <p:nvPr>
            <p:ph type="ftr" idx="11"/>
          </p:nvPr>
        </p:nvSpPr>
        <p:spPr>
          <a:xfrm>
            <a:off x="4300650" y="6209999"/>
            <a:ext cx="3692550" cy="648000"/>
          </a:xfrm>
          <a:prstGeom prst="rect">
            <a:avLst/>
          </a:prstGeom>
          <a:noFill/>
          <a:ln>
            <a:noFill/>
          </a:ln>
        </p:spPr>
        <p:txBody>
          <a:bodyPr spcFirstLastPara="1" wrap="square" lIns="0" tIns="0" rIns="180000" bIns="0" anchor="ctr" anchorCtr="0">
            <a:noAutofit/>
          </a:bodyPr>
          <a:lstStyle>
            <a:lvl1pPr marR="0" lvl="0" algn="r" rtl="0">
              <a:spcBef>
                <a:spcPts val="0"/>
              </a:spcBef>
              <a:spcAft>
                <a:spcPts val="0"/>
              </a:spcAft>
              <a:buSzPts val="1400"/>
              <a:buNone/>
              <a:defRPr sz="10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3" name="Google Shape;83;p24"/>
          <p:cNvSpPr txBox="1">
            <a:spLocks noGrp="1"/>
          </p:cNvSpPr>
          <p:nvPr>
            <p:ph type="title"/>
          </p:nvPr>
        </p:nvSpPr>
        <p:spPr>
          <a:xfrm>
            <a:off x="576000" y="216000"/>
            <a:ext cx="7991738" cy="11520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4" name="Google Shape;84;p24"/>
          <p:cNvSpPr txBox="1">
            <a:spLocks noGrp="1"/>
          </p:cNvSpPr>
          <p:nvPr>
            <p:ph type="body" idx="1"/>
          </p:nvPr>
        </p:nvSpPr>
        <p:spPr>
          <a:xfrm>
            <a:off x="576000" y="1656000"/>
            <a:ext cx="7991738" cy="4437224"/>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100000"/>
              </a:lnSpc>
              <a:spcBef>
                <a:spcPts val="10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85" name="Google Shape;85;p24"/>
          <p:cNvPicPr preferRelativeResize="0"/>
          <p:nvPr/>
        </p:nvPicPr>
        <p:blipFill rotWithShape="1">
          <a:blip r:embed="rId5">
            <a:alphaModFix/>
          </a:blip>
          <a:srcRect/>
          <a:stretch/>
        </p:blipFill>
        <p:spPr>
          <a:xfrm>
            <a:off x="7993200" y="6353999"/>
            <a:ext cx="1008305" cy="360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
          <p:cNvSpPr txBox="1">
            <a:spLocks noGrp="1"/>
          </p:cNvSpPr>
          <p:nvPr>
            <p:ph type="ctrTitle"/>
          </p:nvPr>
        </p:nvSpPr>
        <p:spPr>
          <a:xfrm>
            <a:off x="576000" y="1080000"/>
            <a:ext cx="4919366" cy="402479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a:t>Machine learning:</a:t>
            </a:r>
            <a:br>
              <a:rPr lang="en-US"/>
            </a:br>
            <a:r>
              <a:rPr lang="en-US"/>
              <a:t>Applying classification models to predict categorical identity</a:t>
            </a:r>
            <a:br>
              <a:rPr lang="en-US"/>
            </a:br>
            <a:br>
              <a:rPr lang="en-US"/>
            </a:br>
            <a:br>
              <a:rPr lang="en-US"/>
            </a:br>
            <a:endParaRPr/>
          </a:p>
        </p:txBody>
      </p:sp>
      <p:sp>
        <p:nvSpPr>
          <p:cNvPr id="113" name="Google Shape;113;p1"/>
          <p:cNvSpPr txBox="1">
            <a:spLocks noGrp="1"/>
          </p:cNvSpPr>
          <p:nvPr>
            <p:ph type="subTitle" idx="1"/>
          </p:nvPr>
        </p:nvSpPr>
        <p:spPr>
          <a:xfrm>
            <a:off x="576000" y="5392800"/>
            <a:ext cx="4919366" cy="820799"/>
          </a:xfrm>
          <a:prstGeom prst="rect">
            <a:avLst/>
          </a:prstGeom>
          <a:noFill/>
          <a:ln>
            <a:noFill/>
          </a:ln>
        </p:spPr>
        <p:txBody>
          <a:bodyPr spcFirstLastPara="1" wrap="square" lIns="0" tIns="0" rIns="0" bIns="0" anchor="t" anchorCtr="0">
            <a:normAutofit fontScale="62500" lnSpcReduction="20000"/>
          </a:bodyPr>
          <a:lstStyle/>
          <a:p>
            <a:pPr marL="0" lvl="0" indent="0" algn="l" rtl="0">
              <a:lnSpc>
                <a:spcPct val="100000"/>
              </a:lnSpc>
              <a:spcBef>
                <a:spcPts val="0"/>
              </a:spcBef>
              <a:spcAft>
                <a:spcPts val="0"/>
              </a:spcAft>
              <a:buClr>
                <a:schemeClr val="dk1"/>
              </a:buClr>
              <a:buSzPct val="100000"/>
              <a:buNone/>
            </a:pPr>
            <a:r>
              <a:rPr lang="en-US"/>
              <a:t>Tao Zhou &amp; Zeping Zhang</a:t>
            </a:r>
            <a:endParaRPr/>
          </a:p>
          <a:p>
            <a:pPr marL="0" lvl="0" indent="0" algn="l" rtl="0">
              <a:lnSpc>
                <a:spcPct val="100000"/>
              </a:lnSpc>
              <a:spcBef>
                <a:spcPts val="1000"/>
              </a:spcBef>
              <a:spcAft>
                <a:spcPts val="0"/>
              </a:spcAft>
              <a:buClr>
                <a:schemeClr val="dk1"/>
              </a:buClr>
              <a:buSzPct val="100000"/>
              <a:buNone/>
            </a:pPr>
            <a:r>
              <a:rPr lang="en-US"/>
              <a:t> KU Leuven Campus groupT Leuven</a:t>
            </a:r>
            <a:endParaRPr/>
          </a:p>
          <a:p>
            <a:pPr marL="0" lvl="0" indent="0" algn="l" rtl="0">
              <a:lnSpc>
                <a:spcPct val="100000"/>
              </a:lnSpc>
              <a:spcBef>
                <a:spcPts val="1000"/>
              </a:spcBef>
              <a:spcAft>
                <a:spcPts val="0"/>
              </a:spcAft>
              <a:buClr>
                <a:schemeClr val="dk1"/>
              </a:buClr>
              <a:buSzPct val="100000"/>
              <a:buNone/>
            </a:pPr>
            <a:r>
              <a:rPr lang="en-US"/>
              <a:t>2021.12</a:t>
            </a:r>
            <a:endParaRPr/>
          </a:p>
        </p:txBody>
      </p:sp>
      <p:pic>
        <p:nvPicPr>
          <p:cNvPr id="114" name="Google Shape;114;p1"/>
          <p:cNvPicPr preferRelativeResize="0">
            <a:picLocks noGrp="1"/>
          </p:cNvPicPr>
          <p:nvPr>
            <p:ph type="pic" idx="2"/>
          </p:nvPr>
        </p:nvPicPr>
        <p:blipFill rotWithShape="1">
          <a:blip r:embed="rId3">
            <a:alphaModFix/>
          </a:blip>
          <a:srcRect l="1152" r="1143"/>
          <a:stretch/>
        </p:blipFill>
        <p:spPr>
          <a:xfrm>
            <a:off x="6071365" y="1646238"/>
            <a:ext cx="2498893" cy="456736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0"/>
          <p:cNvSpPr txBox="1">
            <a:spLocks noGrp="1"/>
          </p:cNvSpPr>
          <p:nvPr>
            <p:ph type="ftr" idx="11"/>
          </p:nvPr>
        </p:nvSpPr>
        <p:spPr>
          <a:xfrm>
            <a:off x="4300650" y="6209999"/>
            <a:ext cx="3692550" cy="648000"/>
          </a:xfrm>
          <a:prstGeom prst="rect">
            <a:avLst/>
          </a:prstGeom>
          <a:noFill/>
          <a:ln>
            <a:noFill/>
          </a:ln>
        </p:spPr>
        <p:txBody>
          <a:bodyPr spcFirstLastPara="1" wrap="square" lIns="0" tIns="0" rIns="180000" bIns="0" anchor="ctr" anchorCtr="0">
            <a:noAutofit/>
          </a:bodyPr>
          <a:lstStyle/>
          <a:p>
            <a:pPr marL="0" lvl="0" indent="0" algn="r" rtl="0">
              <a:spcBef>
                <a:spcPts val="0"/>
              </a:spcBef>
              <a:spcAft>
                <a:spcPts val="0"/>
              </a:spcAft>
              <a:buNone/>
            </a:pPr>
            <a:r>
              <a:rPr lang="en-US"/>
              <a:t>Faculty of Engineering Technology, Campus Group T, Leuven</a:t>
            </a:r>
            <a:endParaRPr/>
          </a:p>
        </p:txBody>
      </p:sp>
      <p:sp>
        <p:nvSpPr>
          <p:cNvPr id="201" name="Google Shape;201;p10"/>
          <p:cNvSpPr txBox="1">
            <a:spLocks noGrp="1"/>
          </p:cNvSpPr>
          <p:nvPr>
            <p:ph type="sldNum" idx="12"/>
          </p:nvPr>
        </p:nvSpPr>
        <p:spPr>
          <a:xfrm>
            <a:off x="576000" y="6210000"/>
            <a:ext cx="648000" cy="648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US"/>
              <a:t>10</a:t>
            </a:fld>
            <a:endParaRPr/>
          </a:p>
        </p:txBody>
      </p:sp>
      <p:sp>
        <p:nvSpPr>
          <p:cNvPr id="202" name="Google Shape;202;p10"/>
          <p:cNvSpPr txBox="1">
            <a:spLocks noGrp="1"/>
          </p:cNvSpPr>
          <p:nvPr>
            <p:ph type="title"/>
          </p:nvPr>
        </p:nvSpPr>
        <p:spPr>
          <a:xfrm>
            <a:off x="576000" y="216000"/>
            <a:ext cx="7991738" cy="115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4000"/>
              <a:buFont typeface="Arial"/>
              <a:buNone/>
            </a:pPr>
            <a:r>
              <a:rPr lang="en-US"/>
              <a:t>Results – Neural network</a:t>
            </a:r>
            <a:endParaRPr/>
          </a:p>
        </p:txBody>
      </p:sp>
      <p:graphicFrame>
        <p:nvGraphicFramePr>
          <p:cNvPr id="203" name="Google Shape;203;p10"/>
          <p:cNvGraphicFramePr/>
          <p:nvPr/>
        </p:nvGraphicFramePr>
        <p:xfrm>
          <a:off x="5243013" y="3155182"/>
          <a:ext cx="3000000" cy="3000000"/>
        </p:xfrm>
        <a:graphic>
          <a:graphicData uri="http://schemas.openxmlformats.org/drawingml/2006/table">
            <a:tbl>
              <a:tblPr>
                <a:noFill/>
                <a:tableStyleId>{829E24CB-2816-458C-9070-708EA2562ABC}</a:tableStyleId>
              </a:tblPr>
              <a:tblGrid>
                <a:gridCol w="1384225">
                  <a:extLst>
                    <a:ext uri="{9D8B030D-6E8A-4147-A177-3AD203B41FA5}">
                      <a16:colId xmlns:a16="http://schemas.microsoft.com/office/drawing/2014/main" val="20000"/>
                    </a:ext>
                  </a:extLst>
                </a:gridCol>
                <a:gridCol w="2029550">
                  <a:extLst>
                    <a:ext uri="{9D8B030D-6E8A-4147-A177-3AD203B41FA5}">
                      <a16:colId xmlns:a16="http://schemas.microsoft.com/office/drawing/2014/main" val="20001"/>
                    </a:ext>
                  </a:extLst>
                </a:gridCol>
              </a:tblGrid>
              <a:tr h="218950">
                <a:tc>
                  <a:txBody>
                    <a:bodyPr/>
                    <a:lstStyle/>
                    <a:p>
                      <a:pPr marL="0" marR="0" lvl="0" indent="0" algn="ctr" rtl="0">
                        <a:spcBef>
                          <a:spcPts val="0"/>
                        </a:spcBef>
                        <a:spcAft>
                          <a:spcPts val="0"/>
                        </a:spcAft>
                        <a:buNone/>
                      </a:pPr>
                      <a:r>
                        <a:rPr lang="en-US" sz="1200" u="none" strike="noStrike" cap="none"/>
                        <a:t>hidden layer size</a:t>
                      </a:r>
                      <a:endParaRPr sz="12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n-US" sz="1200" u="none" strike="noStrike" cap="none"/>
                        <a:t>validation accuracy range</a:t>
                      </a:r>
                      <a:endParaRPr sz="1200" b="0" i="0" u="none" strike="noStrike" cap="non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0"/>
                  </a:ext>
                </a:extLst>
              </a:tr>
              <a:tr h="218950">
                <a:tc>
                  <a:txBody>
                    <a:bodyPr/>
                    <a:lstStyle/>
                    <a:p>
                      <a:pPr marL="0" marR="0" lvl="0" indent="0" algn="ctr" rtl="0">
                        <a:spcBef>
                          <a:spcPts val="0"/>
                        </a:spcBef>
                        <a:spcAft>
                          <a:spcPts val="0"/>
                        </a:spcAft>
                        <a:buNone/>
                      </a:pPr>
                      <a:r>
                        <a:rPr lang="en-US" sz="1200" u="none" strike="noStrike" cap="none"/>
                        <a:t>1</a:t>
                      </a:r>
                      <a:endParaRPr sz="12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n-US" sz="1200" b="0" i="0" u="none" strike="noStrike" cap="none">
                          <a:solidFill>
                            <a:srgbClr val="000000"/>
                          </a:solidFill>
                          <a:latin typeface="Calibri"/>
                          <a:ea typeface="Calibri"/>
                          <a:cs typeface="Calibri"/>
                          <a:sym typeface="Calibri"/>
                        </a:rPr>
                        <a:t>75.86% ~81.32%. </a:t>
                      </a:r>
                      <a:endParaRPr sz="1200" b="0" i="0" u="none" strike="noStrike" cap="non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1"/>
                  </a:ext>
                </a:extLst>
              </a:tr>
              <a:tr h="218950">
                <a:tc>
                  <a:txBody>
                    <a:bodyPr/>
                    <a:lstStyle/>
                    <a:p>
                      <a:pPr marL="0" marR="0" lvl="0" indent="0" algn="ctr" rtl="0">
                        <a:spcBef>
                          <a:spcPts val="0"/>
                        </a:spcBef>
                        <a:spcAft>
                          <a:spcPts val="0"/>
                        </a:spcAft>
                        <a:buNone/>
                      </a:pPr>
                      <a:r>
                        <a:rPr lang="en-US" sz="1200" u="none" strike="noStrike" cap="none"/>
                        <a:t>2</a:t>
                      </a:r>
                      <a:endParaRPr sz="12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n-US" sz="1200" b="0" i="0" u="none" strike="noStrike" cap="none">
                          <a:solidFill>
                            <a:srgbClr val="000000"/>
                          </a:solidFill>
                          <a:latin typeface="Calibri"/>
                          <a:ea typeface="Calibri"/>
                          <a:cs typeface="Calibri"/>
                          <a:sym typeface="Calibri"/>
                        </a:rPr>
                        <a:t>80.32%~83.24%</a:t>
                      </a:r>
                      <a:endParaRPr sz="1200" b="0" i="0" u="none" strike="noStrike" cap="non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2"/>
                  </a:ext>
                </a:extLst>
              </a:tr>
              <a:tr h="218950">
                <a:tc>
                  <a:txBody>
                    <a:bodyPr/>
                    <a:lstStyle/>
                    <a:p>
                      <a:pPr marL="0" marR="0" lvl="0" indent="0" algn="ctr" rtl="0">
                        <a:spcBef>
                          <a:spcPts val="0"/>
                        </a:spcBef>
                        <a:spcAft>
                          <a:spcPts val="0"/>
                        </a:spcAft>
                        <a:buNone/>
                      </a:pPr>
                      <a:r>
                        <a:rPr lang="en-US" sz="1200" u="none" strike="noStrike" cap="none"/>
                        <a:t>3</a:t>
                      </a:r>
                      <a:endParaRPr sz="1200" b="0"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n-US" sz="1200" b="0" i="0" u="none" strike="noStrike" cap="none">
                          <a:solidFill>
                            <a:srgbClr val="000000"/>
                          </a:solidFill>
                          <a:latin typeface="Calibri"/>
                          <a:ea typeface="Calibri"/>
                          <a:cs typeface="Calibri"/>
                          <a:sym typeface="Calibri"/>
                        </a:rPr>
                        <a:t>84.02%~84.36%</a:t>
                      </a:r>
                      <a:endParaRPr sz="1200" b="0" i="0" u="none" strike="noStrike" cap="non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3"/>
                  </a:ext>
                </a:extLst>
              </a:tr>
            </a:tbl>
          </a:graphicData>
        </a:graphic>
      </p:graphicFrame>
      <p:graphicFrame>
        <p:nvGraphicFramePr>
          <p:cNvPr id="204" name="Google Shape;204;p10"/>
          <p:cNvGraphicFramePr/>
          <p:nvPr/>
        </p:nvGraphicFramePr>
        <p:xfrm>
          <a:off x="366634" y="2417399"/>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1"/>
          <p:cNvSpPr txBox="1">
            <a:spLocks noGrp="1"/>
          </p:cNvSpPr>
          <p:nvPr>
            <p:ph type="ftr" idx="11"/>
          </p:nvPr>
        </p:nvSpPr>
        <p:spPr>
          <a:xfrm>
            <a:off x="4300650" y="6209999"/>
            <a:ext cx="3692550" cy="648000"/>
          </a:xfrm>
          <a:prstGeom prst="rect">
            <a:avLst/>
          </a:prstGeom>
          <a:noFill/>
          <a:ln>
            <a:noFill/>
          </a:ln>
        </p:spPr>
        <p:txBody>
          <a:bodyPr spcFirstLastPara="1" wrap="square" lIns="0" tIns="0" rIns="180000" bIns="0" anchor="ctr" anchorCtr="0">
            <a:noAutofit/>
          </a:bodyPr>
          <a:lstStyle/>
          <a:p>
            <a:pPr marL="0" lvl="0" indent="0" algn="r" rtl="0">
              <a:spcBef>
                <a:spcPts val="0"/>
              </a:spcBef>
              <a:spcAft>
                <a:spcPts val="0"/>
              </a:spcAft>
              <a:buNone/>
            </a:pPr>
            <a:r>
              <a:rPr lang="en-US"/>
              <a:t>Faculty of Engineering Technology, Campus Group T, Leuven</a:t>
            </a:r>
            <a:endParaRPr/>
          </a:p>
        </p:txBody>
      </p:sp>
      <p:sp>
        <p:nvSpPr>
          <p:cNvPr id="210" name="Google Shape;210;p11"/>
          <p:cNvSpPr txBox="1">
            <a:spLocks noGrp="1"/>
          </p:cNvSpPr>
          <p:nvPr>
            <p:ph type="sldNum" idx="12"/>
          </p:nvPr>
        </p:nvSpPr>
        <p:spPr>
          <a:xfrm>
            <a:off x="576000" y="6210000"/>
            <a:ext cx="648000" cy="648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US"/>
              <a:t>11</a:t>
            </a:fld>
            <a:endParaRPr/>
          </a:p>
        </p:txBody>
      </p:sp>
      <p:sp>
        <p:nvSpPr>
          <p:cNvPr id="211" name="Google Shape;211;p11"/>
          <p:cNvSpPr txBox="1">
            <a:spLocks noGrp="1"/>
          </p:cNvSpPr>
          <p:nvPr>
            <p:ph type="title"/>
          </p:nvPr>
        </p:nvSpPr>
        <p:spPr>
          <a:xfrm>
            <a:off x="576000" y="216000"/>
            <a:ext cx="7991738" cy="115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4000"/>
              <a:buFont typeface="Arial"/>
              <a:buNone/>
            </a:pPr>
            <a:r>
              <a:rPr lang="en-US"/>
              <a:t>Results &amp; Conclusion</a:t>
            </a:r>
            <a:endParaRPr/>
          </a:p>
        </p:txBody>
      </p:sp>
      <p:graphicFrame>
        <p:nvGraphicFramePr>
          <p:cNvPr id="212" name="Google Shape;212;p11"/>
          <p:cNvGraphicFramePr/>
          <p:nvPr/>
        </p:nvGraphicFramePr>
        <p:xfrm>
          <a:off x="1989574" y="2584937"/>
          <a:ext cx="3000000" cy="3000000"/>
        </p:xfrm>
        <a:graphic>
          <a:graphicData uri="http://schemas.openxmlformats.org/drawingml/2006/table">
            <a:tbl>
              <a:tblPr>
                <a:noFill/>
                <a:tableStyleId>{829E24CB-2816-458C-9070-708EA2562ABC}</a:tableStyleId>
              </a:tblPr>
              <a:tblGrid>
                <a:gridCol w="2341275">
                  <a:extLst>
                    <a:ext uri="{9D8B030D-6E8A-4147-A177-3AD203B41FA5}">
                      <a16:colId xmlns:a16="http://schemas.microsoft.com/office/drawing/2014/main" val="20000"/>
                    </a:ext>
                  </a:extLst>
                </a:gridCol>
                <a:gridCol w="1477100">
                  <a:extLst>
                    <a:ext uri="{9D8B030D-6E8A-4147-A177-3AD203B41FA5}">
                      <a16:colId xmlns:a16="http://schemas.microsoft.com/office/drawing/2014/main" val="20001"/>
                    </a:ext>
                  </a:extLst>
                </a:gridCol>
                <a:gridCol w="1617775">
                  <a:extLst>
                    <a:ext uri="{9D8B030D-6E8A-4147-A177-3AD203B41FA5}">
                      <a16:colId xmlns:a16="http://schemas.microsoft.com/office/drawing/2014/main" val="20002"/>
                    </a:ext>
                  </a:extLst>
                </a:gridCol>
              </a:tblGrid>
              <a:tr h="643250">
                <a:tc>
                  <a:txBody>
                    <a:bodyPr/>
                    <a:lstStyle/>
                    <a:p>
                      <a:pPr marL="0" marR="0" lvl="0" indent="0" algn="ctr" rtl="0">
                        <a:spcBef>
                          <a:spcPts val="0"/>
                        </a:spcBef>
                        <a:spcAft>
                          <a:spcPts val="0"/>
                        </a:spcAft>
                        <a:buNone/>
                      </a:pPr>
                      <a:endParaRPr sz="16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600" u="none" strike="noStrike" cap="none"/>
                        <a:t>accuracy</a:t>
                      </a:r>
                      <a:endParaRPr sz="16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600" u="none" strike="noStrike" cap="none"/>
                        <a:t>macro-F1 score </a:t>
                      </a:r>
                      <a:endParaRPr sz="1600" b="0" i="0" u="none" strike="noStrike" cap="none">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0"/>
                  </a:ext>
                </a:extLst>
              </a:tr>
              <a:tr h="348300">
                <a:tc>
                  <a:txBody>
                    <a:bodyPr/>
                    <a:lstStyle/>
                    <a:p>
                      <a:pPr marL="0" marR="0" lvl="0" indent="0" algn="l" rtl="0">
                        <a:spcBef>
                          <a:spcPts val="0"/>
                        </a:spcBef>
                        <a:spcAft>
                          <a:spcPts val="0"/>
                        </a:spcAft>
                        <a:buNone/>
                      </a:pPr>
                      <a:r>
                        <a:rPr lang="en-US" sz="1600" u="none" strike="noStrike" cap="none"/>
                        <a:t>Random Forest</a:t>
                      </a:r>
                      <a:endParaRPr sz="16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600" u="none" strike="noStrike" cap="none"/>
                        <a:t>0.9143</a:t>
                      </a:r>
                      <a:endParaRPr sz="16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600" u="none" strike="noStrike" cap="none"/>
                        <a:t>0.8680</a:t>
                      </a:r>
                      <a:endParaRPr sz="1600" b="0" i="0" u="none" strike="noStrike" cap="none">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1"/>
                  </a:ext>
                </a:extLst>
              </a:tr>
              <a:tr h="348300">
                <a:tc>
                  <a:txBody>
                    <a:bodyPr/>
                    <a:lstStyle/>
                    <a:p>
                      <a:pPr marL="0" marR="0" lvl="0" indent="0" algn="l" rtl="0">
                        <a:spcBef>
                          <a:spcPts val="0"/>
                        </a:spcBef>
                        <a:spcAft>
                          <a:spcPts val="0"/>
                        </a:spcAft>
                        <a:buNone/>
                      </a:pPr>
                      <a:r>
                        <a:rPr lang="en-US" sz="1600" u="none" strike="noStrike" cap="none"/>
                        <a:t>Support Vector Machine </a:t>
                      </a:r>
                      <a:endParaRPr sz="16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600" u="none" strike="noStrike" cap="none"/>
                        <a:t>0.9431</a:t>
                      </a:r>
                      <a:endParaRPr sz="16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600" u="none" strike="noStrike" cap="none"/>
                        <a:t>0.8998 </a:t>
                      </a:r>
                      <a:endParaRPr sz="1600" b="0" i="0" u="none" strike="noStrike" cap="none">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2"/>
                  </a:ext>
                </a:extLst>
              </a:tr>
              <a:tr h="348300">
                <a:tc>
                  <a:txBody>
                    <a:bodyPr/>
                    <a:lstStyle/>
                    <a:p>
                      <a:pPr marL="0" marR="0" lvl="0" indent="0" algn="l" rtl="0">
                        <a:spcBef>
                          <a:spcPts val="0"/>
                        </a:spcBef>
                        <a:spcAft>
                          <a:spcPts val="0"/>
                        </a:spcAft>
                        <a:buNone/>
                      </a:pPr>
                      <a:r>
                        <a:rPr lang="en-US" sz="1600" u="none" strike="noStrike" cap="none"/>
                        <a:t>Neural Network</a:t>
                      </a:r>
                      <a:endParaRPr sz="16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600" u="none" strike="noStrike" cap="none"/>
                        <a:t>0.8436</a:t>
                      </a:r>
                      <a:endParaRPr sz="1600" b="0" i="0" u="none" strike="noStrike" cap="non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600" u="none" strike="noStrike" cap="none"/>
                        <a:t>0.74</a:t>
                      </a:r>
                      <a:endParaRPr sz="1600" b="0" i="0" u="none" strike="noStrike" cap="none">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2"/>
          <p:cNvSpPr txBox="1">
            <a:spLocks noGrp="1"/>
          </p:cNvSpPr>
          <p:nvPr>
            <p:ph type="ftr" idx="11"/>
          </p:nvPr>
        </p:nvSpPr>
        <p:spPr>
          <a:xfrm>
            <a:off x="4300650" y="6209999"/>
            <a:ext cx="3692550" cy="648000"/>
          </a:xfrm>
          <a:prstGeom prst="rect">
            <a:avLst/>
          </a:prstGeom>
          <a:noFill/>
          <a:ln>
            <a:noFill/>
          </a:ln>
        </p:spPr>
        <p:txBody>
          <a:bodyPr spcFirstLastPara="1" wrap="square" lIns="0" tIns="0" rIns="180000" bIns="0" anchor="ctr" anchorCtr="0">
            <a:noAutofit/>
          </a:bodyPr>
          <a:lstStyle/>
          <a:p>
            <a:pPr marL="0" lvl="0" indent="0" algn="r" rtl="0">
              <a:spcBef>
                <a:spcPts val="0"/>
              </a:spcBef>
              <a:spcAft>
                <a:spcPts val="0"/>
              </a:spcAft>
              <a:buNone/>
            </a:pPr>
            <a:r>
              <a:rPr lang="en-US"/>
              <a:t>Faculty of Engineering Technology, Campus Group T, Leuven</a:t>
            </a:r>
            <a:endParaRPr/>
          </a:p>
        </p:txBody>
      </p:sp>
      <p:sp>
        <p:nvSpPr>
          <p:cNvPr id="218" name="Google Shape;218;p12"/>
          <p:cNvSpPr txBox="1">
            <a:spLocks noGrp="1"/>
          </p:cNvSpPr>
          <p:nvPr>
            <p:ph type="sldNum" idx="12"/>
          </p:nvPr>
        </p:nvSpPr>
        <p:spPr>
          <a:xfrm>
            <a:off x="576000" y="6210000"/>
            <a:ext cx="648000" cy="648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US"/>
              <a:t>12</a:t>
            </a:fld>
            <a:endParaRPr/>
          </a:p>
        </p:txBody>
      </p:sp>
      <p:sp>
        <p:nvSpPr>
          <p:cNvPr id="219" name="Google Shape;219;p12"/>
          <p:cNvSpPr txBox="1">
            <a:spLocks noGrp="1"/>
          </p:cNvSpPr>
          <p:nvPr>
            <p:ph type="body" idx="1"/>
          </p:nvPr>
        </p:nvSpPr>
        <p:spPr>
          <a:xfrm>
            <a:off x="576263" y="1655999"/>
            <a:ext cx="7991475" cy="4392376"/>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dk1"/>
              </a:buClr>
              <a:buSzPts val="2400"/>
              <a:buChar char="•"/>
            </a:pPr>
            <a:r>
              <a:rPr lang="en-US"/>
              <a:t>Apply k-fold cross-validation to neural network model</a:t>
            </a:r>
            <a:endParaRPr/>
          </a:p>
          <a:p>
            <a:pPr marL="228600" lvl="0" indent="-228600" algn="l" rtl="0">
              <a:lnSpc>
                <a:spcPct val="100000"/>
              </a:lnSpc>
              <a:spcBef>
                <a:spcPts val="1000"/>
              </a:spcBef>
              <a:spcAft>
                <a:spcPts val="0"/>
              </a:spcAft>
              <a:buClr>
                <a:schemeClr val="dk1"/>
              </a:buClr>
              <a:buSzPts val="2400"/>
              <a:buChar char="•"/>
            </a:pPr>
            <a:r>
              <a:rPr lang="en-US"/>
              <a:t>Draw learning curve</a:t>
            </a:r>
            <a:endParaRPr/>
          </a:p>
          <a:p>
            <a:pPr marL="228600" lvl="0" indent="-228600" algn="l" rtl="0">
              <a:lnSpc>
                <a:spcPct val="100000"/>
              </a:lnSpc>
              <a:spcBef>
                <a:spcPts val="1000"/>
              </a:spcBef>
              <a:spcAft>
                <a:spcPts val="0"/>
              </a:spcAft>
              <a:buClr>
                <a:schemeClr val="dk1"/>
              </a:buClr>
              <a:buSzPts val="2400"/>
              <a:buChar char="•"/>
            </a:pPr>
            <a:r>
              <a:rPr lang="en-US"/>
              <a:t>Add more layers</a:t>
            </a:r>
            <a:endParaRPr/>
          </a:p>
          <a:p>
            <a:pPr marL="228600" lvl="0" indent="-228600" algn="l" rtl="0">
              <a:lnSpc>
                <a:spcPct val="100000"/>
              </a:lnSpc>
              <a:spcBef>
                <a:spcPts val="1000"/>
              </a:spcBef>
              <a:spcAft>
                <a:spcPts val="0"/>
              </a:spcAft>
              <a:buClr>
                <a:schemeClr val="dk1"/>
              </a:buClr>
              <a:buSzPts val="2400"/>
              <a:buChar char="•"/>
            </a:pPr>
            <a:r>
              <a:rPr lang="en-US"/>
              <a:t>Calibrate better</a:t>
            </a:r>
            <a:endParaRPr/>
          </a:p>
        </p:txBody>
      </p:sp>
      <p:sp>
        <p:nvSpPr>
          <p:cNvPr id="220" name="Google Shape;220;p12"/>
          <p:cNvSpPr txBox="1">
            <a:spLocks noGrp="1"/>
          </p:cNvSpPr>
          <p:nvPr>
            <p:ph type="title"/>
          </p:nvPr>
        </p:nvSpPr>
        <p:spPr>
          <a:xfrm>
            <a:off x="576131" y="233625"/>
            <a:ext cx="7991738" cy="115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4000"/>
              <a:buFont typeface="Arial"/>
              <a:buNone/>
            </a:pPr>
            <a:r>
              <a:rPr lang="en-US"/>
              <a:t>Future work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3"/>
          <p:cNvSpPr txBox="1">
            <a:spLocks noGrp="1"/>
          </p:cNvSpPr>
          <p:nvPr>
            <p:ph type="ftr" idx="11"/>
          </p:nvPr>
        </p:nvSpPr>
        <p:spPr>
          <a:xfrm>
            <a:off x="4300650" y="6209999"/>
            <a:ext cx="3692550" cy="648000"/>
          </a:xfrm>
          <a:prstGeom prst="rect">
            <a:avLst/>
          </a:prstGeom>
          <a:noFill/>
          <a:ln>
            <a:noFill/>
          </a:ln>
        </p:spPr>
        <p:txBody>
          <a:bodyPr spcFirstLastPara="1" wrap="square" lIns="0" tIns="0" rIns="180000" bIns="0" anchor="ctr" anchorCtr="0">
            <a:noAutofit/>
          </a:bodyPr>
          <a:lstStyle/>
          <a:p>
            <a:pPr marL="0" lvl="0" indent="0" algn="r" rtl="0">
              <a:spcBef>
                <a:spcPts val="0"/>
              </a:spcBef>
              <a:spcAft>
                <a:spcPts val="0"/>
              </a:spcAft>
              <a:buNone/>
            </a:pPr>
            <a:r>
              <a:rPr lang="en-US"/>
              <a:t>Faculty of Engineering Technology, Campus Group T, Leuven</a:t>
            </a:r>
            <a:endParaRPr/>
          </a:p>
        </p:txBody>
      </p:sp>
      <p:sp>
        <p:nvSpPr>
          <p:cNvPr id="226" name="Google Shape;226;p13"/>
          <p:cNvSpPr txBox="1">
            <a:spLocks noGrp="1"/>
          </p:cNvSpPr>
          <p:nvPr>
            <p:ph type="sldNum" idx="12"/>
          </p:nvPr>
        </p:nvSpPr>
        <p:spPr>
          <a:xfrm>
            <a:off x="576000" y="6210000"/>
            <a:ext cx="648000" cy="648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US"/>
              <a:t>13</a:t>
            </a:fld>
            <a:endParaRPr/>
          </a:p>
        </p:txBody>
      </p:sp>
      <p:sp>
        <p:nvSpPr>
          <p:cNvPr id="227" name="Google Shape;227;p13"/>
          <p:cNvSpPr txBox="1">
            <a:spLocks noGrp="1"/>
          </p:cNvSpPr>
          <p:nvPr>
            <p:ph type="body" idx="1"/>
          </p:nvPr>
        </p:nvSpPr>
        <p:spPr>
          <a:xfrm>
            <a:off x="576263" y="1655999"/>
            <a:ext cx="7991475" cy="4392376"/>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dk1"/>
              </a:buClr>
              <a:buSzPts val="2400"/>
              <a:buChar char="•"/>
            </a:pPr>
            <a:r>
              <a:rPr lang="en-US"/>
              <a:t>Random Forest &amp; Support Vector Machine : Tao Zhou</a:t>
            </a:r>
            <a:endParaRPr>
              <a:solidFill>
                <a:srgbClr val="000000"/>
              </a:solidFill>
              <a:latin typeface="Calibri"/>
              <a:ea typeface="Calibri"/>
              <a:cs typeface="Calibri"/>
              <a:sym typeface="Calibri"/>
            </a:endParaRPr>
          </a:p>
          <a:p>
            <a:pPr marL="228600" lvl="0" indent="-228600" algn="l" rtl="0">
              <a:lnSpc>
                <a:spcPct val="100000"/>
              </a:lnSpc>
              <a:spcBef>
                <a:spcPts val="1000"/>
              </a:spcBef>
              <a:spcAft>
                <a:spcPts val="0"/>
              </a:spcAft>
              <a:buClr>
                <a:schemeClr val="dk1"/>
              </a:buClr>
              <a:buSzPts val="2400"/>
              <a:buChar char="•"/>
            </a:pPr>
            <a:r>
              <a:rPr lang="en-US"/>
              <a:t>Neural network: Zeping Zhang</a:t>
            </a:r>
            <a:endParaRPr>
              <a:solidFill>
                <a:srgbClr val="000000"/>
              </a:solidFill>
              <a:latin typeface="Calibri"/>
              <a:ea typeface="Calibri"/>
              <a:cs typeface="Calibri"/>
              <a:sym typeface="Calibri"/>
            </a:endParaRPr>
          </a:p>
          <a:p>
            <a:pPr marL="228600" lvl="0" indent="-228600" algn="l" rtl="0">
              <a:lnSpc>
                <a:spcPct val="100000"/>
              </a:lnSpc>
              <a:spcBef>
                <a:spcPts val="1000"/>
              </a:spcBef>
              <a:spcAft>
                <a:spcPts val="0"/>
              </a:spcAft>
              <a:buClr>
                <a:schemeClr val="dk1"/>
              </a:buClr>
              <a:buSzPts val="2400"/>
              <a:buChar char="•"/>
            </a:pPr>
            <a:r>
              <a:rPr lang="en-US"/>
              <a:t>Report: </a:t>
            </a:r>
            <a:endParaRPr/>
          </a:p>
          <a:p>
            <a:pPr marL="685800" lvl="1" indent="-228600" algn="l" rtl="0">
              <a:lnSpc>
                <a:spcPct val="100000"/>
              </a:lnSpc>
              <a:spcBef>
                <a:spcPts val="500"/>
              </a:spcBef>
              <a:spcAft>
                <a:spcPts val="0"/>
              </a:spcAft>
              <a:buClr>
                <a:schemeClr val="dk1"/>
              </a:buClr>
              <a:buSzPts val="2400"/>
              <a:buChar char="•"/>
            </a:pPr>
            <a:r>
              <a:rPr lang="en-US"/>
              <a:t>Abstract, intrduction, related work dataset features – Tao Zhou</a:t>
            </a:r>
            <a:endParaRPr/>
          </a:p>
          <a:p>
            <a:pPr marL="685800" lvl="1" indent="-228600" algn="l" rtl="0">
              <a:lnSpc>
                <a:spcPct val="100000"/>
              </a:lnSpc>
              <a:spcBef>
                <a:spcPts val="500"/>
              </a:spcBef>
              <a:spcAft>
                <a:spcPts val="0"/>
              </a:spcAft>
              <a:buClr>
                <a:schemeClr val="dk1"/>
              </a:buClr>
              <a:buSzPts val="2400"/>
              <a:buChar char="•"/>
            </a:pPr>
            <a:r>
              <a:rPr lang="en-US"/>
              <a:t>Results and disscusion, conclusion and future work - Zeping Zhang</a:t>
            </a:r>
            <a:endParaRPr/>
          </a:p>
          <a:p>
            <a:pPr marL="685800" lvl="1" indent="-228600" algn="l" rtl="0">
              <a:lnSpc>
                <a:spcPct val="100000"/>
              </a:lnSpc>
              <a:spcBef>
                <a:spcPts val="500"/>
              </a:spcBef>
              <a:spcAft>
                <a:spcPts val="0"/>
              </a:spcAft>
              <a:buClr>
                <a:schemeClr val="dk1"/>
              </a:buClr>
              <a:buSzPts val="2400"/>
              <a:buChar char="•"/>
            </a:pPr>
            <a:r>
              <a:rPr lang="en-US"/>
              <a:t>Methods: Tao Zhou, Zeping Zhang</a:t>
            </a:r>
            <a:endParaRPr/>
          </a:p>
          <a:p>
            <a:pPr marL="0" lvl="1" indent="0" algn="l" rtl="0">
              <a:lnSpc>
                <a:spcPct val="100000"/>
              </a:lnSpc>
              <a:spcBef>
                <a:spcPts val="500"/>
              </a:spcBef>
              <a:spcAft>
                <a:spcPts val="0"/>
              </a:spcAft>
              <a:buClr>
                <a:schemeClr val="dk1"/>
              </a:buClr>
              <a:buSzPts val="2400"/>
              <a:buChar char="•"/>
            </a:pPr>
            <a:r>
              <a:rPr lang="en-US"/>
              <a:t>Presentation: Tao Zhou, Zeping Zhang</a:t>
            </a:r>
            <a:endParaRPr/>
          </a:p>
          <a:p>
            <a:pPr marL="685800" lvl="1" indent="-76200" algn="l" rtl="0">
              <a:lnSpc>
                <a:spcPct val="100000"/>
              </a:lnSpc>
              <a:spcBef>
                <a:spcPts val="500"/>
              </a:spcBef>
              <a:spcAft>
                <a:spcPts val="0"/>
              </a:spcAft>
              <a:buClr>
                <a:schemeClr val="dk1"/>
              </a:buClr>
              <a:buSzPts val="2400"/>
              <a:buNone/>
            </a:pPr>
            <a:endParaRPr/>
          </a:p>
        </p:txBody>
      </p:sp>
      <p:sp>
        <p:nvSpPr>
          <p:cNvPr id="228" name="Google Shape;228;p13"/>
          <p:cNvSpPr txBox="1">
            <a:spLocks noGrp="1"/>
          </p:cNvSpPr>
          <p:nvPr>
            <p:ph type="title"/>
          </p:nvPr>
        </p:nvSpPr>
        <p:spPr>
          <a:xfrm>
            <a:off x="576000" y="216000"/>
            <a:ext cx="7991738" cy="115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4000"/>
              <a:buFont typeface="Arial"/>
              <a:buNone/>
            </a:pPr>
            <a:r>
              <a:rPr lang="en-US"/>
              <a:t>Contribution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6E4DF2-223A-D942-96BD-125D07D12EA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14</a:t>
            </a:fld>
            <a:endParaRPr lang="en-US"/>
          </a:p>
        </p:txBody>
      </p:sp>
      <p:sp>
        <p:nvSpPr>
          <p:cNvPr id="3" name="Text Placeholder 2">
            <a:extLst>
              <a:ext uri="{FF2B5EF4-FFF2-40B4-BE49-F238E27FC236}">
                <a16:creationId xmlns:a16="http://schemas.microsoft.com/office/drawing/2014/main" id="{F9892E7A-8EF1-CE4F-9311-92D1D3D751C2}"/>
              </a:ext>
            </a:extLst>
          </p:cNvPr>
          <p:cNvSpPr>
            <a:spLocks noGrp="1"/>
          </p:cNvSpPr>
          <p:nvPr>
            <p:ph type="body" idx="1"/>
          </p:nvPr>
        </p:nvSpPr>
        <p:spPr/>
        <p:txBody>
          <a:bodyPr/>
          <a:lstStyle/>
          <a:p>
            <a:endParaRPr lang="en-BE" dirty="0"/>
          </a:p>
        </p:txBody>
      </p:sp>
      <p:sp>
        <p:nvSpPr>
          <p:cNvPr id="4" name="Title 3">
            <a:extLst>
              <a:ext uri="{FF2B5EF4-FFF2-40B4-BE49-F238E27FC236}">
                <a16:creationId xmlns:a16="http://schemas.microsoft.com/office/drawing/2014/main" id="{6702DCF8-AB48-4E4E-8782-07E8DDCD1AE4}"/>
              </a:ext>
            </a:extLst>
          </p:cNvPr>
          <p:cNvSpPr>
            <a:spLocks noGrp="1"/>
          </p:cNvSpPr>
          <p:nvPr>
            <p:ph type="title"/>
          </p:nvPr>
        </p:nvSpPr>
        <p:spPr>
          <a:xfrm>
            <a:off x="575999" y="2700187"/>
            <a:ext cx="7991738" cy="1152000"/>
          </a:xfrm>
        </p:spPr>
        <p:txBody>
          <a:bodyPr/>
          <a:lstStyle/>
          <a:p>
            <a:pPr algn="ctr"/>
            <a:r>
              <a:rPr lang="en-BE" dirty="0"/>
              <a:t>Questions?</a:t>
            </a:r>
          </a:p>
        </p:txBody>
      </p:sp>
    </p:spTree>
    <p:extLst>
      <p:ext uri="{BB962C8B-B14F-4D97-AF65-F5344CB8AC3E}">
        <p14:creationId xmlns:p14="http://schemas.microsoft.com/office/powerpoint/2010/main" val="3000996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2" descr="1111"/>
          <p:cNvPicPr preferRelativeResize="0">
            <a:picLocks noGrp="1"/>
          </p:cNvPicPr>
          <p:nvPr>
            <p:ph type="body" idx="1"/>
          </p:nvPr>
        </p:nvPicPr>
        <p:blipFill rotWithShape="1">
          <a:blip r:embed="rId3">
            <a:alphaModFix/>
          </a:blip>
          <a:srcRect/>
          <a:stretch/>
        </p:blipFill>
        <p:spPr>
          <a:xfrm>
            <a:off x="576580" y="2189480"/>
            <a:ext cx="7991475" cy="3324860"/>
          </a:xfrm>
          <a:prstGeom prst="rect">
            <a:avLst/>
          </a:prstGeom>
          <a:noFill/>
          <a:ln>
            <a:noFill/>
          </a:ln>
        </p:spPr>
      </p:pic>
      <p:sp>
        <p:nvSpPr>
          <p:cNvPr id="120" name="Google Shape;120;p2"/>
          <p:cNvSpPr txBox="1">
            <a:spLocks noGrp="1"/>
          </p:cNvSpPr>
          <p:nvPr>
            <p:ph type="title"/>
          </p:nvPr>
        </p:nvSpPr>
        <p:spPr>
          <a:xfrm>
            <a:off x="576000" y="216000"/>
            <a:ext cx="7991738" cy="115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4000"/>
              <a:buFont typeface="Arial"/>
              <a:buNone/>
            </a:pPr>
            <a:r>
              <a:rPr lang="en-US"/>
              <a:t>Motivation</a:t>
            </a:r>
            <a:endParaRPr/>
          </a:p>
        </p:txBody>
      </p:sp>
      <p:sp>
        <p:nvSpPr>
          <p:cNvPr id="121" name="Google Shape;121;p2"/>
          <p:cNvSpPr txBox="1">
            <a:spLocks noGrp="1"/>
          </p:cNvSpPr>
          <p:nvPr>
            <p:ph type="ftr" idx="11"/>
          </p:nvPr>
        </p:nvSpPr>
        <p:spPr>
          <a:xfrm>
            <a:off x="4300650" y="6209999"/>
            <a:ext cx="3692550" cy="648000"/>
          </a:xfrm>
          <a:prstGeom prst="rect">
            <a:avLst/>
          </a:prstGeom>
          <a:noFill/>
          <a:ln>
            <a:noFill/>
          </a:ln>
        </p:spPr>
        <p:txBody>
          <a:bodyPr spcFirstLastPara="1" wrap="square" lIns="0" tIns="0" rIns="180000" bIns="0" anchor="ctr" anchorCtr="0">
            <a:noAutofit/>
          </a:bodyPr>
          <a:lstStyle/>
          <a:p>
            <a:pPr marL="0" lvl="0" indent="0" algn="r" rtl="0">
              <a:spcBef>
                <a:spcPts val="0"/>
              </a:spcBef>
              <a:spcAft>
                <a:spcPts val="0"/>
              </a:spcAft>
              <a:buNone/>
            </a:pPr>
            <a:r>
              <a:rPr lang="en-US"/>
              <a:t>Faculty of Engineering Technology, Campus Group T, Leuven</a:t>
            </a:r>
            <a:endParaRPr/>
          </a:p>
        </p:txBody>
      </p:sp>
      <p:sp>
        <p:nvSpPr>
          <p:cNvPr id="122" name="Google Shape;122;p2"/>
          <p:cNvSpPr txBox="1">
            <a:spLocks noGrp="1"/>
          </p:cNvSpPr>
          <p:nvPr>
            <p:ph type="sldNum" idx="12"/>
          </p:nvPr>
        </p:nvSpPr>
        <p:spPr>
          <a:xfrm>
            <a:off x="576000" y="6210000"/>
            <a:ext cx="648000" cy="648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US"/>
              <a:t>2</a:t>
            </a:fld>
            <a:endParaRPr/>
          </a:p>
        </p:txBody>
      </p:sp>
      <p:sp>
        <p:nvSpPr>
          <p:cNvPr id="123" name="Google Shape;123;p2"/>
          <p:cNvSpPr txBox="1"/>
          <p:nvPr/>
        </p:nvSpPr>
        <p:spPr>
          <a:xfrm>
            <a:off x="601345" y="1367790"/>
            <a:ext cx="796671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Analyze the codon usage frequencies instead of coding DNA sequence</a:t>
            </a:r>
            <a:endParaRPr sz="18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3" descr="1112"/>
          <p:cNvPicPr preferRelativeResize="0">
            <a:picLocks noGrp="1"/>
          </p:cNvPicPr>
          <p:nvPr>
            <p:ph type="body" idx="1"/>
          </p:nvPr>
        </p:nvPicPr>
        <p:blipFill rotWithShape="1">
          <a:blip r:embed="rId3">
            <a:alphaModFix/>
          </a:blip>
          <a:srcRect/>
          <a:stretch/>
        </p:blipFill>
        <p:spPr>
          <a:xfrm>
            <a:off x="705485" y="3740785"/>
            <a:ext cx="7734300" cy="1333500"/>
          </a:xfrm>
          <a:prstGeom prst="rect">
            <a:avLst/>
          </a:prstGeom>
          <a:noFill/>
          <a:ln>
            <a:noFill/>
          </a:ln>
        </p:spPr>
      </p:pic>
      <p:sp>
        <p:nvSpPr>
          <p:cNvPr id="129" name="Google Shape;129;p3"/>
          <p:cNvSpPr txBox="1">
            <a:spLocks noGrp="1"/>
          </p:cNvSpPr>
          <p:nvPr>
            <p:ph type="title"/>
          </p:nvPr>
        </p:nvSpPr>
        <p:spPr>
          <a:xfrm>
            <a:off x="576000" y="216000"/>
            <a:ext cx="7991738" cy="115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4000"/>
              <a:buFont typeface="Arial"/>
              <a:buNone/>
            </a:pPr>
            <a:r>
              <a:rPr lang="en-US"/>
              <a:t>Dataset and features</a:t>
            </a:r>
            <a:endParaRPr/>
          </a:p>
        </p:txBody>
      </p:sp>
      <p:sp>
        <p:nvSpPr>
          <p:cNvPr id="130" name="Google Shape;130;p3"/>
          <p:cNvSpPr txBox="1">
            <a:spLocks noGrp="1"/>
          </p:cNvSpPr>
          <p:nvPr>
            <p:ph type="ftr" idx="11"/>
          </p:nvPr>
        </p:nvSpPr>
        <p:spPr>
          <a:xfrm>
            <a:off x="4300650" y="6209999"/>
            <a:ext cx="3692550" cy="648000"/>
          </a:xfrm>
          <a:prstGeom prst="rect">
            <a:avLst/>
          </a:prstGeom>
          <a:noFill/>
          <a:ln>
            <a:noFill/>
          </a:ln>
        </p:spPr>
        <p:txBody>
          <a:bodyPr spcFirstLastPara="1" wrap="square" lIns="0" tIns="0" rIns="180000" bIns="0" anchor="ctr" anchorCtr="0">
            <a:noAutofit/>
          </a:bodyPr>
          <a:lstStyle/>
          <a:p>
            <a:pPr marL="0" lvl="0" indent="0" algn="r" rtl="0">
              <a:spcBef>
                <a:spcPts val="0"/>
              </a:spcBef>
              <a:spcAft>
                <a:spcPts val="0"/>
              </a:spcAft>
              <a:buNone/>
            </a:pPr>
            <a:r>
              <a:rPr lang="en-US"/>
              <a:t>Faculty of Engineering Technology, Campus Group T, Leuven</a:t>
            </a:r>
            <a:endParaRPr/>
          </a:p>
        </p:txBody>
      </p:sp>
      <p:sp>
        <p:nvSpPr>
          <p:cNvPr id="131" name="Google Shape;131;p3"/>
          <p:cNvSpPr txBox="1">
            <a:spLocks noGrp="1"/>
          </p:cNvSpPr>
          <p:nvPr>
            <p:ph type="sldNum" idx="12"/>
          </p:nvPr>
        </p:nvSpPr>
        <p:spPr>
          <a:xfrm>
            <a:off x="576000" y="6210000"/>
            <a:ext cx="648000" cy="648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US"/>
              <a:t>3</a:t>
            </a:fld>
            <a:endParaRPr/>
          </a:p>
        </p:txBody>
      </p:sp>
      <p:sp>
        <p:nvSpPr>
          <p:cNvPr id="132" name="Google Shape;132;p3"/>
          <p:cNvSpPr txBox="1"/>
          <p:nvPr/>
        </p:nvSpPr>
        <p:spPr>
          <a:xfrm>
            <a:off x="942975" y="1240790"/>
            <a:ext cx="7258685" cy="20300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Column 1: Kingdom (Output)</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Column 2: DNAtype</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Column 3: SpeciesID</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Column 4: Ncodons</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Column 5: SpeciesName</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Columns 6-69: codon (header: nucleotide bases; entries: frequency of usage (5 digit floating point number)) (Input)</a:t>
            </a:r>
            <a:endParaRPr sz="1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4" descr="1113"/>
          <p:cNvPicPr preferRelativeResize="0">
            <a:picLocks noGrp="1"/>
          </p:cNvPicPr>
          <p:nvPr>
            <p:ph type="body" idx="1"/>
          </p:nvPr>
        </p:nvPicPr>
        <p:blipFill rotWithShape="1">
          <a:blip r:embed="rId3">
            <a:alphaModFix/>
          </a:blip>
          <a:srcRect/>
          <a:stretch/>
        </p:blipFill>
        <p:spPr>
          <a:xfrm>
            <a:off x="398780" y="1280160"/>
            <a:ext cx="8347075" cy="1788795"/>
          </a:xfrm>
          <a:prstGeom prst="rect">
            <a:avLst/>
          </a:prstGeom>
          <a:noFill/>
          <a:ln>
            <a:noFill/>
          </a:ln>
        </p:spPr>
      </p:pic>
      <p:sp>
        <p:nvSpPr>
          <p:cNvPr id="138" name="Google Shape;138;p4"/>
          <p:cNvSpPr txBox="1">
            <a:spLocks noGrp="1"/>
          </p:cNvSpPr>
          <p:nvPr>
            <p:ph type="title"/>
          </p:nvPr>
        </p:nvSpPr>
        <p:spPr>
          <a:xfrm>
            <a:off x="576000" y="216000"/>
            <a:ext cx="7991738" cy="115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4000"/>
              <a:buFont typeface="Arial"/>
              <a:buNone/>
            </a:pPr>
            <a:r>
              <a:rPr lang="en-US"/>
              <a:t>Balancing the dataset</a:t>
            </a:r>
            <a:endParaRPr/>
          </a:p>
        </p:txBody>
      </p:sp>
      <p:sp>
        <p:nvSpPr>
          <p:cNvPr id="139" name="Google Shape;139;p4"/>
          <p:cNvSpPr txBox="1">
            <a:spLocks noGrp="1"/>
          </p:cNvSpPr>
          <p:nvPr>
            <p:ph type="ftr" idx="11"/>
          </p:nvPr>
        </p:nvSpPr>
        <p:spPr>
          <a:xfrm>
            <a:off x="4300650" y="6209999"/>
            <a:ext cx="3692550" cy="648000"/>
          </a:xfrm>
          <a:prstGeom prst="rect">
            <a:avLst/>
          </a:prstGeom>
          <a:noFill/>
          <a:ln>
            <a:noFill/>
          </a:ln>
        </p:spPr>
        <p:txBody>
          <a:bodyPr spcFirstLastPara="1" wrap="square" lIns="0" tIns="0" rIns="180000" bIns="0" anchor="ctr" anchorCtr="0">
            <a:noAutofit/>
          </a:bodyPr>
          <a:lstStyle/>
          <a:p>
            <a:pPr marL="0" lvl="0" indent="0" algn="r" rtl="0">
              <a:spcBef>
                <a:spcPts val="0"/>
              </a:spcBef>
              <a:spcAft>
                <a:spcPts val="0"/>
              </a:spcAft>
              <a:buNone/>
            </a:pPr>
            <a:r>
              <a:rPr lang="en-US"/>
              <a:t>Faculty of Engineering Technology, Campus Group T, Leuven</a:t>
            </a:r>
            <a:endParaRPr/>
          </a:p>
        </p:txBody>
      </p:sp>
      <p:sp>
        <p:nvSpPr>
          <p:cNvPr id="140" name="Google Shape;140;p4"/>
          <p:cNvSpPr txBox="1">
            <a:spLocks noGrp="1"/>
          </p:cNvSpPr>
          <p:nvPr>
            <p:ph type="sldNum" idx="12"/>
          </p:nvPr>
        </p:nvSpPr>
        <p:spPr>
          <a:xfrm>
            <a:off x="576000" y="6210000"/>
            <a:ext cx="648000" cy="648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US"/>
              <a:t>4</a:t>
            </a:fld>
            <a:endParaRPr/>
          </a:p>
        </p:txBody>
      </p:sp>
      <p:pic>
        <p:nvPicPr>
          <p:cNvPr id="141" name="Google Shape;141;p4" descr="1114"/>
          <p:cNvPicPr preferRelativeResize="0"/>
          <p:nvPr/>
        </p:nvPicPr>
        <p:blipFill rotWithShape="1">
          <a:blip r:embed="rId4">
            <a:alphaModFix/>
          </a:blip>
          <a:srcRect/>
          <a:stretch/>
        </p:blipFill>
        <p:spPr>
          <a:xfrm>
            <a:off x="398780" y="4168775"/>
            <a:ext cx="8356600" cy="1741170"/>
          </a:xfrm>
          <a:prstGeom prst="rect">
            <a:avLst/>
          </a:prstGeom>
          <a:noFill/>
          <a:ln>
            <a:noFill/>
          </a:ln>
        </p:spPr>
      </p:pic>
      <p:cxnSp>
        <p:nvCxnSpPr>
          <p:cNvPr id="142" name="Google Shape;142;p4"/>
          <p:cNvCxnSpPr>
            <a:stCxn id="137" idx="2"/>
          </p:cNvCxnSpPr>
          <p:nvPr/>
        </p:nvCxnSpPr>
        <p:spPr>
          <a:xfrm>
            <a:off x="4572318" y="3068955"/>
            <a:ext cx="10800" cy="1020300"/>
          </a:xfrm>
          <a:prstGeom prst="straightConnector1">
            <a:avLst/>
          </a:prstGeom>
          <a:noFill/>
          <a:ln w="19050" cap="flat" cmpd="sng">
            <a:solidFill>
              <a:schemeClr val="accent1"/>
            </a:solidFill>
            <a:prstDash val="solid"/>
            <a:miter lim="800000"/>
            <a:headEnd type="none" w="sm" len="sm"/>
            <a:tailEnd type="stealth" w="med" len="med"/>
          </a:ln>
        </p:spPr>
      </p:cxnSp>
      <p:sp>
        <p:nvSpPr>
          <p:cNvPr id="143" name="Google Shape;143;p4"/>
          <p:cNvSpPr txBox="1"/>
          <p:nvPr/>
        </p:nvSpPr>
        <p:spPr>
          <a:xfrm>
            <a:off x="4707255" y="3394710"/>
            <a:ext cx="185293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SMOTE+ENN</a:t>
            </a:r>
            <a:endParaRPr sz="18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5" descr="1115"/>
          <p:cNvPicPr preferRelativeResize="0">
            <a:picLocks noGrp="1"/>
          </p:cNvPicPr>
          <p:nvPr>
            <p:ph type="body" idx="1"/>
          </p:nvPr>
        </p:nvPicPr>
        <p:blipFill rotWithShape="1">
          <a:blip r:embed="rId3">
            <a:alphaModFix/>
          </a:blip>
          <a:srcRect/>
          <a:stretch/>
        </p:blipFill>
        <p:spPr>
          <a:xfrm>
            <a:off x="2536190" y="2352675"/>
            <a:ext cx="4072255" cy="2872740"/>
          </a:xfrm>
          <a:prstGeom prst="rect">
            <a:avLst/>
          </a:prstGeom>
          <a:noFill/>
          <a:ln>
            <a:noFill/>
          </a:ln>
        </p:spPr>
      </p:pic>
      <p:sp>
        <p:nvSpPr>
          <p:cNvPr id="149" name="Google Shape;149;p5"/>
          <p:cNvSpPr txBox="1">
            <a:spLocks noGrp="1"/>
          </p:cNvSpPr>
          <p:nvPr>
            <p:ph type="title"/>
          </p:nvPr>
        </p:nvSpPr>
        <p:spPr>
          <a:xfrm>
            <a:off x="576000" y="216000"/>
            <a:ext cx="7991738" cy="115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4000"/>
              <a:buFont typeface="Arial"/>
              <a:buNone/>
            </a:pPr>
            <a:r>
              <a:rPr lang="en-US"/>
              <a:t>Support Vector Machine</a:t>
            </a:r>
            <a:endParaRPr/>
          </a:p>
        </p:txBody>
      </p:sp>
      <p:sp>
        <p:nvSpPr>
          <p:cNvPr id="150" name="Google Shape;150;p5"/>
          <p:cNvSpPr txBox="1">
            <a:spLocks noGrp="1"/>
          </p:cNvSpPr>
          <p:nvPr>
            <p:ph type="ftr" idx="11"/>
          </p:nvPr>
        </p:nvSpPr>
        <p:spPr>
          <a:xfrm>
            <a:off x="4300650" y="6209999"/>
            <a:ext cx="3692550" cy="648000"/>
          </a:xfrm>
          <a:prstGeom prst="rect">
            <a:avLst/>
          </a:prstGeom>
          <a:noFill/>
          <a:ln>
            <a:noFill/>
          </a:ln>
        </p:spPr>
        <p:txBody>
          <a:bodyPr spcFirstLastPara="1" wrap="square" lIns="0" tIns="0" rIns="180000" bIns="0" anchor="ctr" anchorCtr="0">
            <a:noAutofit/>
          </a:bodyPr>
          <a:lstStyle/>
          <a:p>
            <a:pPr marL="0" lvl="0" indent="0" algn="r" rtl="0">
              <a:spcBef>
                <a:spcPts val="0"/>
              </a:spcBef>
              <a:spcAft>
                <a:spcPts val="0"/>
              </a:spcAft>
              <a:buNone/>
            </a:pPr>
            <a:r>
              <a:rPr lang="en-US"/>
              <a:t>Faculty of Engineering Technology, Campus Group T, Leuven</a:t>
            </a:r>
            <a:endParaRPr/>
          </a:p>
        </p:txBody>
      </p:sp>
      <p:sp>
        <p:nvSpPr>
          <p:cNvPr id="151" name="Google Shape;151;p5"/>
          <p:cNvSpPr txBox="1">
            <a:spLocks noGrp="1"/>
          </p:cNvSpPr>
          <p:nvPr>
            <p:ph type="sldNum" idx="12"/>
          </p:nvPr>
        </p:nvSpPr>
        <p:spPr>
          <a:xfrm>
            <a:off x="576000" y="6210000"/>
            <a:ext cx="648000" cy="648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US"/>
              <a:t>5</a:t>
            </a:fld>
            <a:endParaRPr/>
          </a:p>
        </p:txBody>
      </p:sp>
      <p:sp>
        <p:nvSpPr>
          <p:cNvPr id="152" name="Google Shape;152;p5"/>
          <p:cNvSpPr txBox="1"/>
          <p:nvPr/>
        </p:nvSpPr>
        <p:spPr>
          <a:xfrm>
            <a:off x="805815" y="1242695"/>
            <a:ext cx="1930400" cy="82994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m=13008</a:t>
            </a:r>
            <a:endParaRPr sz="2400">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n=64</a:t>
            </a:r>
            <a:endParaRPr sz="2400">
              <a:solidFill>
                <a:schemeClr val="dk1"/>
              </a:solidFill>
              <a:latin typeface="Arial"/>
              <a:ea typeface="Arial"/>
              <a:cs typeface="Arial"/>
              <a:sym typeface="Arial"/>
            </a:endParaRPr>
          </a:p>
        </p:txBody>
      </p:sp>
      <p:sp>
        <p:nvSpPr>
          <p:cNvPr id="153" name="Google Shape;153;p5"/>
          <p:cNvSpPr txBox="1"/>
          <p:nvPr/>
        </p:nvSpPr>
        <p:spPr>
          <a:xfrm>
            <a:off x="2487930" y="1242695"/>
            <a:ext cx="520065" cy="768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dk1"/>
                </a:solidFill>
                <a:latin typeface="Arial"/>
                <a:ea typeface="Arial"/>
                <a:cs typeface="Arial"/>
                <a:sym typeface="Arial"/>
              </a:rPr>
              <a:t>}</a:t>
            </a:r>
            <a:endParaRPr sz="4400">
              <a:solidFill>
                <a:schemeClr val="dk1"/>
              </a:solidFill>
              <a:latin typeface="Arial"/>
              <a:ea typeface="Arial"/>
              <a:cs typeface="Arial"/>
              <a:sym typeface="Arial"/>
            </a:endParaRPr>
          </a:p>
        </p:txBody>
      </p:sp>
      <p:sp>
        <p:nvSpPr>
          <p:cNvPr id="154" name="Google Shape;154;p5"/>
          <p:cNvSpPr txBox="1"/>
          <p:nvPr/>
        </p:nvSpPr>
        <p:spPr>
          <a:xfrm>
            <a:off x="2929890" y="1536065"/>
            <a:ext cx="3977005"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Radial Basis Function (RBF) kernel</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6"/>
          <p:cNvSpPr txBox="1">
            <a:spLocks noGrp="1"/>
          </p:cNvSpPr>
          <p:nvPr>
            <p:ph type="title"/>
          </p:nvPr>
        </p:nvSpPr>
        <p:spPr>
          <a:xfrm>
            <a:off x="576000" y="216000"/>
            <a:ext cx="7991738" cy="115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4000"/>
              <a:buFont typeface="Arial"/>
              <a:buNone/>
            </a:pPr>
            <a:r>
              <a:rPr lang="en-US"/>
              <a:t>Tuning parameters</a:t>
            </a:r>
            <a:endParaRPr/>
          </a:p>
        </p:txBody>
      </p:sp>
      <p:sp>
        <p:nvSpPr>
          <p:cNvPr id="160" name="Google Shape;160;p6"/>
          <p:cNvSpPr txBox="1">
            <a:spLocks noGrp="1"/>
          </p:cNvSpPr>
          <p:nvPr>
            <p:ph type="ftr" idx="11"/>
          </p:nvPr>
        </p:nvSpPr>
        <p:spPr>
          <a:xfrm>
            <a:off x="4300650" y="6209999"/>
            <a:ext cx="3692550" cy="648000"/>
          </a:xfrm>
          <a:prstGeom prst="rect">
            <a:avLst/>
          </a:prstGeom>
          <a:noFill/>
          <a:ln>
            <a:noFill/>
          </a:ln>
        </p:spPr>
        <p:txBody>
          <a:bodyPr spcFirstLastPara="1" wrap="square" lIns="0" tIns="0" rIns="180000" bIns="0" anchor="ctr" anchorCtr="0">
            <a:noAutofit/>
          </a:bodyPr>
          <a:lstStyle/>
          <a:p>
            <a:pPr marL="0" lvl="0" indent="0" algn="r" rtl="0">
              <a:spcBef>
                <a:spcPts val="0"/>
              </a:spcBef>
              <a:spcAft>
                <a:spcPts val="0"/>
              </a:spcAft>
              <a:buNone/>
            </a:pPr>
            <a:r>
              <a:rPr lang="en-US"/>
              <a:t>Faculty of Engineering Technology, Campus Group T, Leuven</a:t>
            </a:r>
            <a:endParaRPr/>
          </a:p>
        </p:txBody>
      </p:sp>
      <p:sp>
        <p:nvSpPr>
          <p:cNvPr id="161" name="Google Shape;161;p6"/>
          <p:cNvSpPr txBox="1">
            <a:spLocks noGrp="1"/>
          </p:cNvSpPr>
          <p:nvPr>
            <p:ph type="sldNum" idx="12"/>
          </p:nvPr>
        </p:nvSpPr>
        <p:spPr>
          <a:xfrm>
            <a:off x="576000" y="6210000"/>
            <a:ext cx="648000" cy="648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US"/>
              <a:t>6</a:t>
            </a:fld>
            <a:endParaRPr/>
          </a:p>
        </p:txBody>
      </p:sp>
      <p:pic>
        <p:nvPicPr>
          <p:cNvPr id="162" name="Google Shape;162;p6" descr="1640123771(1)"/>
          <p:cNvPicPr preferRelativeResize="0">
            <a:picLocks noGrp="1"/>
          </p:cNvPicPr>
          <p:nvPr>
            <p:ph type="body" idx="1"/>
          </p:nvPr>
        </p:nvPicPr>
        <p:blipFill rotWithShape="1">
          <a:blip r:embed="rId3">
            <a:alphaModFix/>
          </a:blip>
          <a:srcRect/>
          <a:stretch/>
        </p:blipFill>
        <p:spPr>
          <a:xfrm>
            <a:off x="2089150" y="1939925"/>
            <a:ext cx="4965065" cy="3241675"/>
          </a:xfrm>
          <a:prstGeom prst="rect">
            <a:avLst/>
          </a:prstGeom>
          <a:noFill/>
          <a:ln>
            <a:noFill/>
          </a:ln>
        </p:spPr>
      </p:pic>
      <p:sp>
        <p:nvSpPr>
          <p:cNvPr id="163" name="Google Shape;163;p6"/>
          <p:cNvSpPr txBox="1"/>
          <p:nvPr/>
        </p:nvSpPr>
        <p:spPr>
          <a:xfrm>
            <a:off x="962025" y="5322570"/>
            <a:ext cx="505079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After tuning, C= 10 and gamma= 300</a:t>
            </a:r>
            <a:endParaRPr sz="1800">
              <a:solidFill>
                <a:schemeClr val="dk1"/>
              </a:solidFill>
              <a:latin typeface="Arial"/>
              <a:ea typeface="Arial"/>
              <a:cs typeface="Arial"/>
              <a:sym typeface="Arial"/>
            </a:endParaRPr>
          </a:p>
        </p:txBody>
      </p:sp>
      <p:pic>
        <p:nvPicPr>
          <p:cNvPr id="164" name="Google Shape;164;p6"/>
          <p:cNvPicPr preferRelativeResize="0"/>
          <p:nvPr/>
        </p:nvPicPr>
        <p:blipFill rotWithShape="1">
          <a:blip r:embed="rId4">
            <a:alphaModFix/>
          </a:blip>
          <a:srcRect/>
          <a:stretch/>
        </p:blipFill>
        <p:spPr>
          <a:xfrm>
            <a:off x="796290" y="1223645"/>
            <a:ext cx="2499360" cy="716280"/>
          </a:xfrm>
          <a:prstGeom prst="rect">
            <a:avLst/>
          </a:prstGeom>
          <a:noFill/>
          <a:ln>
            <a:noFill/>
          </a:ln>
        </p:spPr>
      </p:pic>
      <p:pic>
        <p:nvPicPr>
          <p:cNvPr id="165" name="Google Shape;165;p6"/>
          <p:cNvPicPr preferRelativeResize="0"/>
          <p:nvPr/>
        </p:nvPicPr>
        <p:blipFill rotWithShape="1">
          <a:blip r:embed="rId5">
            <a:alphaModFix/>
          </a:blip>
          <a:srcRect/>
          <a:stretch/>
        </p:blipFill>
        <p:spPr>
          <a:xfrm>
            <a:off x="5639435" y="1364615"/>
            <a:ext cx="2522220" cy="434340"/>
          </a:xfrm>
          <a:prstGeom prst="rect">
            <a:avLst/>
          </a:prstGeom>
          <a:noFill/>
          <a:ln>
            <a:noFill/>
          </a:ln>
        </p:spPr>
      </p:pic>
      <p:pic>
        <p:nvPicPr>
          <p:cNvPr id="166" name="Google Shape;166;p6"/>
          <p:cNvPicPr preferRelativeResize="0"/>
          <p:nvPr/>
        </p:nvPicPr>
        <p:blipFill rotWithShape="1">
          <a:blip r:embed="rId6">
            <a:alphaModFix/>
          </a:blip>
          <a:srcRect l="7917" t="12708" r="15666"/>
          <a:stretch/>
        </p:blipFill>
        <p:spPr>
          <a:xfrm>
            <a:off x="4251325" y="1163955"/>
            <a:ext cx="582295" cy="532130"/>
          </a:xfrm>
          <a:prstGeom prst="rect">
            <a:avLst/>
          </a:prstGeom>
          <a:noFill/>
          <a:ln>
            <a:noFill/>
          </a:ln>
        </p:spPr>
      </p:pic>
      <p:cxnSp>
        <p:nvCxnSpPr>
          <p:cNvPr id="167" name="Google Shape;167;p6"/>
          <p:cNvCxnSpPr>
            <a:stCxn id="164" idx="3"/>
            <a:endCxn id="165" idx="1"/>
          </p:cNvCxnSpPr>
          <p:nvPr/>
        </p:nvCxnSpPr>
        <p:spPr>
          <a:xfrm>
            <a:off x="3295650" y="1581785"/>
            <a:ext cx="2343900" cy="0"/>
          </a:xfrm>
          <a:prstGeom prst="straightConnector1">
            <a:avLst/>
          </a:prstGeom>
          <a:noFill/>
          <a:ln w="9525" cap="flat" cmpd="sng">
            <a:solidFill>
              <a:schemeClr val="accent1"/>
            </a:solidFill>
            <a:prstDash val="solid"/>
            <a:miter lim="800000"/>
            <a:headEnd type="none" w="sm" len="sm"/>
            <a:tailEnd type="stealth"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7" descr="1116"/>
          <p:cNvPicPr preferRelativeResize="0">
            <a:picLocks noGrp="1"/>
          </p:cNvPicPr>
          <p:nvPr>
            <p:ph type="body" idx="1"/>
          </p:nvPr>
        </p:nvPicPr>
        <p:blipFill rotWithShape="1">
          <a:blip r:embed="rId3">
            <a:alphaModFix/>
          </a:blip>
          <a:srcRect/>
          <a:stretch/>
        </p:blipFill>
        <p:spPr>
          <a:xfrm>
            <a:off x="2216785" y="1435735"/>
            <a:ext cx="4710430" cy="3112770"/>
          </a:xfrm>
          <a:prstGeom prst="rect">
            <a:avLst/>
          </a:prstGeom>
          <a:noFill/>
          <a:ln>
            <a:noFill/>
          </a:ln>
        </p:spPr>
      </p:pic>
      <p:sp>
        <p:nvSpPr>
          <p:cNvPr id="173" name="Google Shape;173;p7"/>
          <p:cNvSpPr txBox="1">
            <a:spLocks noGrp="1"/>
          </p:cNvSpPr>
          <p:nvPr>
            <p:ph type="title"/>
          </p:nvPr>
        </p:nvSpPr>
        <p:spPr>
          <a:xfrm>
            <a:off x="576000" y="216000"/>
            <a:ext cx="7991738" cy="115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4000"/>
              <a:buFont typeface="Arial"/>
              <a:buNone/>
            </a:pPr>
            <a:r>
              <a:rPr lang="en-US"/>
              <a:t>Random Forest</a:t>
            </a:r>
            <a:endParaRPr/>
          </a:p>
        </p:txBody>
      </p:sp>
      <p:sp>
        <p:nvSpPr>
          <p:cNvPr id="174" name="Google Shape;174;p7"/>
          <p:cNvSpPr txBox="1">
            <a:spLocks noGrp="1"/>
          </p:cNvSpPr>
          <p:nvPr>
            <p:ph type="ftr" idx="11"/>
          </p:nvPr>
        </p:nvSpPr>
        <p:spPr>
          <a:xfrm>
            <a:off x="4300650" y="6209999"/>
            <a:ext cx="3692550" cy="648000"/>
          </a:xfrm>
          <a:prstGeom prst="rect">
            <a:avLst/>
          </a:prstGeom>
          <a:noFill/>
          <a:ln>
            <a:noFill/>
          </a:ln>
        </p:spPr>
        <p:txBody>
          <a:bodyPr spcFirstLastPara="1" wrap="square" lIns="0" tIns="0" rIns="180000" bIns="0" anchor="ctr" anchorCtr="0">
            <a:noAutofit/>
          </a:bodyPr>
          <a:lstStyle/>
          <a:p>
            <a:pPr marL="0" lvl="0" indent="0" algn="r" rtl="0">
              <a:spcBef>
                <a:spcPts val="0"/>
              </a:spcBef>
              <a:spcAft>
                <a:spcPts val="0"/>
              </a:spcAft>
              <a:buNone/>
            </a:pPr>
            <a:r>
              <a:rPr lang="en-US"/>
              <a:t>Faculty of Engineering Technology, Campus Group T, Leuven</a:t>
            </a:r>
            <a:endParaRPr/>
          </a:p>
        </p:txBody>
      </p:sp>
      <p:sp>
        <p:nvSpPr>
          <p:cNvPr id="175" name="Google Shape;175;p7"/>
          <p:cNvSpPr txBox="1">
            <a:spLocks noGrp="1"/>
          </p:cNvSpPr>
          <p:nvPr>
            <p:ph type="sldNum" idx="12"/>
          </p:nvPr>
        </p:nvSpPr>
        <p:spPr>
          <a:xfrm>
            <a:off x="576000" y="6210000"/>
            <a:ext cx="648000" cy="648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US"/>
              <a:t>7</a:t>
            </a:fld>
            <a:endParaRPr/>
          </a:p>
        </p:txBody>
      </p:sp>
      <p:sp>
        <p:nvSpPr>
          <p:cNvPr id="176" name="Google Shape;176;p7"/>
          <p:cNvSpPr txBox="1"/>
          <p:nvPr/>
        </p:nvSpPr>
        <p:spPr>
          <a:xfrm>
            <a:off x="501015" y="5194935"/>
            <a:ext cx="792988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Tuning the number of trees from 500 and arrived at an optimal value of 300</a:t>
            </a:r>
            <a:endParaRPr sz="1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8"/>
          <p:cNvSpPr txBox="1">
            <a:spLocks noGrp="1"/>
          </p:cNvSpPr>
          <p:nvPr>
            <p:ph type="ftr" idx="11"/>
          </p:nvPr>
        </p:nvSpPr>
        <p:spPr>
          <a:xfrm>
            <a:off x="4300650" y="6209999"/>
            <a:ext cx="3692550" cy="648000"/>
          </a:xfrm>
          <a:prstGeom prst="rect">
            <a:avLst/>
          </a:prstGeom>
          <a:noFill/>
          <a:ln>
            <a:noFill/>
          </a:ln>
        </p:spPr>
        <p:txBody>
          <a:bodyPr spcFirstLastPara="1" wrap="square" lIns="0" tIns="0" rIns="180000" bIns="0" anchor="ctr" anchorCtr="0">
            <a:noAutofit/>
          </a:bodyPr>
          <a:lstStyle/>
          <a:p>
            <a:pPr marL="0" lvl="0" indent="0" algn="r" rtl="0">
              <a:spcBef>
                <a:spcPts val="0"/>
              </a:spcBef>
              <a:spcAft>
                <a:spcPts val="0"/>
              </a:spcAft>
              <a:buNone/>
            </a:pPr>
            <a:r>
              <a:rPr lang="en-US"/>
              <a:t>Faculty of Engineering Technology, Campus Group T, Leuven</a:t>
            </a:r>
            <a:endParaRPr/>
          </a:p>
        </p:txBody>
      </p:sp>
      <p:sp>
        <p:nvSpPr>
          <p:cNvPr id="182" name="Google Shape;182;p8"/>
          <p:cNvSpPr txBox="1">
            <a:spLocks noGrp="1"/>
          </p:cNvSpPr>
          <p:nvPr>
            <p:ph type="sldNum" idx="12"/>
          </p:nvPr>
        </p:nvSpPr>
        <p:spPr>
          <a:xfrm>
            <a:off x="576000" y="6210000"/>
            <a:ext cx="648000" cy="648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US"/>
              <a:t>8</a:t>
            </a:fld>
            <a:endParaRPr/>
          </a:p>
        </p:txBody>
      </p:sp>
      <p:sp>
        <p:nvSpPr>
          <p:cNvPr id="183" name="Google Shape;183;p8"/>
          <p:cNvSpPr txBox="1">
            <a:spLocks noGrp="1"/>
          </p:cNvSpPr>
          <p:nvPr>
            <p:ph type="title"/>
          </p:nvPr>
        </p:nvSpPr>
        <p:spPr>
          <a:xfrm>
            <a:off x="576000" y="216000"/>
            <a:ext cx="7991738" cy="115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4000"/>
              <a:buFont typeface="Arial"/>
              <a:buNone/>
            </a:pPr>
            <a:r>
              <a:rPr lang="en-US"/>
              <a:t>Neural Network – build a model</a:t>
            </a:r>
            <a:endParaRPr/>
          </a:p>
        </p:txBody>
      </p:sp>
      <p:sp>
        <p:nvSpPr>
          <p:cNvPr id="184" name="Google Shape;184;p8"/>
          <p:cNvSpPr/>
          <p:nvPr/>
        </p:nvSpPr>
        <p:spPr>
          <a:xfrm>
            <a:off x="2813782" y="1467058"/>
            <a:ext cx="17152491" cy="4646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85" name="Google Shape;185;p8" descr="Diagram, schematic&#10;&#10;Description automatically generated"/>
          <p:cNvPicPr preferRelativeResize="0"/>
          <p:nvPr/>
        </p:nvPicPr>
        <p:blipFill rotWithShape="1">
          <a:blip r:embed="rId3">
            <a:alphaModFix/>
          </a:blip>
          <a:srcRect/>
          <a:stretch/>
        </p:blipFill>
        <p:spPr>
          <a:xfrm>
            <a:off x="743821" y="1758460"/>
            <a:ext cx="3692550" cy="3073154"/>
          </a:xfrm>
          <a:prstGeom prst="rect">
            <a:avLst/>
          </a:prstGeom>
          <a:noFill/>
          <a:ln>
            <a:noFill/>
          </a:ln>
        </p:spPr>
      </p:pic>
      <p:sp>
        <p:nvSpPr>
          <p:cNvPr id="186" name="Google Shape;186;p8"/>
          <p:cNvSpPr/>
          <p:nvPr/>
        </p:nvSpPr>
        <p:spPr>
          <a:xfrm>
            <a:off x="4571869" y="2413337"/>
            <a:ext cx="4054486" cy="2308324"/>
          </a:xfrm>
          <a:prstGeom prst="rect">
            <a:avLst/>
          </a:prstGeom>
          <a:noFill/>
          <a:ln>
            <a:noFill/>
          </a:ln>
        </p:spPr>
        <p:txBody>
          <a:bodyPr spcFirstLastPara="1" wrap="square" lIns="91425" tIns="45700" rIns="91425" bIns="45700" anchor="t" anchorCtr="0">
            <a:spAutoFit/>
          </a:bodyPr>
          <a:lstStyle/>
          <a:p>
            <a:pPr marL="0" marR="0" lvl="0" indent="-114300" algn="l" rtl="0">
              <a:spcBef>
                <a:spcPts val="0"/>
              </a:spcBef>
              <a:spcAft>
                <a:spcPts val="0"/>
              </a:spcAft>
              <a:buClr>
                <a:srgbClr val="24292E"/>
              </a:buClr>
              <a:buSzPts val="1800"/>
              <a:buFont typeface="Arial"/>
              <a:buChar char="•"/>
            </a:pPr>
            <a:r>
              <a:rPr lang="en-US" sz="1800" u="sng">
                <a:solidFill>
                  <a:srgbClr val="24292E"/>
                </a:solidFill>
                <a:latin typeface="Arial"/>
                <a:ea typeface="Arial"/>
                <a:cs typeface="Arial"/>
                <a:sym typeface="Arial"/>
              </a:rPr>
              <a:t>Step 1</a:t>
            </a:r>
            <a:r>
              <a:rPr lang="en-US" sz="1800">
                <a:solidFill>
                  <a:srgbClr val="24292E"/>
                </a:solidFill>
                <a:latin typeface="Arial"/>
                <a:ea typeface="Arial"/>
                <a:cs typeface="Arial"/>
                <a:sym typeface="Arial"/>
              </a:rPr>
              <a:t>: Perform forward propagation to obtain the corresponding loss.</a:t>
            </a:r>
            <a:endParaRPr sz="1800">
              <a:solidFill>
                <a:srgbClr val="24292E"/>
              </a:solidFill>
              <a:latin typeface="Arial"/>
              <a:ea typeface="Arial"/>
              <a:cs typeface="Arial"/>
              <a:sym typeface="Arial"/>
            </a:endParaRPr>
          </a:p>
          <a:p>
            <a:pPr marL="0" marR="0" lvl="0" indent="-114300" algn="l" rtl="0">
              <a:spcBef>
                <a:spcPts val="0"/>
              </a:spcBef>
              <a:spcAft>
                <a:spcPts val="0"/>
              </a:spcAft>
              <a:buClr>
                <a:srgbClr val="24292E"/>
              </a:buClr>
              <a:buSzPts val="1800"/>
              <a:buFont typeface="Arial"/>
              <a:buChar char="•"/>
            </a:pPr>
            <a:r>
              <a:rPr lang="en-US" sz="1800" u="sng">
                <a:solidFill>
                  <a:srgbClr val="24292E"/>
                </a:solidFill>
                <a:latin typeface="Arial"/>
                <a:ea typeface="Arial"/>
                <a:cs typeface="Arial"/>
                <a:sym typeface="Arial"/>
              </a:rPr>
              <a:t>Step 2</a:t>
            </a:r>
            <a:r>
              <a:rPr lang="en-US" sz="1800">
                <a:solidFill>
                  <a:srgbClr val="24292E"/>
                </a:solidFill>
                <a:latin typeface="Arial"/>
                <a:ea typeface="Arial"/>
                <a:cs typeface="Arial"/>
                <a:sym typeface="Arial"/>
              </a:rPr>
              <a:t>: Backpropagate the loss to get the gradients.</a:t>
            </a:r>
            <a:endParaRPr sz="1800">
              <a:solidFill>
                <a:srgbClr val="24292E"/>
              </a:solidFill>
              <a:latin typeface="Arial"/>
              <a:ea typeface="Arial"/>
              <a:cs typeface="Arial"/>
              <a:sym typeface="Arial"/>
            </a:endParaRPr>
          </a:p>
          <a:p>
            <a:pPr marL="0" marR="0" lvl="0" indent="-114300" algn="l" rtl="0">
              <a:spcBef>
                <a:spcPts val="0"/>
              </a:spcBef>
              <a:spcAft>
                <a:spcPts val="0"/>
              </a:spcAft>
              <a:buClr>
                <a:srgbClr val="24292E"/>
              </a:buClr>
              <a:buSzPts val="1800"/>
              <a:buFont typeface="Arial"/>
              <a:buChar char="•"/>
            </a:pPr>
            <a:r>
              <a:rPr lang="en-US" sz="1800" u="sng">
                <a:solidFill>
                  <a:srgbClr val="24292E"/>
                </a:solidFill>
                <a:latin typeface="Arial"/>
                <a:ea typeface="Arial"/>
                <a:cs typeface="Arial"/>
                <a:sym typeface="Arial"/>
              </a:rPr>
              <a:t>Step 3</a:t>
            </a:r>
            <a:r>
              <a:rPr lang="en-US" sz="1800">
                <a:solidFill>
                  <a:srgbClr val="24292E"/>
                </a:solidFill>
                <a:latin typeface="Arial"/>
                <a:ea typeface="Arial"/>
                <a:cs typeface="Arial"/>
                <a:sym typeface="Arial"/>
              </a:rPr>
              <a:t>: Use the gradients to update the weights of the network.</a:t>
            </a:r>
            <a:endParaRPr sz="1800">
              <a:solidFill>
                <a:srgbClr val="24292E"/>
              </a:solidFill>
              <a:latin typeface="Arial"/>
              <a:ea typeface="Arial"/>
              <a:cs typeface="Arial"/>
              <a:sym typeface="Arial"/>
            </a:endParaRPr>
          </a:p>
          <a:p>
            <a:pPr marL="0" marR="0" lvl="0" indent="-114300" algn="l" rtl="0">
              <a:spcBef>
                <a:spcPts val="0"/>
              </a:spcBef>
              <a:spcAft>
                <a:spcPts val="0"/>
              </a:spcAft>
              <a:buClr>
                <a:srgbClr val="24292E"/>
              </a:buClr>
              <a:buSzPts val="1800"/>
              <a:buFont typeface="Arial"/>
              <a:buChar char="•"/>
            </a:pPr>
            <a:r>
              <a:rPr lang="en-US" sz="1800" u="sng">
                <a:solidFill>
                  <a:srgbClr val="24292E"/>
                </a:solidFill>
                <a:latin typeface="Arial"/>
                <a:ea typeface="Arial"/>
                <a:cs typeface="Arial"/>
                <a:sym typeface="Arial"/>
              </a:rPr>
              <a:t>Step 4</a:t>
            </a:r>
            <a:r>
              <a:rPr lang="en-US" sz="1800">
                <a:solidFill>
                  <a:srgbClr val="24292E"/>
                </a:solidFill>
                <a:latin typeface="Arial"/>
                <a:ea typeface="Arial"/>
                <a:cs typeface="Arial"/>
                <a:sym typeface="Arial"/>
              </a:rPr>
              <a:t>: Train the weight parameters and obtain a basic neural network model</a:t>
            </a:r>
            <a:endParaRPr sz="1800" b="0" i="0">
              <a:solidFill>
                <a:srgbClr val="24292E"/>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9"/>
          <p:cNvSpPr txBox="1">
            <a:spLocks noGrp="1"/>
          </p:cNvSpPr>
          <p:nvPr>
            <p:ph type="ftr" idx="11"/>
          </p:nvPr>
        </p:nvSpPr>
        <p:spPr>
          <a:xfrm>
            <a:off x="4300650" y="6209999"/>
            <a:ext cx="3692550" cy="648000"/>
          </a:xfrm>
          <a:prstGeom prst="rect">
            <a:avLst/>
          </a:prstGeom>
          <a:noFill/>
          <a:ln>
            <a:noFill/>
          </a:ln>
        </p:spPr>
        <p:txBody>
          <a:bodyPr spcFirstLastPara="1" wrap="square" lIns="0" tIns="0" rIns="180000" bIns="0" anchor="ctr" anchorCtr="0">
            <a:noAutofit/>
          </a:bodyPr>
          <a:lstStyle/>
          <a:p>
            <a:pPr marL="0" lvl="0" indent="0" algn="r" rtl="0">
              <a:spcBef>
                <a:spcPts val="0"/>
              </a:spcBef>
              <a:spcAft>
                <a:spcPts val="0"/>
              </a:spcAft>
              <a:buNone/>
            </a:pPr>
            <a:r>
              <a:rPr lang="en-US"/>
              <a:t>Faculty of Engineering Technology, Campus Group T, Leuven</a:t>
            </a:r>
            <a:endParaRPr/>
          </a:p>
        </p:txBody>
      </p:sp>
      <p:sp>
        <p:nvSpPr>
          <p:cNvPr id="192" name="Google Shape;192;p9"/>
          <p:cNvSpPr txBox="1">
            <a:spLocks noGrp="1"/>
          </p:cNvSpPr>
          <p:nvPr>
            <p:ph type="sldNum" idx="12"/>
          </p:nvPr>
        </p:nvSpPr>
        <p:spPr>
          <a:xfrm>
            <a:off x="576000" y="6210000"/>
            <a:ext cx="648000" cy="648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US"/>
              <a:t>9</a:t>
            </a:fld>
            <a:endParaRPr/>
          </a:p>
        </p:txBody>
      </p:sp>
      <p:sp>
        <p:nvSpPr>
          <p:cNvPr id="193" name="Google Shape;193;p9"/>
          <p:cNvSpPr txBox="1">
            <a:spLocks noGrp="1"/>
          </p:cNvSpPr>
          <p:nvPr>
            <p:ph type="body" idx="1"/>
          </p:nvPr>
        </p:nvSpPr>
        <p:spPr>
          <a:xfrm>
            <a:off x="576000" y="2116699"/>
            <a:ext cx="3856162" cy="2905953"/>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dk1"/>
              </a:buClr>
              <a:buSzPts val="2400"/>
              <a:buChar char="•"/>
            </a:pPr>
            <a:r>
              <a:rPr lang="en-US"/>
              <a:t>Hiden layer size</a:t>
            </a:r>
            <a:endParaRPr/>
          </a:p>
          <a:p>
            <a:pPr marL="228600" lvl="0" indent="-228600" algn="l" rtl="0">
              <a:lnSpc>
                <a:spcPct val="100000"/>
              </a:lnSpc>
              <a:spcBef>
                <a:spcPts val="1000"/>
              </a:spcBef>
              <a:spcAft>
                <a:spcPts val="0"/>
              </a:spcAft>
              <a:buClr>
                <a:schemeClr val="dk1"/>
              </a:buClr>
              <a:buSzPts val="2400"/>
              <a:buChar char="•"/>
            </a:pPr>
            <a:r>
              <a:rPr lang="en-US"/>
              <a:t>Hidden layer number</a:t>
            </a:r>
            <a:endParaRPr/>
          </a:p>
          <a:p>
            <a:pPr marL="228600" lvl="0" indent="-228600" algn="l" rtl="0">
              <a:lnSpc>
                <a:spcPct val="100000"/>
              </a:lnSpc>
              <a:spcBef>
                <a:spcPts val="1000"/>
              </a:spcBef>
              <a:spcAft>
                <a:spcPts val="0"/>
              </a:spcAft>
              <a:buClr>
                <a:schemeClr val="dk1"/>
              </a:buClr>
              <a:buSzPts val="2400"/>
              <a:buChar char="•"/>
            </a:pPr>
            <a:r>
              <a:rPr lang="en-US"/>
              <a:t>Lambda</a:t>
            </a:r>
            <a:endParaRPr/>
          </a:p>
          <a:p>
            <a:pPr marL="228600" lvl="0" indent="-228600" algn="l" rtl="0">
              <a:lnSpc>
                <a:spcPct val="100000"/>
              </a:lnSpc>
              <a:spcBef>
                <a:spcPts val="1000"/>
              </a:spcBef>
              <a:spcAft>
                <a:spcPts val="0"/>
              </a:spcAft>
              <a:buClr>
                <a:schemeClr val="dk1"/>
              </a:buClr>
              <a:buSzPts val="2400"/>
              <a:buChar char="•"/>
            </a:pPr>
            <a:r>
              <a:rPr lang="en-US"/>
              <a:t>Maxiter </a:t>
            </a:r>
            <a:endParaRPr/>
          </a:p>
        </p:txBody>
      </p:sp>
      <p:sp>
        <p:nvSpPr>
          <p:cNvPr id="194" name="Google Shape;194;p9"/>
          <p:cNvSpPr txBox="1">
            <a:spLocks noGrp="1"/>
          </p:cNvSpPr>
          <p:nvPr>
            <p:ph type="title"/>
          </p:nvPr>
        </p:nvSpPr>
        <p:spPr>
          <a:xfrm>
            <a:off x="576000" y="216000"/>
            <a:ext cx="7991738" cy="1152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2"/>
              </a:buClr>
              <a:buSzPct val="100000"/>
              <a:buFont typeface="Arial"/>
              <a:buNone/>
            </a:pPr>
            <a:r>
              <a:rPr lang="en-US"/>
              <a:t>Neural Network – choose parameters</a:t>
            </a:r>
            <a:endParaRPr/>
          </a:p>
        </p:txBody>
      </p:sp>
      <p:graphicFrame>
        <p:nvGraphicFramePr>
          <p:cNvPr id="195" name="Google Shape;195;p9"/>
          <p:cNvGraphicFramePr/>
          <p:nvPr/>
        </p:nvGraphicFramePr>
        <p:xfrm>
          <a:off x="4300650" y="1976023"/>
          <a:ext cx="4048384" cy="227177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1861</Words>
  <Application>Microsoft Macintosh PowerPoint</Application>
  <PresentationFormat>On-screen Show (4:3)</PresentationFormat>
  <Paragraphs>114</Paragraphs>
  <Slides>14</Slides>
  <Notes>13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14</vt:i4>
      </vt:variant>
    </vt:vector>
  </HeadingPairs>
  <TitlesOfParts>
    <vt:vector size="18" baseType="lpstr">
      <vt:lpstr>Arial</vt:lpstr>
      <vt:lpstr>Calibri</vt:lpstr>
      <vt:lpstr>KU Leuven</vt:lpstr>
      <vt:lpstr>KU Leuven sedes</vt:lpstr>
      <vt:lpstr>Machine learning: Applying classification models to predict categorical identity   </vt:lpstr>
      <vt:lpstr>Motivation</vt:lpstr>
      <vt:lpstr>Dataset and features</vt:lpstr>
      <vt:lpstr>Balancing the dataset</vt:lpstr>
      <vt:lpstr>Support Vector Machine</vt:lpstr>
      <vt:lpstr>Tuning parameters</vt:lpstr>
      <vt:lpstr>Random Forest</vt:lpstr>
      <vt:lpstr>Neural Network – build a model</vt:lpstr>
      <vt:lpstr>Neural Network – choose parameters</vt:lpstr>
      <vt:lpstr>Results – Neural network</vt:lpstr>
      <vt:lpstr>Results &amp; Conclusion</vt:lpstr>
      <vt:lpstr>Future work</vt:lpstr>
      <vt:lpstr>Contribution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Applying classification models to predict categorical identity   </dc:title>
  <cp:lastModifiedBy>Zhang Zeping</cp:lastModifiedBy>
  <cp:revision>1</cp:revision>
  <dcterms:created xsi:type="dcterms:W3CDTF">2017-09-13T11:56:00Z</dcterms:created>
  <dcterms:modified xsi:type="dcterms:W3CDTF">2021-12-22T14:15:41Z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9824E020C7CB4A8983655C0B9E4511B7</vt:lpwstr>
  </property>
  <property fmtid="{D5CDD505-2E9C-101B-9397-08002B2CF9AE}" pid="3" name="KSOProductBuildVer">
    <vt:lpwstr>2052-11.1.0.11194</vt:lpwstr>
  </property>
</Properties>
</file>