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A9763-0EEB-420C-91D4-0B027704793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78532B4-BE05-4A03-AF84-7BA57ACE8C86}">
      <dgm:prSet phldrT="[文字]"/>
      <dgm:spPr/>
      <dgm:t>
        <a:bodyPr vert="vert"/>
        <a:lstStyle/>
        <a:p>
          <a:r>
            <a:rPr lang="zh-TW" altLang="en-US" dirty="0" smtClean="0"/>
            <a:t>重健人身</a:t>
          </a:r>
          <a:endParaRPr lang="zh-TW" altLang="en-US" dirty="0"/>
        </a:p>
      </dgm:t>
    </dgm:pt>
    <dgm:pt modelId="{B5C10B42-6829-4624-9125-75ACEB3E1C62}" type="parTrans" cxnId="{926E4C2A-4C0B-464B-957C-9D6E6B31A4FB}">
      <dgm:prSet/>
      <dgm:spPr/>
      <dgm:t>
        <a:bodyPr/>
        <a:lstStyle/>
        <a:p>
          <a:endParaRPr lang="zh-TW" altLang="en-US"/>
        </a:p>
      </dgm:t>
    </dgm:pt>
    <dgm:pt modelId="{932F0F71-6EE9-4B8B-A3DB-5BCFBAEB0936}" type="sibTrans" cxnId="{926E4C2A-4C0B-464B-957C-9D6E6B31A4FB}">
      <dgm:prSet/>
      <dgm:spPr/>
      <dgm:t>
        <a:bodyPr/>
        <a:lstStyle/>
        <a:p>
          <a:endParaRPr lang="zh-TW" altLang="en-US"/>
        </a:p>
      </dgm:t>
    </dgm:pt>
    <dgm:pt modelId="{ED382271-7442-4F2B-A946-DEE89928AB03}">
      <dgm:prSet phldrT="[文字]"/>
      <dgm:spPr/>
      <dgm:t>
        <a:bodyPr/>
        <a:lstStyle/>
        <a:p>
          <a:r>
            <a:rPr lang="zh-TW" altLang="en-US" dirty="0" smtClean="0"/>
            <a:t>首頁</a:t>
          </a:r>
          <a:endParaRPr lang="zh-TW" altLang="en-US" dirty="0"/>
        </a:p>
      </dgm:t>
    </dgm:pt>
    <dgm:pt modelId="{BF629905-A9B5-49DF-B8C0-E113A474410C}" type="parTrans" cxnId="{520F6EEC-9A6D-4B34-A0E7-295BA4C88B55}">
      <dgm:prSet/>
      <dgm:spPr/>
      <dgm:t>
        <a:bodyPr/>
        <a:lstStyle/>
        <a:p>
          <a:endParaRPr lang="zh-TW" altLang="en-US"/>
        </a:p>
      </dgm:t>
    </dgm:pt>
    <dgm:pt modelId="{31BA6FDB-841C-442B-888B-A73B830B5A51}" type="sibTrans" cxnId="{520F6EEC-9A6D-4B34-A0E7-295BA4C88B55}">
      <dgm:prSet/>
      <dgm:spPr/>
      <dgm:t>
        <a:bodyPr/>
        <a:lstStyle/>
        <a:p>
          <a:endParaRPr lang="zh-TW" altLang="en-US"/>
        </a:p>
      </dgm:t>
    </dgm:pt>
    <dgm:pt modelId="{58AB678A-98EB-409D-A0F6-103A6F2D8E2F}">
      <dgm:prSet phldrT="[文字]"/>
      <dgm:spPr/>
      <dgm:t>
        <a:bodyPr/>
        <a:lstStyle/>
        <a:p>
          <a:r>
            <a:rPr lang="zh-TW" altLang="en-US" dirty="0" smtClean="0"/>
            <a:t>籃球訓練</a:t>
          </a:r>
          <a:endParaRPr lang="zh-TW" altLang="en-US" dirty="0"/>
        </a:p>
      </dgm:t>
    </dgm:pt>
    <dgm:pt modelId="{E8B5D513-746D-46A7-A31A-A771E6189157}" type="parTrans" cxnId="{C132210B-2F27-4181-915F-11FF01EAAD29}">
      <dgm:prSet/>
      <dgm:spPr/>
      <dgm:t>
        <a:bodyPr/>
        <a:lstStyle/>
        <a:p>
          <a:endParaRPr lang="zh-TW" altLang="en-US"/>
        </a:p>
      </dgm:t>
    </dgm:pt>
    <dgm:pt modelId="{27CF8CC0-25A1-4C87-811F-460018FAAF6F}" type="sibTrans" cxnId="{C132210B-2F27-4181-915F-11FF01EAAD29}">
      <dgm:prSet/>
      <dgm:spPr/>
      <dgm:t>
        <a:bodyPr/>
        <a:lstStyle/>
        <a:p>
          <a:endParaRPr lang="zh-TW" altLang="en-US"/>
        </a:p>
      </dgm:t>
    </dgm:pt>
    <dgm:pt modelId="{C50D7F4D-7FDF-48F1-A204-49D5E8806CCB}">
      <dgm:prSet phldrT="[文字]"/>
      <dgm:spPr/>
      <dgm:t>
        <a:bodyPr/>
        <a:lstStyle/>
        <a:p>
          <a:r>
            <a:rPr lang="zh-TW" altLang="en-US" dirty="0" smtClean="0"/>
            <a:t>室內訓練</a:t>
          </a:r>
          <a:endParaRPr lang="zh-TW" altLang="en-US" dirty="0"/>
        </a:p>
      </dgm:t>
    </dgm:pt>
    <dgm:pt modelId="{E12473CB-BF66-45E1-9DE6-3D8EDF4A8AA3}" type="parTrans" cxnId="{3ED01A56-C94B-49D1-AC67-8484F851B85C}">
      <dgm:prSet/>
      <dgm:spPr/>
      <dgm:t>
        <a:bodyPr/>
        <a:lstStyle/>
        <a:p>
          <a:endParaRPr lang="zh-TW" altLang="en-US"/>
        </a:p>
      </dgm:t>
    </dgm:pt>
    <dgm:pt modelId="{3FC8B185-9FE9-4C67-B089-3A3881E7F3E7}" type="sibTrans" cxnId="{3ED01A56-C94B-49D1-AC67-8484F851B85C}">
      <dgm:prSet/>
      <dgm:spPr/>
      <dgm:t>
        <a:bodyPr/>
        <a:lstStyle/>
        <a:p>
          <a:endParaRPr lang="zh-TW" altLang="en-US"/>
        </a:p>
      </dgm:t>
    </dgm:pt>
    <dgm:pt modelId="{C94F59F0-C361-44AF-A308-F6CC2B5FC0A9}">
      <dgm:prSet phldrT="[文字]"/>
      <dgm:spPr/>
      <dgm:t>
        <a:bodyPr/>
        <a:lstStyle/>
        <a:p>
          <a:r>
            <a:rPr lang="zh-TW" altLang="en-US" dirty="0" smtClean="0"/>
            <a:t>自我訓練</a:t>
          </a:r>
          <a:endParaRPr lang="zh-TW" altLang="en-US" dirty="0"/>
        </a:p>
      </dgm:t>
    </dgm:pt>
    <dgm:pt modelId="{7F461EE2-CD2A-434D-AE13-FB2713B581A7}" type="parTrans" cxnId="{BEEE70BF-CBF5-4FA2-98EC-EFFA56E88850}">
      <dgm:prSet/>
      <dgm:spPr/>
      <dgm:t>
        <a:bodyPr/>
        <a:lstStyle/>
        <a:p>
          <a:endParaRPr lang="zh-TW" altLang="en-US"/>
        </a:p>
      </dgm:t>
    </dgm:pt>
    <dgm:pt modelId="{C6D4E38C-7F19-428B-AF92-3DA1006CEE8F}" type="sibTrans" cxnId="{BEEE70BF-CBF5-4FA2-98EC-EFFA56E88850}">
      <dgm:prSet/>
      <dgm:spPr/>
      <dgm:t>
        <a:bodyPr/>
        <a:lstStyle/>
        <a:p>
          <a:endParaRPr lang="zh-TW" altLang="en-US"/>
        </a:p>
      </dgm:t>
    </dgm:pt>
    <dgm:pt modelId="{21F5E9A8-3A28-439E-8C2C-A00472DA1241}">
      <dgm:prSet phldrT="[文字]"/>
      <dgm:spPr/>
      <dgm:t>
        <a:bodyPr/>
        <a:lstStyle/>
        <a:p>
          <a:r>
            <a:rPr lang="zh-TW" altLang="en-US" dirty="0" smtClean="0"/>
            <a:t>重訓健身</a:t>
          </a:r>
          <a:endParaRPr lang="zh-TW" altLang="en-US" dirty="0"/>
        </a:p>
      </dgm:t>
    </dgm:pt>
    <dgm:pt modelId="{E5456533-77EC-460F-874D-C7C65EF46B8A}" type="parTrans" cxnId="{C1E67CDF-FB48-4A40-B0C1-0C314F1D1EF6}">
      <dgm:prSet/>
      <dgm:spPr/>
      <dgm:t>
        <a:bodyPr/>
        <a:lstStyle/>
        <a:p>
          <a:endParaRPr lang="zh-TW" altLang="en-US"/>
        </a:p>
      </dgm:t>
    </dgm:pt>
    <dgm:pt modelId="{2ECB7A8E-1516-4613-B748-9E0BD124E00F}" type="sibTrans" cxnId="{C1E67CDF-FB48-4A40-B0C1-0C314F1D1EF6}">
      <dgm:prSet/>
      <dgm:spPr/>
      <dgm:t>
        <a:bodyPr/>
        <a:lstStyle/>
        <a:p>
          <a:endParaRPr lang="zh-TW" altLang="en-US"/>
        </a:p>
      </dgm:t>
    </dgm:pt>
    <dgm:pt modelId="{E2FECD51-1E74-429B-B405-4C9D93726412}" type="pres">
      <dgm:prSet presAssocID="{9DAA9763-0EEB-420C-91D4-0B027704793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B6B6C9-DAD7-44E1-BB14-279DCDFA3C6B}" type="pres">
      <dgm:prSet presAssocID="{278532B4-BE05-4A03-AF84-7BA57ACE8C86}" presName="root1" presStyleCnt="0"/>
      <dgm:spPr/>
    </dgm:pt>
    <dgm:pt modelId="{F975DD83-2349-4C51-AC95-537A6D8E37EB}" type="pres">
      <dgm:prSet presAssocID="{278532B4-BE05-4A03-AF84-7BA57ACE8C8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6BFBAC-5148-4592-A3AA-07EE9049BA98}" type="pres">
      <dgm:prSet presAssocID="{278532B4-BE05-4A03-AF84-7BA57ACE8C86}" presName="level2hierChild" presStyleCnt="0"/>
      <dgm:spPr/>
    </dgm:pt>
    <dgm:pt modelId="{F23EE7F2-F2FD-4348-8886-54A1DA1A7D02}" type="pres">
      <dgm:prSet presAssocID="{BF629905-A9B5-49DF-B8C0-E113A474410C}" presName="conn2-1" presStyleLbl="parChTrans1D2" presStyleIdx="0" presStyleCnt="5"/>
      <dgm:spPr/>
    </dgm:pt>
    <dgm:pt modelId="{2F57243F-EC4A-4C7B-BB08-F45A8BEA5D7A}" type="pres">
      <dgm:prSet presAssocID="{BF629905-A9B5-49DF-B8C0-E113A474410C}" presName="connTx" presStyleLbl="parChTrans1D2" presStyleIdx="0" presStyleCnt="5"/>
      <dgm:spPr/>
    </dgm:pt>
    <dgm:pt modelId="{DC429892-2291-4EDB-A956-C1B644A20C6A}" type="pres">
      <dgm:prSet presAssocID="{ED382271-7442-4F2B-A946-DEE89928AB03}" presName="root2" presStyleCnt="0"/>
      <dgm:spPr/>
    </dgm:pt>
    <dgm:pt modelId="{B65ADFF0-1133-4D3B-BE27-F9365BD7EA9E}" type="pres">
      <dgm:prSet presAssocID="{ED382271-7442-4F2B-A946-DEE89928AB03}" presName="LevelTwoTextNode" presStyleLbl="node2" presStyleIdx="0" presStyleCnt="5">
        <dgm:presLayoutVars>
          <dgm:chPref val="3"/>
        </dgm:presLayoutVars>
      </dgm:prSet>
      <dgm:spPr/>
    </dgm:pt>
    <dgm:pt modelId="{8FF59182-D518-4D7B-9893-D3F8F3B6A9D3}" type="pres">
      <dgm:prSet presAssocID="{ED382271-7442-4F2B-A946-DEE89928AB03}" presName="level3hierChild" presStyleCnt="0"/>
      <dgm:spPr/>
    </dgm:pt>
    <dgm:pt modelId="{7A99F378-CB9A-4CFC-9E5F-74149CE925F9}" type="pres">
      <dgm:prSet presAssocID="{E8B5D513-746D-46A7-A31A-A771E6189157}" presName="conn2-1" presStyleLbl="parChTrans1D2" presStyleIdx="1" presStyleCnt="5"/>
      <dgm:spPr/>
    </dgm:pt>
    <dgm:pt modelId="{43835DCB-1325-4218-8D2A-2528F928235D}" type="pres">
      <dgm:prSet presAssocID="{E8B5D513-746D-46A7-A31A-A771E6189157}" presName="connTx" presStyleLbl="parChTrans1D2" presStyleIdx="1" presStyleCnt="5"/>
      <dgm:spPr/>
    </dgm:pt>
    <dgm:pt modelId="{69F3D427-3B6E-47DA-9E55-054E26CB73E9}" type="pres">
      <dgm:prSet presAssocID="{58AB678A-98EB-409D-A0F6-103A6F2D8E2F}" presName="root2" presStyleCnt="0"/>
      <dgm:spPr/>
    </dgm:pt>
    <dgm:pt modelId="{689B34CC-0544-4D9E-A506-FDEDAF3A76BA}" type="pres">
      <dgm:prSet presAssocID="{58AB678A-98EB-409D-A0F6-103A6F2D8E2F}" presName="LevelTwoTextNode" presStyleLbl="node2" presStyleIdx="1" presStyleCnt="5">
        <dgm:presLayoutVars>
          <dgm:chPref val="3"/>
        </dgm:presLayoutVars>
      </dgm:prSet>
      <dgm:spPr/>
    </dgm:pt>
    <dgm:pt modelId="{AA45730D-0E94-42B1-B543-A78FD9413D8A}" type="pres">
      <dgm:prSet presAssocID="{58AB678A-98EB-409D-A0F6-103A6F2D8E2F}" presName="level3hierChild" presStyleCnt="0"/>
      <dgm:spPr/>
    </dgm:pt>
    <dgm:pt modelId="{B5C1E7CE-5293-4E59-9976-34B82BBEADA6}" type="pres">
      <dgm:prSet presAssocID="{7F461EE2-CD2A-434D-AE13-FB2713B581A7}" presName="conn2-1" presStyleLbl="parChTrans1D2" presStyleIdx="2" presStyleCnt="5"/>
      <dgm:spPr/>
    </dgm:pt>
    <dgm:pt modelId="{4D6A422D-8D44-4F0F-8E49-A004901AAEBC}" type="pres">
      <dgm:prSet presAssocID="{7F461EE2-CD2A-434D-AE13-FB2713B581A7}" presName="connTx" presStyleLbl="parChTrans1D2" presStyleIdx="2" presStyleCnt="5"/>
      <dgm:spPr/>
    </dgm:pt>
    <dgm:pt modelId="{278A3479-2BAE-4F5A-9B67-C1A97ABC961B}" type="pres">
      <dgm:prSet presAssocID="{C94F59F0-C361-44AF-A308-F6CC2B5FC0A9}" presName="root2" presStyleCnt="0"/>
      <dgm:spPr/>
    </dgm:pt>
    <dgm:pt modelId="{ACBD9BD7-95EC-4395-8A4D-FDBBBC33F8CD}" type="pres">
      <dgm:prSet presAssocID="{C94F59F0-C361-44AF-A308-F6CC2B5FC0A9}" presName="LevelTwoTextNode" presStyleLbl="node2" presStyleIdx="2" presStyleCnt="5">
        <dgm:presLayoutVars>
          <dgm:chPref val="3"/>
        </dgm:presLayoutVars>
      </dgm:prSet>
      <dgm:spPr/>
    </dgm:pt>
    <dgm:pt modelId="{22A82DD6-B985-4ED4-9DBB-7A35B96CA118}" type="pres">
      <dgm:prSet presAssocID="{C94F59F0-C361-44AF-A308-F6CC2B5FC0A9}" presName="level3hierChild" presStyleCnt="0"/>
      <dgm:spPr/>
    </dgm:pt>
    <dgm:pt modelId="{493E50F8-09C0-40D7-89FC-C182470D4E8A}" type="pres">
      <dgm:prSet presAssocID="{E5456533-77EC-460F-874D-C7C65EF46B8A}" presName="conn2-1" presStyleLbl="parChTrans1D2" presStyleIdx="3" presStyleCnt="5"/>
      <dgm:spPr/>
    </dgm:pt>
    <dgm:pt modelId="{DB4B566A-9C4E-4D07-A253-B0029CD7238B}" type="pres">
      <dgm:prSet presAssocID="{E5456533-77EC-460F-874D-C7C65EF46B8A}" presName="connTx" presStyleLbl="parChTrans1D2" presStyleIdx="3" presStyleCnt="5"/>
      <dgm:spPr/>
    </dgm:pt>
    <dgm:pt modelId="{4021B84B-7BB0-4A17-82B0-06DAA82B9F20}" type="pres">
      <dgm:prSet presAssocID="{21F5E9A8-3A28-439E-8C2C-A00472DA1241}" presName="root2" presStyleCnt="0"/>
      <dgm:spPr/>
    </dgm:pt>
    <dgm:pt modelId="{CDC37544-809C-4ADE-9AE9-9FB18C08EAF8}" type="pres">
      <dgm:prSet presAssocID="{21F5E9A8-3A28-439E-8C2C-A00472DA1241}" presName="LevelTwoTextNode" presStyleLbl="node2" presStyleIdx="3" presStyleCnt="5">
        <dgm:presLayoutVars>
          <dgm:chPref val="3"/>
        </dgm:presLayoutVars>
      </dgm:prSet>
      <dgm:spPr/>
    </dgm:pt>
    <dgm:pt modelId="{70364FB5-373F-4F96-8E20-075BB61A4C15}" type="pres">
      <dgm:prSet presAssocID="{21F5E9A8-3A28-439E-8C2C-A00472DA1241}" presName="level3hierChild" presStyleCnt="0"/>
      <dgm:spPr/>
    </dgm:pt>
    <dgm:pt modelId="{FE15CC6B-3DFE-4650-8E1C-AEEADB0207A8}" type="pres">
      <dgm:prSet presAssocID="{E12473CB-BF66-45E1-9DE6-3D8EDF4A8AA3}" presName="conn2-1" presStyleLbl="parChTrans1D2" presStyleIdx="4" presStyleCnt="5"/>
      <dgm:spPr/>
    </dgm:pt>
    <dgm:pt modelId="{482E6F8B-EA6E-431D-A81C-7B9DF64878D0}" type="pres">
      <dgm:prSet presAssocID="{E12473CB-BF66-45E1-9DE6-3D8EDF4A8AA3}" presName="connTx" presStyleLbl="parChTrans1D2" presStyleIdx="4" presStyleCnt="5"/>
      <dgm:spPr/>
    </dgm:pt>
    <dgm:pt modelId="{AA3AFFAF-C4A0-4443-BD53-B878543FF706}" type="pres">
      <dgm:prSet presAssocID="{C50D7F4D-7FDF-48F1-A204-49D5E8806CCB}" presName="root2" presStyleCnt="0"/>
      <dgm:spPr/>
    </dgm:pt>
    <dgm:pt modelId="{AA97AA01-E60B-4CAD-9A38-427697042E0C}" type="pres">
      <dgm:prSet presAssocID="{C50D7F4D-7FDF-48F1-A204-49D5E8806CC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7EECCE8-FC7D-460D-BA99-AF8ABA423466}" type="pres">
      <dgm:prSet presAssocID="{C50D7F4D-7FDF-48F1-A204-49D5E8806CCB}" presName="level3hierChild" presStyleCnt="0"/>
      <dgm:spPr/>
    </dgm:pt>
  </dgm:ptLst>
  <dgm:cxnLst>
    <dgm:cxn modelId="{6A3A4423-F353-4910-B6D0-55CE895BD25F}" type="presOf" srcId="{278532B4-BE05-4A03-AF84-7BA57ACE8C86}" destId="{F975DD83-2349-4C51-AC95-537A6D8E37EB}" srcOrd="0" destOrd="0" presId="urn:microsoft.com/office/officeart/2008/layout/HorizontalMultiLevelHierarchy"/>
    <dgm:cxn modelId="{924071BA-6F49-45DC-A31E-83F8D22B8EE0}" type="presOf" srcId="{E8B5D513-746D-46A7-A31A-A771E6189157}" destId="{43835DCB-1325-4218-8D2A-2528F928235D}" srcOrd="1" destOrd="0" presId="urn:microsoft.com/office/officeart/2008/layout/HorizontalMultiLevelHierarchy"/>
    <dgm:cxn modelId="{3609F5D9-AC91-4F0E-A6C8-D804079B69D8}" type="presOf" srcId="{7F461EE2-CD2A-434D-AE13-FB2713B581A7}" destId="{B5C1E7CE-5293-4E59-9976-34B82BBEADA6}" srcOrd="0" destOrd="0" presId="urn:microsoft.com/office/officeart/2008/layout/HorizontalMultiLevelHierarchy"/>
    <dgm:cxn modelId="{35A05956-D5B6-4874-A9AE-1C8F8AE5BE2C}" type="presOf" srcId="{E5456533-77EC-460F-874D-C7C65EF46B8A}" destId="{DB4B566A-9C4E-4D07-A253-B0029CD7238B}" srcOrd="1" destOrd="0" presId="urn:microsoft.com/office/officeart/2008/layout/HorizontalMultiLevelHierarchy"/>
    <dgm:cxn modelId="{BEEE70BF-CBF5-4FA2-98EC-EFFA56E88850}" srcId="{278532B4-BE05-4A03-AF84-7BA57ACE8C86}" destId="{C94F59F0-C361-44AF-A308-F6CC2B5FC0A9}" srcOrd="2" destOrd="0" parTransId="{7F461EE2-CD2A-434D-AE13-FB2713B581A7}" sibTransId="{C6D4E38C-7F19-428B-AF92-3DA1006CEE8F}"/>
    <dgm:cxn modelId="{C132210B-2F27-4181-915F-11FF01EAAD29}" srcId="{278532B4-BE05-4A03-AF84-7BA57ACE8C86}" destId="{58AB678A-98EB-409D-A0F6-103A6F2D8E2F}" srcOrd="1" destOrd="0" parTransId="{E8B5D513-746D-46A7-A31A-A771E6189157}" sibTransId="{27CF8CC0-25A1-4C87-811F-460018FAAF6F}"/>
    <dgm:cxn modelId="{520F6EEC-9A6D-4B34-A0E7-295BA4C88B55}" srcId="{278532B4-BE05-4A03-AF84-7BA57ACE8C86}" destId="{ED382271-7442-4F2B-A946-DEE89928AB03}" srcOrd="0" destOrd="0" parTransId="{BF629905-A9B5-49DF-B8C0-E113A474410C}" sibTransId="{31BA6FDB-841C-442B-888B-A73B830B5A51}"/>
    <dgm:cxn modelId="{C1E67CDF-FB48-4A40-B0C1-0C314F1D1EF6}" srcId="{278532B4-BE05-4A03-AF84-7BA57ACE8C86}" destId="{21F5E9A8-3A28-439E-8C2C-A00472DA1241}" srcOrd="3" destOrd="0" parTransId="{E5456533-77EC-460F-874D-C7C65EF46B8A}" sibTransId="{2ECB7A8E-1516-4613-B748-9E0BD124E00F}"/>
    <dgm:cxn modelId="{B6A8CD88-0A6F-4C34-AE79-E2E6CCEDC98C}" type="presOf" srcId="{7F461EE2-CD2A-434D-AE13-FB2713B581A7}" destId="{4D6A422D-8D44-4F0F-8E49-A004901AAEBC}" srcOrd="1" destOrd="0" presId="urn:microsoft.com/office/officeart/2008/layout/HorizontalMultiLevelHierarchy"/>
    <dgm:cxn modelId="{156EA5E1-69BD-42BE-9F91-824E5DF3FBEB}" type="presOf" srcId="{BF629905-A9B5-49DF-B8C0-E113A474410C}" destId="{F23EE7F2-F2FD-4348-8886-54A1DA1A7D02}" srcOrd="0" destOrd="0" presId="urn:microsoft.com/office/officeart/2008/layout/HorizontalMultiLevelHierarchy"/>
    <dgm:cxn modelId="{72262295-72A2-42D2-BB9F-03558EA544E3}" type="presOf" srcId="{C50D7F4D-7FDF-48F1-A204-49D5E8806CCB}" destId="{AA97AA01-E60B-4CAD-9A38-427697042E0C}" srcOrd="0" destOrd="0" presId="urn:microsoft.com/office/officeart/2008/layout/HorizontalMultiLevelHierarchy"/>
    <dgm:cxn modelId="{883B7191-6B09-4450-A5A8-8C1074ACDEF7}" type="presOf" srcId="{E12473CB-BF66-45E1-9DE6-3D8EDF4A8AA3}" destId="{FE15CC6B-3DFE-4650-8E1C-AEEADB0207A8}" srcOrd="0" destOrd="0" presId="urn:microsoft.com/office/officeart/2008/layout/HorizontalMultiLevelHierarchy"/>
    <dgm:cxn modelId="{AC687E75-1D0F-4F77-AC39-F102D3702100}" type="presOf" srcId="{E12473CB-BF66-45E1-9DE6-3D8EDF4A8AA3}" destId="{482E6F8B-EA6E-431D-A81C-7B9DF64878D0}" srcOrd="1" destOrd="0" presId="urn:microsoft.com/office/officeart/2008/layout/HorizontalMultiLevelHierarchy"/>
    <dgm:cxn modelId="{6DF37AA7-3A6A-4D3E-B723-1B4E58231B33}" type="presOf" srcId="{C94F59F0-C361-44AF-A308-F6CC2B5FC0A9}" destId="{ACBD9BD7-95EC-4395-8A4D-FDBBBC33F8CD}" srcOrd="0" destOrd="0" presId="urn:microsoft.com/office/officeart/2008/layout/HorizontalMultiLevelHierarchy"/>
    <dgm:cxn modelId="{25691E58-88B7-45AB-92E1-BA605E414BCC}" type="presOf" srcId="{ED382271-7442-4F2B-A946-DEE89928AB03}" destId="{B65ADFF0-1133-4D3B-BE27-F9365BD7EA9E}" srcOrd="0" destOrd="0" presId="urn:microsoft.com/office/officeart/2008/layout/HorizontalMultiLevelHierarchy"/>
    <dgm:cxn modelId="{926E4C2A-4C0B-464B-957C-9D6E6B31A4FB}" srcId="{9DAA9763-0EEB-420C-91D4-0B0277047932}" destId="{278532B4-BE05-4A03-AF84-7BA57ACE8C86}" srcOrd="0" destOrd="0" parTransId="{B5C10B42-6829-4624-9125-75ACEB3E1C62}" sibTransId="{932F0F71-6EE9-4B8B-A3DB-5BCFBAEB0936}"/>
    <dgm:cxn modelId="{48FA4435-4B29-42CE-B58A-6A5A6D063E46}" type="presOf" srcId="{9DAA9763-0EEB-420C-91D4-0B0277047932}" destId="{E2FECD51-1E74-429B-B405-4C9D93726412}" srcOrd="0" destOrd="0" presId="urn:microsoft.com/office/officeart/2008/layout/HorizontalMultiLevelHierarchy"/>
    <dgm:cxn modelId="{DF12745C-F7E4-4E6D-973B-FC6993D401EA}" type="presOf" srcId="{E8B5D513-746D-46A7-A31A-A771E6189157}" destId="{7A99F378-CB9A-4CFC-9E5F-74149CE925F9}" srcOrd="0" destOrd="0" presId="urn:microsoft.com/office/officeart/2008/layout/HorizontalMultiLevelHierarchy"/>
    <dgm:cxn modelId="{3ED01A56-C94B-49D1-AC67-8484F851B85C}" srcId="{278532B4-BE05-4A03-AF84-7BA57ACE8C86}" destId="{C50D7F4D-7FDF-48F1-A204-49D5E8806CCB}" srcOrd="4" destOrd="0" parTransId="{E12473CB-BF66-45E1-9DE6-3D8EDF4A8AA3}" sibTransId="{3FC8B185-9FE9-4C67-B089-3A3881E7F3E7}"/>
    <dgm:cxn modelId="{130C1B95-F47D-4B62-AAF4-AC9058B6B2EC}" type="presOf" srcId="{21F5E9A8-3A28-439E-8C2C-A00472DA1241}" destId="{CDC37544-809C-4ADE-9AE9-9FB18C08EAF8}" srcOrd="0" destOrd="0" presId="urn:microsoft.com/office/officeart/2008/layout/HorizontalMultiLevelHierarchy"/>
    <dgm:cxn modelId="{F273B8F1-61D2-4928-8187-B69AB1BCCFB7}" type="presOf" srcId="{BF629905-A9B5-49DF-B8C0-E113A474410C}" destId="{2F57243F-EC4A-4C7B-BB08-F45A8BEA5D7A}" srcOrd="1" destOrd="0" presId="urn:microsoft.com/office/officeart/2008/layout/HorizontalMultiLevelHierarchy"/>
    <dgm:cxn modelId="{F641F355-1B5B-46AD-B0DD-0E6649D5F1DD}" type="presOf" srcId="{58AB678A-98EB-409D-A0F6-103A6F2D8E2F}" destId="{689B34CC-0544-4D9E-A506-FDEDAF3A76BA}" srcOrd="0" destOrd="0" presId="urn:microsoft.com/office/officeart/2008/layout/HorizontalMultiLevelHierarchy"/>
    <dgm:cxn modelId="{BFEFFAC9-2017-4C4E-9549-2C6F2B0BA116}" type="presOf" srcId="{E5456533-77EC-460F-874D-C7C65EF46B8A}" destId="{493E50F8-09C0-40D7-89FC-C182470D4E8A}" srcOrd="0" destOrd="0" presId="urn:microsoft.com/office/officeart/2008/layout/HorizontalMultiLevelHierarchy"/>
    <dgm:cxn modelId="{5E274FC5-65AE-46B2-97F2-A7263C9874F8}" type="presParOf" srcId="{E2FECD51-1E74-429B-B405-4C9D93726412}" destId="{ECB6B6C9-DAD7-44E1-BB14-279DCDFA3C6B}" srcOrd="0" destOrd="0" presId="urn:microsoft.com/office/officeart/2008/layout/HorizontalMultiLevelHierarchy"/>
    <dgm:cxn modelId="{D342C331-6800-4403-A279-939C1EB02B79}" type="presParOf" srcId="{ECB6B6C9-DAD7-44E1-BB14-279DCDFA3C6B}" destId="{F975DD83-2349-4C51-AC95-537A6D8E37EB}" srcOrd="0" destOrd="0" presId="urn:microsoft.com/office/officeart/2008/layout/HorizontalMultiLevelHierarchy"/>
    <dgm:cxn modelId="{62AEAA50-2301-42C2-AD34-59E3FEC003E2}" type="presParOf" srcId="{ECB6B6C9-DAD7-44E1-BB14-279DCDFA3C6B}" destId="{B16BFBAC-5148-4592-A3AA-07EE9049BA98}" srcOrd="1" destOrd="0" presId="urn:microsoft.com/office/officeart/2008/layout/HorizontalMultiLevelHierarchy"/>
    <dgm:cxn modelId="{04481A4E-5D20-4C39-AD01-47DD0E93CE31}" type="presParOf" srcId="{B16BFBAC-5148-4592-A3AA-07EE9049BA98}" destId="{F23EE7F2-F2FD-4348-8886-54A1DA1A7D02}" srcOrd="0" destOrd="0" presId="urn:microsoft.com/office/officeart/2008/layout/HorizontalMultiLevelHierarchy"/>
    <dgm:cxn modelId="{DF6A46B0-1673-45FC-B34D-FB85215D1CC6}" type="presParOf" srcId="{F23EE7F2-F2FD-4348-8886-54A1DA1A7D02}" destId="{2F57243F-EC4A-4C7B-BB08-F45A8BEA5D7A}" srcOrd="0" destOrd="0" presId="urn:microsoft.com/office/officeart/2008/layout/HorizontalMultiLevelHierarchy"/>
    <dgm:cxn modelId="{750C7485-8B9E-498B-AA82-70F21C902208}" type="presParOf" srcId="{B16BFBAC-5148-4592-A3AA-07EE9049BA98}" destId="{DC429892-2291-4EDB-A956-C1B644A20C6A}" srcOrd="1" destOrd="0" presId="urn:microsoft.com/office/officeart/2008/layout/HorizontalMultiLevelHierarchy"/>
    <dgm:cxn modelId="{44893885-5DBC-4122-9BFE-0D3FDF714901}" type="presParOf" srcId="{DC429892-2291-4EDB-A956-C1B644A20C6A}" destId="{B65ADFF0-1133-4D3B-BE27-F9365BD7EA9E}" srcOrd="0" destOrd="0" presId="urn:microsoft.com/office/officeart/2008/layout/HorizontalMultiLevelHierarchy"/>
    <dgm:cxn modelId="{9A5F7EF3-4ED3-41AC-B27B-F084C9601AA6}" type="presParOf" srcId="{DC429892-2291-4EDB-A956-C1B644A20C6A}" destId="{8FF59182-D518-4D7B-9893-D3F8F3B6A9D3}" srcOrd="1" destOrd="0" presId="urn:microsoft.com/office/officeart/2008/layout/HorizontalMultiLevelHierarchy"/>
    <dgm:cxn modelId="{F28D7DF0-EB5B-41A8-834F-6F245BAD282D}" type="presParOf" srcId="{B16BFBAC-5148-4592-A3AA-07EE9049BA98}" destId="{7A99F378-CB9A-4CFC-9E5F-74149CE925F9}" srcOrd="2" destOrd="0" presId="urn:microsoft.com/office/officeart/2008/layout/HorizontalMultiLevelHierarchy"/>
    <dgm:cxn modelId="{DAF66D9E-09BF-49F4-A59B-F9CD666001EF}" type="presParOf" srcId="{7A99F378-CB9A-4CFC-9E5F-74149CE925F9}" destId="{43835DCB-1325-4218-8D2A-2528F928235D}" srcOrd="0" destOrd="0" presId="urn:microsoft.com/office/officeart/2008/layout/HorizontalMultiLevelHierarchy"/>
    <dgm:cxn modelId="{7CD1117C-4F3D-488F-9D19-F43B459D6469}" type="presParOf" srcId="{B16BFBAC-5148-4592-A3AA-07EE9049BA98}" destId="{69F3D427-3B6E-47DA-9E55-054E26CB73E9}" srcOrd="3" destOrd="0" presId="urn:microsoft.com/office/officeart/2008/layout/HorizontalMultiLevelHierarchy"/>
    <dgm:cxn modelId="{ECCA2011-CD06-4DFB-B9B2-4B23C130E2FE}" type="presParOf" srcId="{69F3D427-3B6E-47DA-9E55-054E26CB73E9}" destId="{689B34CC-0544-4D9E-A506-FDEDAF3A76BA}" srcOrd="0" destOrd="0" presId="urn:microsoft.com/office/officeart/2008/layout/HorizontalMultiLevelHierarchy"/>
    <dgm:cxn modelId="{38CE4231-5D05-4982-8AA2-55114FCEF0A5}" type="presParOf" srcId="{69F3D427-3B6E-47DA-9E55-054E26CB73E9}" destId="{AA45730D-0E94-42B1-B543-A78FD9413D8A}" srcOrd="1" destOrd="0" presId="urn:microsoft.com/office/officeart/2008/layout/HorizontalMultiLevelHierarchy"/>
    <dgm:cxn modelId="{88FC96CA-D53D-4EB4-8CB7-1B108843CCE7}" type="presParOf" srcId="{B16BFBAC-5148-4592-A3AA-07EE9049BA98}" destId="{B5C1E7CE-5293-4E59-9976-34B82BBEADA6}" srcOrd="4" destOrd="0" presId="urn:microsoft.com/office/officeart/2008/layout/HorizontalMultiLevelHierarchy"/>
    <dgm:cxn modelId="{27676EB4-E243-419A-B15D-32E049B46DBA}" type="presParOf" srcId="{B5C1E7CE-5293-4E59-9976-34B82BBEADA6}" destId="{4D6A422D-8D44-4F0F-8E49-A004901AAEBC}" srcOrd="0" destOrd="0" presId="urn:microsoft.com/office/officeart/2008/layout/HorizontalMultiLevelHierarchy"/>
    <dgm:cxn modelId="{E8217208-0E1A-4EDE-B2B7-9BF3A66324A0}" type="presParOf" srcId="{B16BFBAC-5148-4592-A3AA-07EE9049BA98}" destId="{278A3479-2BAE-4F5A-9B67-C1A97ABC961B}" srcOrd="5" destOrd="0" presId="urn:microsoft.com/office/officeart/2008/layout/HorizontalMultiLevelHierarchy"/>
    <dgm:cxn modelId="{A4E43F77-CEB1-44FC-900E-6A43262305CB}" type="presParOf" srcId="{278A3479-2BAE-4F5A-9B67-C1A97ABC961B}" destId="{ACBD9BD7-95EC-4395-8A4D-FDBBBC33F8CD}" srcOrd="0" destOrd="0" presId="urn:microsoft.com/office/officeart/2008/layout/HorizontalMultiLevelHierarchy"/>
    <dgm:cxn modelId="{0C7BB65D-6EFA-4EF4-B70E-02B9534B14BD}" type="presParOf" srcId="{278A3479-2BAE-4F5A-9B67-C1A97ABC961B}" destId="{22A82DD6-B985-4ED4-9DBB-7A35B96CA118}" srcOrd="1" destOrd="0" presId="urn:microsoft.com/office/officeart/2008/layout/HorizontalMultiLevelHierarchy"/>
    <dgm:cxn modelId="{1A4ACDAF-12AF-4D17-8213-D0909561342A}" type="presParOf" srcId="{B16BFBAC-5148-4592-A3AA-07EE9049BA98}" destId="{493E50F8-09C0-40D7-89FC-C182470D4E8A}" srcOrd="6" destOrd="0" presId="urn:microsoft.com/office/officeart/2008/layout/HorizontalMultiLevelHierarchy"/>
    <dgm:cxn modelId="{3801B348-C37B-44DD-B1E6-C5FC4F76F666}" type="presParOf" srcId="{493E50F8-09C0-40D7-89FC-C182470D4E8A}" destId="{DB4B566A-9C4E-4D07-A253-B0029CD7238B}" srcOrd="0" destOrd="0" presId="urn:microsoft.com/office/officeart/2008/layout/HorizontalMultiLevelHierarchy"/>
    <dgm:cxn modelId="{E066805B-AD9E-4111-BE5F-9A38010F4EB0}" type="presParOf" srcId="{B16BFBAC-5148-4592-A3AA-07EE9049BA98}" destId="{4021B84B-7BB0-4A17-82B0-06DAA82B9F20}" srcOrd="7" destOrd="0" presId="urn:microsoft.com/office/officeart/2008/layout/HorizontalMultiLevelHierarchy"/>
    <dgm:cxn modelId="{0DBD0C0B-7316-454C-B38D-3EFF18521C36}" type="presParOf" srcId="{4021B84B-7BB0-4A17-82B0-06DAA82B9F20}" destId="{CDC37544-809C-4ADE-9AE9-9FB18C08EAF8}" srcOrd="0" destOrd="0" presId="urn:microsoft.com/office/officeart/2008/layout/HorizontalMultiLevelHierarchy"/>
    <dgm:cxn modelId="{DF8452A3-7EF2-4E0C-82DF-5EA4182B4F7E}" type="presParOf" srcId="{4021B84B-7BB0-4A17-82B0-06DAA82B9F20}" destId="{70364FB5-373F-4F96-8E20-075BB61A4C15}" srcOrd="1" destOrd="0" presId="urn:microsoft.com/office/officeart/2008/layout/HorizontalMultiLevelHierarchy"/>
    <dgm:cxn modelId="{E271FB5B-C00C-419C-B386-E152B94F74F3}" type="presParOf" srcId="{B16BFBAC-5148-4592-A3AA-07EE9049BA98}" destId="{FE15CC6B-3DFE-4650-8E1C-AEEADB0207A8}" srcOrd="8" destOrd="0" presId="urn:microsoft.com/office/officeart/2008/layout/HorizontalMultiLevelHierarchy"/>
    <dgm:cxn modelId="{107EAB12-CB4A-41CD-AB8B-97AF36B39AD7}" type="presParOf" srcId="{FE15CC6B-3DFE-4650-8E1C-AEEADB0207A8}" destId="{482E6F8B-EA6E-431D-A81C-7B9DF64878D0}" srcOrd="0" destOrd="0" presId="urn:microsoft.com/office/officeart/2008/layout/HorizontalMultiLevelHierarchy"/>
    <dgm:cxn modelId="{4560EEAE-4688-4AB1-AC36-2B948C2EC721}" type="presParOf" srcId="{B16BFBAC-5148-4592-A3AA-07EE9049BA98}" destId="{AA3AFFAF-C4A0-4443-BD53-B878543FF706}" srcOrd="9" destOrd="0" presId="urn:microsoft.com/office/officeart/2008/layout/HorizontalMultiLevelHierarchy"/>
    <dgm:cxn modelId="{E5C61FEA-EBA3-450E-B47F-4216984335FC}" type="presParOf" srcId="{AA3AFFAF-C4A0-4443-BD53-B878543FF706}" destId="{AA97AA01-E60B-4CAD-9A38-427697042E0C}" srcOrd="0" destOrd="0" presId="urn:microsoft.com/office/officeart/2008/layout/HorizontalMultiLevelHierarchy"/>
    <dgm:cxn modelId="{2B6CE91B-87DB-4A84-B49C-A6B6BE0965E1}" type="presParOf" srcId="{AA3AFFAF-C4A0-4443-BD53-B878543FF706}" destId="{E7EECCE8-FC7D-460D-BA99-AF8ABA42346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5CC6B-3DFE-4650-8E1C-AEEADB0207A8}">
      <dsp:nvSpPr>
        <dsp:cNvPr id="0" name=""/>
        <dsp:cNvSpPr/>
      </dsp:nvSpPr>
      <dsp:spPr>
        <a:xfrm>
          <a:off x="3533540" y="1889125"/>
          <a:ext cx="412975" cy="1573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487" y="0"/>
              </a:lnTo>
              <a:lnTo>
                <a:pt x="206487" y="1573840"/>
              </a:lnTo>
              <a:lnTo>
                <a:pt x="412975" y="15738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699350" y="2635367"/>
        <a:ext cx="81356" cy="81356"/>
      </dsp:txXfrm>
    </dsp:sp>
    <dsp:sp modelId="{493E50F8-09C0-40D7-89FC-C182470D4E8A}">
      <dsp:nvSpPr>
        <dsp:cNvPr id="0" name=""/>
        <dsp:cNvSpPr/>
      </dsp:nvSpPr>
      <dsp:spPr>
        <a:xfrm>
          <a:off x="3533540" y="1889125"/>
          <a:ext cx="412975" cy="786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487" y="0"/>
              </a:lnTo>
              <a:lnTo>
                <a:pt x="206487" y="786920"/>
              </a:lnTo>
              <a:lnTo>
                <a:pt x="412975" y="7869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17811" y="2260367"/>
        <a:ext cx="44435" cy="44435"/>
      </dsp:txXfrm>
    </dsp:sp>
    <dsp:sp modelId="{B5C1E7CE-5293-4E59-9976-34B82BBEADA6}">
      <dsp:nvSpPr>
        <dsp:cNvPr id="0" name=""/>
        <dsp:cNvSpPr/>
      </dsp:nvSpPr>
      <dsp:spPr>
        <a:xfrm>
          <a:off x="3533540" y="1843405"/>
          <a:ext cx="4129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975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29704" y="1878800"/>
        <a:ext cx="20648" cy="20648"/>
      </dsp:txXfrm>
    </dsp:sp>
    <dsp:sp modelId="{7A99F378-CB9A-4CFC-9E5F-74149CE925F9}">
      <dsp:nvSpPr>
        <dsp:cNvPr id="0" name=""/>
        <dsp:cNvSpPr/>
      </dsp:nvSpPr>
      <dsp:spPr>
        <a:xfrm>
          <a:off x="3533540" y="1102204"/>
          <a:ext cx="412975" cy="786920"/>
        </a:xfrm>
        <a:custGeom>
          <a:avLst/>
          <a:gdLst/>
          <a:ahLst/>
          <a:cxnLst/>
          <a:rect l="0" t="0" r="0" b="0"/>
          <a:pathLst>
            <a:path>
              <a:moveTo>
                <a:pt x="0" y="786920"/>
              </a:moveTo>
              <a:lnTo>
                <a:pt x="206487" y="786920"/>
              </a:lnTo>
              <a:lnTo>
                <a:pt x="206487" y="0"/>
              </a:lnTo>
              <a:lnTo>
                <a:pt x="41297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17811" y="1473447"/>
        <a:ext cx="44435" cy="44435"/>
      </dsp:txXfrm>
    </dsp:sp>
    <dsp:sp modelId="{F23EE7F2-F2FD-4348-8886-54A1DA1A7D02}">
      <dsp:nvSpPr>
        <dsp:cNvPr id="0" name=""/>
        <dsp:cNvSpPr/>
      </dsp:nvSpPr>
      <dsp:spPr>
        <a:xfrm>
          <a:off x="3533540" y="315284"/>
          <a:ext cx="412975" cy="1573840"/>
        </a:xfrm>
        <a:custGeom>
          <a:avLst/>
          <a:gdLst/>
          <a:ahLst/>
          <a:cxnLst/>
          <a:rect l="0" t="0" r="0" b="0"/>
          <a:pathLst>
            <a:path>
              <a:moveTo>
                <a:pt x="0" y="1573840"/>
              </a:moveTo>
              <a:lnTo>
                <a:pt x="206487" y="1573840"/>
              </a:lnTo>
              <a:lnTo>
                <a:pt x="206487" y="0"/>
              </a:lnTo>
              <a:lnTo>
                <a:pt x="41297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699350" y="1061526"/>
        <a:ext cx="81356" cy="81356"/>
      </dsp:txXfrm>
    </dsp:sp>
    <dsp:sp modelId="{F975DD83-2349-4C51-AC95-537A6D8E37EB}">
      <dsp:nvSpPr>
        <dsp:cNvPr id="0" name=""/>
        <dsp:cNvSpPr/>
      </dsp:nvSpPr>
      <dsp:spPr>
        <a:xfrm rot="16200000">
          <a:off x="1562098" y="1574356"/>
          <a:ext cx="3313348" cy="629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重健人身</a:t>
          </a:r>
          <a:endParaRPr lang="zh-TW" altLang="en-US" sz="4000" kern="1200" dirty="0"/>
        </a:p>
      </dsp:txBody>
      <dsp:txXfrm>
        <a:off x="1562098" y="1574356"/>
        <a:ext cx="3313348" cy="629536"/>
      </dsp:txXfrm>
    </dsp:sp>
    <dsp:sp modelId="{B65ADFF0-1133-4D3B-BE27-F9365BD7EA9E}">
      <dsp:nvSpPr>
        <dsp:cNvPr id="0" name=""/>
        <dsp:cNvSpPr/>
      </dsp:nvSpPr>
      <dsp:spPr>
        <a:xfrm>
          <a:off x="3946516" y="516"/>
          <a:ext cx="2064878" cy="629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首頁</a:t>
          </a:r>
          <a:endParaRPr lang="zh-TW" altLang="en-US" sz="2900" kern="1200" dirty="0"/>
        </a:p>
      </dsp:txBody>
      <dsp:txXfrm>
        <a:off x="3946516" y="516"/>
        <a:ext cx="2064878" cy="629536"/>
      </dsp:txXfrm>
    </dsp:sp>
    <dsp:sp modelId="{689B34CC-0544-4D9E-A506-FDEDAF3A76BA}">
      <dsp:nvSpPr>
        <dsp:cNvPr id="0" name=""/>
        <dsp:cNvSpPr/>
      </dsp:nvSpPr>
      <dsp:spPr>
        <a:xfrm>
          <a:off x="3946516" y="787436"/>
          <a:ext cx="2064878" cy="629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籃球訓練</a:t>
          </a:r>
          <a:endParaRPr lang="zh-TW" altLang="en-US" sz="2900" kern="1200" dirty="0"/>
        </a:p>
      </dsp:txBody>
      <dsp:txXfrm>
        <a:off x="3946516" y="787436"/>
        <a:ext cx="2064878" cy="629536"/>
      </dsp:txXfrm>
    </dsp:sp>
    <dsp:sp modelId="{ACBD9BD7-95EC-4395-8A4D-FDBBBC33F8CD}">
      <dsp:nvSpPr>
        <dsp:cNvPr id="0" name=""/>
        <dsp:cNvSpPr/>
      </dsp:nvSpPr>
      <dsp:spPr>
        <a:xfrm>
          <a:off x="3946516" y="1574356"/>
          <a:ext cx="2064878" cy="629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自我訓練</a:t>
          </a:r>
          <a:endParaRPr lang="zh-TW" altLang="en-US" sz="2900" kern="1200" dirty="0"/>
        </a:p>
      </dsp:txBody>
      <dsp:txXfrm>
        <a:off x="3946516" y="1574356"/>
        <a:ext cx="2064878" cy="629536"/>
      </dsp:txXfrm>
    </dsp:sp>
    <dsp:sp modelId="{CDC37544-809C-4ADE-9AE9-9FB18C08EAF8}">
      <dsp:nvSpPr>
        <dsp:cNvPr id="0" name=""/>
        <dsp:cNvSpPr/>
      </dsp:nvSpPr>
      <dsp:spPr>
        <a:xfrm>
          <a:off x="3946516" y="2361277"/>
          <a:ext cx="2064878" cy="629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重訓健身</a:t>
          </a:r>
          <a:endParaRPr lang="zh-TW" altLang="en-US" sz="2900" kern="1200" dirty="0"/>
        </a:p>
      </dsp:txBody>
      <dsp:txXfrm>
        <a:off x="3946516" y="2361277"/>
        <a:ext cx="2064878" cy="629536"/>
      </dsp:txXfrm>
    </dsp:sp>
    <dsp:sp modelId="{AA97AA01-E60B-4CAD-9A38-427697042E0C}">
      <dsp:nvSpPr>
        <dsp:cNvPr id="0" name=""/>
        <dsp:cNvSpPr/>
      </dsp:nvSpPr>
      <dsp:spPr>
        <a:xfrm>
          <a:off x="3946516" y="3148197"/>
          <a:ext cx="2064878" cy="629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室內訓練</a:t>
          </a:r>
          <a:endParaRPr lang="zh-TW" altLang="en-US" sz="2900" kern="1200" dirty="0"/>
        </a:p>
      </dsp:txBody>
      <dsp:txXfrm>
        <a:off x="3946516" y="3148197"/>
        <a:ext cx="2064878" cy="629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/>
              <a:t>結案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第</a:t>
            </a:r>
            <a:r>
              <a:rPr lang="en-US" altLang="zh-TW" sz="2400" dirty="0" smtClean="0"/>
              <a:t>27</a:t>
            </a:r>
            <a:r>
              <a:rPr lang="zh-TW" altLang="en-US" sz="2400" dirty="0" smtClean="0"/>
              <a:t>組 </a:t>
            </a:r>
            <a:endParaRPr lang="en-US" altLang="zh-TW" sz="2400" dirty="0" smtClean="0"/>
          </a:p>
          <a:p>
            <a:r>
              <a:rPr lang="en-US" altLang="zh-TW" sz="2400" dirty="0" smtClean="0"/>
              <a:t>00357148 </a:t>
            </a:r>
            <a:r>
              <a:rPr lang="zh-TW" altLang="en-US" sz="2400" dirty="0" smtClean="0"/>
              <a:t>梁立恩 </a:t>
            </a:r>
            <a:r>
              <a:rPr lang="en-US" altLang="zh-TW" sz="2400" dirty="0" smtClean="0"/>
              <a:t>00357012 </a:t>
            </a:r>
            <a:r>
              <a:rPr lang="zh-TW" altLang="en-US" sz="2400" dirty="0" smtClean="0"/>
              <a:t>李俊霖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961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完整架構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37240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5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以資工系隊籃球為例，解說平時訓練的要點，讓一般非系隊成員也能自習相同訓練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附上影片解析，更易於自</a:t>
            </a:r>
            <a:r>
              <a:rPr lang="zh-TW" altLang="en-US" dirty="0"/>
              <a:t>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1526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HTML5(video tag)</a:t>
            </a:r>
          </a:p>
          <a:p>
            <a:r>
              <a:rPr lang="en-US" altLang="zh-TW" dirty="0" smtClean="0"/>
              <a:t>CSS</a:t>
            </a:r>
          </a:p>
          <a:p>
            <a:r>
              <a:rPr lang="zh-TW" altLang="en-US" dirty="0" smtClean="0"/>
              <a:t>引用</a:t>
            </a:r>
            <a:r>
              <a:rPr lang="en-US" altLang="zh-TW" dirty="0" smtClean="0"/>
              <a:t>skel.min.js</a:t>
            </a:r>
          </a:p>
          <a:p>
            <a:r>
              <a:rPr lang="zh-TW" altLang="en-US" dirty="0" smtClean="0"/>
              <a:t>影片來源</a:t>
            </a:r>
            <a:r>
              <a:rPr lang="en-US" altLang="zh-TW" dirty="0" smtClean="0"/>
              <a:t>YouTube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8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梁立恩</a:t>
            </a:r>
            <a:endParaRPr lang="en-US" altLang="zh-TW" dirty="0" smtClean="0"/>
          </a:p>
          <a:p>
            <a:pPr lvl="1"/>
            <a:r>
              <a:rPr lang="zh-TW" altLang="en-US" dirty="0"/>
              <a:t>系</a:t>
            </a:r>
            <a:r>
              <a:rPr lang="zh-TW" altLang="en-US" dirty="0" smtClean="0"/>
              <a:t>隊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表格資料提供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運動影片蒐集整</a:t>
            </a:r>
            <a:r>
              <a:rPr lang="zh-TW" altLang="en-US" dirty="0"/>
              <a:t>理</a:t>
            </a:r>
            <a:endParaRPr lang="en-US" altLang="zh-TW" dirty="0"/>
          </a:p>
          <a:p>
            <a:pPr lvl="1"/>
            <a:r>
              <a:rPr lang="zh-TW" altLang="en-US" dirty="0"/>
              <a:t>網頁內文繕</a:t>
            </a:r>
            <a:r>
              <a:rPr lang="zh-TW" altLang="en-US" dirty="0" smtClean="0"/>
              <a:t>打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李俊霖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網頁架構建置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網頁美工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Github</a:t>
            </a:r>
            <a:r>
              <a:rPr lang="zh-TW" altLang="en-US" dirty="0" smtClean="0"/>
              <a:t>空間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251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</a:t>
            </a:r>
            <a:r>
              <a:rPr lang="en-US" altLang="zh-TW" dirty="0" smtClean="0"/>
              <a:t>zzero0522.github.io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63804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96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Century Gothic</vt:lpstr>
      <vt:lpstr>Wingdings 3</vt:lpstr>
      <vt:lpstr>絲縷</vt:lpstr>
      <vt:lpstr>結案</vt:lpstr>
      <vt:lpstr>完整架構</vt:lpstr>
      <vt:lpstr>特色</vt:lpstr>
      <vt:lpstr>應用技術</vt:lpstr>
      <vt:lpstr>分工</vt:lpstr>
      <vt:lpstr>專案網址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結案</dc:title>
  <dc:creator>李俊霖</dc:creator>
  <cp:lastModifiedBy>李俊霖</cp:lastModifiedBy>
  <cp:revision>7</cp:revision>
  <dcterms:created xsi:type="dcterms:W3CDTF">2016-06-17T03:05:40Z</dcterms:created>
  <dcterms:modified xsi:type="dcterms:W3CDTF">2016-06-17T03:41:40Z</dcterms:modified>
</cp:coreProperties>
</file>