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4571"/>
            <a:ext cx="7772400" cy="822142"/>
          </a:xfrm>
        </p:spPr>
        <p:txBody>
          <a:bodyPr>
            <a:normAutofit/>
          </a:bodyPr>
          <a:lstStyle/>
          <a:p>
            <a:r>
              <a:rPr lang="ru-RU" dirty="0" smtClean="0"/>
              <a:t>Википедия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908720"/>
            <a:ext cx="6984776" cy="2232248"/>
          </a:xfrm>
        </p:spPr>
        <p:txBody>
          <a:bodyPr>
            <a:normAutofit/>
          </a:bodyPr>
          <a:lstStyle/>
          <a:p>
            <a:r>
              <a:rPr lang="ru-RU" dirty="0" smtClean="0"/>
              <a:t>Сделал:</a:t>
            </a:r>
          </a:p>
          <a:p>
            <a:r>
              <a:rPr lang="ru-RU" dirty="0" smtClean="0"/>
              <a:t>Коровенко Глеб Дмитриевич</a:t>
            </a:r>
          </a:p>
          <a:p>
            <a:r>
              <a:rPr lang="ru-RU" dirty="0" smtClean="0"/>
              <a:t>ученик МБОУ СШ №1 им. Героя Советского Союза Кузнецова Н.А.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5040560" cy="334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551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3816481"/>
            <a:ext cx="8229600" cy="4709160"/>
          </a:xfrm>
        </p:spPr>
        <p:txBody>
          <a:bodyPr/>
          <a:lstStyle/>
          <a:p>
            <a:r>
              <a:rPr lang="en-US" dirty="0" smtClean="0"/>
              <a:t>main.py</a:t>
            </a:r>
            <a:r>
              <a:rPr lang="ru-RU" dirty="0" smtClean="0"/>
              <a:t> и все его составляющие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" y="251792"/>
            <a:ext cx="200977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1792"/>
            <a:ext cx="6624736" cy="3540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058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1680" y="1268760"/>
            <a:ext cx="8229600" cy="4709160"/>
          </a:xfrm>
        </p:spPr>
        <p:txBody>
          <a:bodyPr/>
          <a:lstStyle/>
          <a:p>
            <a:r>
              <a:rPr lang="ru-RU" dirty="0" smtClean="0"/>
              <a:t>Шаблон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7" y="1628800"/>
            <a:ext cx="15906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5112568" cy="415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66712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/>
          <a:lstStyle/>
          <a:p>
            <a:r>
              <a:rPr lang="ru-RU" dirty="0" smtClean="0"/>
              <a:t>Сам сайт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8886560" cy="4477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8777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708920" y="476672"/>
            <a:ext cx="8229600" cy="4709160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76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</TotalTime>
  <Words>34</Words>
  <Application>Microsoft Office PowerPoint</Application>
  <PresentationFormat>Экран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Апекс</vt:lpstr>
      <vt:lpstr>Википедия</vt:lpstr>
      <vt:lpstr>Презентация PowerPoint</vt:lpstr>
      <vt:lpstr>HTML и CSS</vt:lpstr>
      <vt:lpstr>Сам сайт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Википедия</dc:title>
  <dc:creator>USER</dc:creator>
  <cp:lastModifiedBy>USER</cp:lastModifiedBy>
  <cp:revision>2</cp:revision>
  <dcterms:created xsi:type="dcterms:W3CDTF">2024-04-24T11:54:40Z</dcterms:created>
  <dcterms:modified xsi:type="dcterms:W3CDTF">2024-04-24T12:11:20Z</dcterms:modified>
</cp:coreProperties>
</file>