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7FC30-9CB4-4C01-A9C5-91ABDFA89A86}" v="109" dt="2023-05-02T11:26:15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07AA-905C-A5C6-92AA-A5CA768C3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73D3-BAE4-9A68-68C7-068A08CB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F99B-F16A-C456-5118-C85813F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ED9D-2FBC-4338-A9DB-CA9BB3FA58C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78D3-9A37-150D-3E96-2EC20FAE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20A2-5DAB-39A4-F665-B683E02F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3D51-C15C-4113-9F20-103941AA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73F-E0CD-8E8C-76B3-457A45BD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098D-5086-E09F-2942-0F8C3213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79181-5935-69DE-E0C8-2157A49A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5D6E-018B-4560-82F3-35C4413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7EEE-588A-891B-0F18-AB51928D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4E51-C1F4-7208-6CE9-12CE54860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8AC9-9842-BEEB-2035-B00C3E6E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E6B8-FD0C-E480-4B5D-715768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5044-80AE-F13D-0901-3C858DF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1BD1-C394-1B9C-17E6-4BE7519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6B63-2FC6-F03D-1A4E-9DCB041F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9883-0970-4800-AC67-FE5CE785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AC51-9169-BCA6-4A2A-78F4B681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3F9C-17C1-E9D8-6B24-3169579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06C2-664C-109F-AFD0-31DE0A48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A53C-9EFD-1F68-222D-6F233FEB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92C9-BF5C-EC0A-18FF-00BA5A87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0421-C9B7-80AB-17D8-FACDA852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3B59-1524-DE03-08A0-7317992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838-3448-07F0-65D9-D5267715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B89-98DA-B805-B7D3-A229B3B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2A08-0202-A2D1-E1EF-D31E227F0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7C400-603E-DE89-4107-EC31072EE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A838-E9D0-8AAF-145F-6DDDC4D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6FF60-1397-AAD6-AD97-D5F91955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C0C3-0416-6446-28B4-40BF7037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3E3-6903-8DE6-1FB2-9342768B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5703-D031-248A-AD27-853046D8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F4F1-BB05-1900-C648-61FD514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04ABB-DCD6-59FE-09F7-AA79E16E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C03B-CD35-911E-2BDD-9C85C57D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7B4C3-7BC9-8436-A53A-3BF2020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5D8AA-D018-2036-91D2-94D8AD5B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D3DF4-477E-FFA6-BE2A-FF679658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3193-3B95-B7D7-3BF8-A2166B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D3D39-DB27-C1F5-D8D8-2743F4C2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23D-AF62-C74D-CB4C-27145BC7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A3EFB-46D4-5D94-E9C2-112BB206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4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BB5D-0878-809D-BC2D-7C0CF8F3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0F1E1-D417-A44B-C8A5-E33131D2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7CD45-41B6-1474-498E-09448E9D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421-3D3C-7649-105A-56AC9237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0A70-4F81-D85E-49A4-54D693C8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7E2C-D185-A015-FF41-DC202606C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2DF7-C98B-236F-2857-5A03872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1BB1-8087-A3AA-7931-FDBADD3C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32968-E3F4-CB90-AE36-30B8C54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2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7BC-3E7C-8EE3-8591-082A9762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A6452-5CD6-1826-8816-217AF407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FB54-035D-5E07-3079-5D1EEEAF2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242A-0212-B958-3480-E94B7A2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56613-BE22-506D-9FAA-BB20B92A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61E9C-A0FB-9D69-C6C2-0C8ED9BF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74E6F-1CA3-F36F-F57E-0943CAF0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B783C-6BB3-7615-5126-B9099882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91D3-74E0-EC3E-FDB3-629FFA2FB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1D44-0B3C-BA4F-C72D-1AF540F7A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2799-556E-A994-50A8-76704541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7.jpeg"/><Relationship Id="rId1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12" Type="http://schemas.openxmlformats.org/officeDocument/2006/relationships/image" Target="../media/image10.sv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8.svg"/><Relationship Id="rId1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E4B2018-AB0A-4378-9B49-6D50E6CA3804}"/>
              </a:ext>
            </a:extLst>
          </p:cNvPr>
          <p:cNvCxnSpPr>
            <a:cxnSpLocks/>
            <a:stCxn id="66" idx="3"/>
            <a:endCxn id="46" idx="2"/>
          </p:cNvCxnSpPr>
          <p:nvPr/>
        </p:nvCxnSpPr>
        <p:spPr>
          <a:xfrm flipV="1">
            <a:off x="5460852" y="2241974"/>
            <a:ext cx="4399308" cy="16651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E6C8737D-775B-4FB0-AC7E-A468DE6F0DED}"/>
              </a:ext>
            </a:extLst>
          </p:cNvPr>
          <p:cNvCxnSpPr>
            <a:cxnSpLocks/>
            <a:stCxn id="212" idx="3"/>
            <a:endCxn id="46" idx="1"/>
          </p:cNvCxnSpPr>
          <p:nvPr/>
        </p:nvCxnSpPr>
        <p:spPr>
          <a:xfrm flipV="1">
            <a:off x="5604195" y="1767997"/>
            <a:ext cx="2792086" cy="44818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BDFBDC-35E9-4FA7-8295-732B1CC682CD}"/>
              </a:ext>
            </a:extLst>
          </p:cNvPr>
          <p:cNvSpPr/>
          <p:nvPr/>
        </p:nvSpPr>
        <p:spPr>
          <a:xfrm>
            <a:off x="2904076" y="1339142"/>
            <a:ext cx="1468244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Computers Info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64413D-6E6F-4B75-9133-942A524888BC}"/>
              </a:ext>
            </a:extLst>
          </p:cNvPr>
          <p:cNvSpPr/>
          <p:nvPr/>
        </p:nvSpPr>
        <p:spPr>
          <a:xfrm>
            <a:off x="2298737" y="105722"/>
            <a:ext cx="9543712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6F026D42-318A-445A-A304-E45DEE580D08}"/>
              </a:ext>
            </a:extLst>
          </p:cNvPr>
          <p:cNvSpPr/>
          <p:nvPr/>
        </p:nvSpPr>
        <p:spPr>
          <a:xfrm>
            <a:off x="10496401" y="1581590"/>
            <a:ext cx="666927" cy="4985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Master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A65A3-3B83-442E-87D7-1855BFBB380C}"/>
              </a:ext>
            </a:extLst>
          </p:cNvPr>
          <p:cNvSpPr/>
          <p:nvPr/>
        </p:nvSpPr>
        <p:spPr>
          <a:xfrm>
            <a:off x="349545" y="139191"/>
            <a:ext cx="136320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pic>
        <p:nvPicPr>
          <p:cNvPr id="6" name="Graphic 5" descr="Male profile outline">
            <a:extLst>
              <a:ext uri="{FF2B5EF4-FFF2-40B4-BE49-F238E27FC236}">
                <a16:creationId xmlns:a16="http://schemas.microsoft.com/office/drawing/2014/main" id="{24ACD57C-4782-4BB4-AFDA-770791C1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80" y="912129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ACB9A-6049-4E6A-9DE6-66F33159C2E8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1381880" y="1369329"/>
            <a:ext cx="1522196" cy="22343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E1E2EEFF-13C9-4934-BEB0-ED469895C022}"/>
              </a:ext>
            </a:extLst>
          </p:cNvPr>
          <p:cNvSpPr/>
          <p:nvPr/>
        </p:nvSpPr>
        <p:spPr>
          <a:xfrm>
            <a:off x="8779546" y="1572912"/>
            <a:ext cx="666928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DB Slave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69F68-5D19-4ADA-80ED-A60FEB210CDB}"/>
              </a:ext>
            </a:extLst>
          </p:cNvPr>
          <p:cNvCxnSpPr>
            <a:cxnSpLocks/>
            <a:stCxn id="26" idx="2"/>
            <a:endCxn id="30" idx="4"/>
          </p:cNvCxnSpPr>
          <p:nvPr/>
        </p:nvCxnSpPr>
        <p:spPr>
          <a:xfrm flipH="1" flipV="1">
            <a:off x="9446474" y="1826529"/>
            <a:ext cx="1049927" cy="433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B918E06-2EF5-49A7-BDD7-EAEADED66590}"/>
              </a:ext>
            </a:extLst>
          </p:cNvPr>
          <p:cNvSpPr txBox="1"/>
          <p:nvPr/>
        </p:nvSpPr>
        <p:spPr>
          <a:xfrm>
            <a:off x="9595780" y="1572354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replication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B7F3C7-A79F-44C1-BBD0-EDCAD09802E9}"/>
              </a:ext>
            </a:extLst>
          </p:cNvPr>
          <p:cNvCxnSpPr>
            <a:cxnSpLocks/>
            <a:stCxn id="22" idx="3"/>
            <a:endCxn id="71" idx="1"/>
          </p:cNvCxnSpPr>
          <p:nvPr/>
        </p:nvCxnSpPr>
        <p:spPr>
          <a:xfrm>
            <a:off x="4372320" y="1592759"/>
            <a:ext cx="1432881" cy="94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E3400D0B-8D2A-42C3-8942-84173CB5DB81}"/>
              </a:ext>
            </a:extLst>
          </p:cNvPr>
          <p:cNvSpPr/>
          <p:nvPr/>
        </p:nvSpPr>
        <p:spPr>
          <a:xfrm>
            <a:off x="8396281" y="1294019"/>
            <a:ext cx="2927758" cy="947955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E92E37-146D-4FD6-AC86-23D8D3C07EC3}"/>
              </a:ext>
            </a:extLst>
          </p:cNvPr>
          <p:cNvSpPr txBox="1"/>
          <p:nvPr/>
        </p:nvSpPr>
        <p:spPr>
          <a:xfrm>
            <a:off x="8385764" y="94829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DDB26629-5AC8-48CB-8255-43ACE70F7986}"/>
              </a:ext>
            </a:extLst>
          </p:cNvPr>
          <p:cNvSpPr/>
          <p:nvPr/>
        </p:nvSpPr>
        <p:spPr>
          <a:xfrm>
            <a:off x="2430180" y="1127957"/>
            <a:ext cx="2313686" cy="1013064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6374E9-6016-4690-B2C0-1F98DDCF317D}"/>
              </a:ext>
            </a:extLst>
          </p:cNvPr>
          <p:cNvSpPr txBox="1"/>
          <p:nvPr/>
        </p:nvSpPr>
        <p:spPr>
          <a:xfrm>
            <a:off x="2430180" y="801219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CE5CE-A433-444A-B63C-C1462C693EFF}"/>
              </a:ext>
            </a:extLst>
          </p:cNvPr>
          <p:cNvSpPr/>
          <p:nvPr/>
        </p:nvSpPr>
        <p:spPr>
          <a:xfrm>
            <a:off x="4219281" y="3653459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Discovering computers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FF2F77-AAE5-4A83-9754-63ED91C9D428}"/>
              </a:ext>
            </a:extLst>
          </p:cNvPr>
          <p:cNvSpPr/>
          <p:nvPr/>
        </p:nvSpPr>
        <p:spPr>
          <a:xfrm>
            <a:off x="5805201" y="1348561"/>
            <a:ext cx="768467" cy="507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E6A12-914C-48BA-8116-5804D33FAD12}"/>
              </a:ext>
            </a:extLst>
          </p:cNvPr>
          <p:cNvCxnSpPr>
            <a:cxnSpLocks/>
            <a:stCxn id="71" idx="3"/>
            <a:endCxn id="46" idx="1"/>
          </p:cNvCxnSpPr>
          <p:nvPr/>
        </p:nvCxnSpPr>
        <p:spPr>
          <a:xfrm>
            <a:off x="6573668" y="1602178"/>
            <a:ext cx="1822613" cy="165819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Stopwatch 75% with solid fill">
            <a:extLst>
              <a:ext uri="{FF2B5EF4-FFF2-40B4-BE49-F238E27FC236}">
                <a16:creationId xmlns:a16="http://schemas.microsoft.com/office/drawing/2014/main" id="{591B353F-773E-426D-9407-5526B0757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7949" y="3624193"/>
            <a:ext cx="585517" cy="565766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3D5A81-BDC8-499E-B8A0-71430980823A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5460852" y="3907076"/>
            <a:ext cx="2384124" cy="18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94E3644-F220-4A7C-B7B4-5649115024F0}"/>
              </a:ext>
            </a:extLst>
          </p:cNvPr>
          <p:cNvGrpSpPr/>
          <p:nvPr/>
        </p:nvGrpSpPr>
        <p:grpSpPr>
          <a:xfrm>
            <a:off x="7804800" y="2877778"/>
            <a:ext cx="1871451" cy="1708871"/>
            <a:chOff x="7465418" y="3528896"/>
            <a:chExt cx="1871451" cy="1708871"/>
          </a:xfrm>
        </p:grpSpPr>
        <p:pic>
          <p:nvPicPr>
            <p:cNvPr id="68" name="Graphic 67" descr="Open folder with solid fill">
              <a:extLst>
                <a:ext uri="{FF2B5EF4-FFF2-40B4-BE49-F238E27FC236}">
                  <a16:creationId xmlns:a16="http://schemas.microsoft.com/office/drawing/2014/main" id="{4D838D4A-7385-4E48-9005-390CA906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69" name="Rectangle: Single Corner Rounded 68">
              <a:extLst>
                <a:ext uri="{FF2B5EF4-FFF2-40B4-BE49-F238E27FC236}">
                  <a16:creationId xmlns:a16="http://schemas.microsoft.com/office/drawing/2014/main" id="{2054A27E-E90D-4A7F-93B9-3223BA2F358E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B973B-D0B4-4BC4-9F1A-1C69E91A3370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103" name="Graphic 102" descr="Server with solid fill">
              <a:extLst>
                <a:ext uri="{FF2B5EF4-FFF2-40B4-BE49-F238E27FC236}">
                  <a16:creationId xmlns:a16="http://schemas.microsoft.com/office/drawing/2014/main" id="{8C7BABB0-D931-4263-8C04-391299A5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6790A2-7250-44CF-89EC-CEB53E3B60C4}"/>
              </a:ext>
            </a:extLst>
          </p:cNvPr>
          <p:cNvSpPr/>
          <p:nvPr/>
        </p:nvSpPr>
        <p:spPr>
          <a:xfrm>
            <a:off x="4219281" y="2443691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Config service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201FE79-06BE-4952-BBA5-0A0EEBB33DBB}"/>
              </a:ext>
            </a:extLst>
          </p:cNvPr>
          <p:cNvCxnSpPr>
            <a:stCxn id="66" idx="0"/>
            <a:endCxn id="108" idx="2"/>
          </p:cNvCxnSpPr>
          <p:nvPr/>
        </p:nvCxnSpPr>
        <p:spPr>
          <a:xfrm flipV="1">
            <a:off x="4840067" y="2950925"/>
            <a:ext cx="0" cy="7025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1BDBA6A-21CA-4FA7-8CB3-2D08A5D5FC0D}"/>
              </a:ext>
            </a:extLst>
          </p:cNvPr>
          <p:cNvSpPr txBox="1"/>
          <p:nvPr/>
        </p:nvSpPr>
        <p:spPr>
          <a:xfrm>
            <a:off x="4372320" y="3191419"/>
            <a:ext cx="172367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Get Configuration: IP range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C377450-143F-49C6-A0CB-5D0A6DBB29B7}"/>
              </a:ext>
            </a:extLst>
          </p:cNvPr>
          <p:cNvCxnSpPr>
            <a:cxnSpLocks/>
            <a:stCxn id="108" idx="3"/>
            <a:endCxn id="46" idx="1"/>
          </p:cNvCxnSpPr>
          <p:nvPr/>
        </p:nvCxnSpPr>
        <p:spPr>
          <a:xfrm flipV="1">
            <a:off x="5460852" y="1767997"/>
            <a:ext cx="2935429" cy="92931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9D5330E-6B20-47EE-9E9B-BA6BD74FAD6C}"/>
              </a:ext>
            </a:extLst>
          </p:cNvPr>
          <p:cNvSpPr txBox="1"/>
          <p:nvPr/>
        </p:nvSpPr>
        <p:spPr>
          <a:xfrm>
            <a:off x="6257023" y="2272704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1B5D975-8622-4C4D-8A85-DD332620B287}"/>
              </a:ext>
            </a:extLst>
          </p:cNvPr>
          <p:cNvSpPr txBox="1"/>
          <p:nvPr/>
        </p:nvSpPr>
        <p:spPr>
          <a:xfrm>
            <a:off x="5788024" y="3751578"/>
            <a:ext cx="155971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Timely get IPs in range, </a:t>
            </a:r>
          </a:p>
          <a:p>
            <a:r>
              <a:rPr lang="en-US" dirty="0"/>
              <a:t>Check who fit (alive and have </a:t>
            </a:r>
            <a:r>
              <a:rPr lang="en-US" dirty="0" err="1"/>
              <a:t>Phnx</a:t>
            </a:r>
            <a:r>
              <a:rPr lang="en-US" dirty="0"/>
              <a:t>) and who is unfit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A5F4105-3956-4C9F-ACE8-CC6956B6005E}"/>
              </a:ext>
            </a:extLst>
          </p:cNvPr>
          <p:cNvSpPr txBox="1"/>
          <p:nvPr/>
        </p:nvSpPr>
        <p:spPr>
          <a:xfrm>
            <a:off x="8875995" y="2522040"/>
            <a:ext cx="25746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If IP not in DB and fit -&gt; add to DB</a:t>
            </a:r>
          </a:p>
          <a:p>
            <a:r>
              <a:rPr lang="en-US" dirty="0"/>
              <a:t>If IP in DB but unfit–&gt; remove from DB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81F7B8-4F98-4C35-839B-8EAD427FF305}"/>
              </a:ext>
            </a:extLst>
          </p:cNvPr>
          <p:cNvGrpSpPr/>
          <p:nvPr/>
        </p:nvGrpSpPr>
        <p:grpSpPr>
          <a:xfrm>
            <a:off x="3802276" y="4916476"/>
            <a:ext cx="2425872" cy="697530"/>
            <a:chOff x="3802276" y="4916476"/>
            <a:chExt cx="2425872" cy="697530"/>
          </a:xfrm>
        </p:grpSpPr>
        <p:sp>
          <p:nvSpPr>
            <p:cNvPr id="135" name="Arrow: Pentagon 134">
              <a:extLst>
                <a:ext uri="{FF2B5EF4-FFF2-40B4-BE49-F238E27FC236}">
                  <a16:creationId xmlns:a16="http://schemas.microsoft.com/office/drawing/2014/main" id="{A14748C8-862F-432C-ACEB-98D1D147A438}"/>
                </a:ext>
              </a:extLst>
            </p:cNvPr>
            <p:cNvSpPr/>
            <p:nvPr/>
          </p:nvSpPr>
          <p:spPr>
            <a:xfrm>
              <a:off x="3802276" y="5009635"/>
              <a:ext cx="242587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7" name="Graphic 136" descr="Envelope with solid fill">
              <a:extLst>
                <a:ext uri="{FF2B5EF4-FFF2-40B4-BE49-F238E27FC236}">
                  <a16:creationId xmlns:a16="http://schemas.microsoft.com/office/drawing/2014/main" id="{52C68146-2085-4224-9A96-68E9A0E0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15338" y="4916477"/>
              <a:ext cx="697529" cy="697529"/>
            </a:xfrm>
            <a:prstGeom prst="rect">
              <a:avLst/>
            </a:prstGeom>
          </p:spPr>
        </p:pic>
        <p:pic>
          <p:nvPicPr>
            <p:cNvPr id="138" name="Graphic 137" descr="Envelope with solid fill">
              <a:extLst>
                <a:ext uri="{FF2B5EF4-FFF2-40B4-BE49-F238E27FC236}">
                  <a16:creationId xmlns:a16="http://schemas.microsoft.com/office/drawing/2014/main" id="{79A0CC4D-104B-49A7-9121-1C87C2C6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1652" y="4916476"/>
              <a:ext cx="697529" cy="697529"/>
            </a:xfrm>
            <a:prstGeom prst="rect">
              <a:avLst/>
            </a:prstGeom>
          </p:spPr>
        </p:pic>
        <p:pic>
          <p:nvPicPr>
            <p:cNvPr id="139" name="Graphic 138" descr="Envelope with solid fill">
              <a:extLst>
                <a:ext uri="{FF2B5EF4-FFF2-40B4-BE49-F238E27FC236}">
                  <a16:creationId xmlns:a16="http://schemas.microsoft.com/office/drawing/2014/main" id="{69CF024E-34AF-46BA-81E0-2CD1CC2C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7966" y="4916476"/>
              <a:ext cx="697529" cy="697529"/>
            </a:xfrm>
            <a:prstGeom prst="rect">
              <a:avLst/>
            </a:prstGeom>
          </p:spPr>
        </p:pic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2523AD1-B35B-4FB0-8D02-E59CD14D690C}"/>
              </a:ext>
            </a:extLst>
          </p:cNvPr>
          <p:cNvCxnSpPr/>
          <p:nvPr/>
        </p:nvCxnSpPr>
        <p:spPr>
          <a:xfrm>
            <a:off x="2046914" y="139191"/>
            <a:ext cx="0" cy="6190304"/>
          </a:xfrm>
          <a:prstGeom prst="line">
            <a:avLst/>
          </a:prstGeom>
          <a:ln>
            <a:solidFill>
              <a:schemeClr val="bg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9BAF2A-250B-46ED-803B-35D62DE13ADF}"/>
              </a:ext>
            </a:extLst>
          </p:cNvPr>
          <p:cNvGrpSpPr/>
          <p:nvPr/>
        </p:nvGrpSpPr>
        <p:grpSpPr>
          <a:xfrm>
            <a:off x="7440150" y="4670118"/>
            <a:ext cx="3145962" cy="1805872"/>
            <a:chOff x="7433332" y="4972506"/>
            <a:chExt cx="3145962" cy="1805872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EA8DBA8-4CD8-4001-B80B-23D566D2342F}"/>
                </a:ext>
              </a:extLst>
            </p:cNvPr>
            <p:cNvSpPr/>
            <p:nvPr/>
          </p:nvSpPr>
          <p:spPr>
            <a:xfrm>
              <a:off x="7978706" y="5390299"/>
              <a:ext cx="2273416" cy="5072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</a:t>
              </a:r>
            </a:p>
          </p:txBody>
        </p:sp>
        <p:pic>
          <p:nvPicPr>
            <p:cNvPr id="171" name="Graphic 170" descr="Computer with solid fill">
              <a:extLst>
                <a:ext uri="{FF2B5EF4-FFF2-40B4-BE49-F238E27FC236}">
                  <a16:creationId xmlns:a16="http://schemas.microsoft.com/office/drawing/2014/main" id="{79C53290-0F99-41D3-BA15-A6C76D22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1845" y="5846458"/>
              <a:ext cx="914400" cy="914400"/>
            </a:xfrm>
            <a:prstGeom prst="rect">
              <a:avLst/>
            </a:prstGeom>
          </p:spPr>
        </p:pic>
        <p:pic>
          <p:nvPicPr>
            <p:cNvPr id="172" name="Graphic 171" descr="Computer with solid fill">
              <a:extLst>
                <a:ext uri="{FF2B5EF4-FFF2-40B4-BE49-F238E27FC236}">
                  <a16:creationId xmlns:a16="http://schemas.microsoft.com/office/drawing/2014/main" id="{9D58D1F7-6978-43C3-A611-28C86530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16923" y="5863978"/>
              <a:ext cx="914400" cy="914400"/>
            </a:xfrm>
            <a:prstGeom prst="rect">
              <a:avLst/>
            </a:prstGeom>
          </p:spPr>
        </p:pic>
        <p:pic>
          <p:nvPicPr>
            <p:cNvPr id="173" name="Graphic 172" descr="Computer with solid fill">
              <a:extLst>
                <a:ext uri="{FF2B5EF4-FFF2-40B4-BE49-F238E27FC236}">
                  <a16:creationId xmlns:a16="http://schemas.microsoft.com/office/drawing/2014/main" id="{4E414180-89BC-483E-B758-C797DE76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82001" y="5846458"/>
              <a:ext cx="914400" cy="914400"/>
            </a:xfrm>
            <a:prstGeom prst="rect">
              <a:avLst/>
            </a:prstGeom>
          </p:spPr>
        </p:pic>
        <p:sp>
          <p:nvSpPr>
            <p:cNvPr id="174" name="Rectangle: Single Corner Rounded 173">
              <a:extLst>
                <a:ext uri="{FF2B5EF4-FFF2-40B4-BE49-F238E27FC236}">
                  <a16:creationId xmlns:a16="http://schemas.microsoft.com/office/drawing/2014/main" id="{3130BC9B-D0C5-4B07-B741-3CD3CF7EEDD9}"/>
                </a:ext>
              </a:extLst>
            </p:cNvPr>
            <p:cNvSpPr/>
            <p:nvPr/>
          </p:nvSpPr>
          <p:spPr>
            <a:xfrm>
              <a:off x="7530042" y="5254561"/>
              <a:ext cx="3049252" cy="1427852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8419C80-722B-48C2-82BA-A1B3436FBAED}"/>
                </a:ext>
              </a:extLst>
            </p:cNvPr>
            <p:cNvSpPr txBox="1"/>
            <p:nvPr/>
          </p:nvSpPr>
          <p:spPr>
            <a:xfrm>
              <a:off x="7433332" y="4972506"/>
              <a:ext cx="1485736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 info workers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575A75C-283E-4A8B-9E01-6D7BEA62BF36}"/>
              </a:ext>
            </a:extLst>
          </p:cNvPr>
          <p:cNvSpPr txBox="1"/>
          <p:nvPr/>
        </p:nvSpPr>
        <p:spPr>
          <a:xfrm>
            <a:off x="7151512" y="1580374"/>
            <a:ext cx="66692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B3BC23C-B5DA-434B-BAE7-AD3EAF6F75BD}"/>
              </a:ext>
            </a:extLst>
          </p:cNvPr>
          <p:cNvCxnSpPr>
            <a:stCxn id="135" idx="3"/>
            <a:endCxn id="174" idx="1"/>
          </p:cNvCxnSpPr>
          <p:nvPr/>
        </p:nvCxnSpPr>
        <p:spPr>
          <a:xfrm>
            <a:off x="6228148" y="5265243"/>
            <a:ext cx="1308712" cy="40085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F9A6CDA4-6999-4B44-9BBD-E842AF96DB67}"/>
              </a:ext>
            </a:extLst>
          </p:cNvPr>
          <p:cNvSpPr txBox="1"/>
          <p:nvPr/>
        </p:nvSpPr>
        <p:spPr>
          <a:xfrm>
            <a:off x="6431625" y="5302121"/>
            <a:ext cx="84110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Consume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C624048-AAA7-433A-A060-97A088693D7C}"/>
              </a:ext>
            </a:extLst>
          </p:cNvPr>
          <p:cNvCxnSpPr>
            <a:cxnSpLocks/>
            <a:stCxn id="172" idx="2"/>
            <a:endCxn id="108" idx="1"/>
          </p:cNvCxnSpPr>
          <p:nvPr/>
        </p:nvCxnSpPr>
        <p:spPr>
          <a:xfrm rot="5400000" flipH="1">
            <a:off x="4760770" y="2155819"/>
            <a:ext cx="3778682" cy="4861660"/>
          </a:xfrm>
          <a:prstGeom prst="bentConnector4">
            <a:avLst>
              <a:gd name="adj1" fmla="val -6050"/>
              <a:gd name="adj2" fmla="val 13075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CFC15D-7A17-40D0-812D-5A0587FBE3C6}"/>
              </a:ext>
            </a:extLst>
          </p:cNvPr>
          <p:cNvSpPr txBox="1"/>
          <p:nvPr/>
        </p:nvSpPr>
        <p:spPr>
          <a:xfrm>
            <a:off x="2490927" y="3083464"/>
            <a:ext cx="101215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BF29B5F-5478-4AD3-A13F-75DEEB06BFB4}"/>
              </a:ext>
            </a:extLst>
          </p:cNvPr>
          <p:cNvCxnSpPr>
            <a:cxnSpLocks/>
            <a:stCxn id="174" idx="3"/>
            <a:endCxn id="103" idx="3"/>
          </p:cNvCxnSpPr>
          <p:nvPr/>
        </p:nvCxnSpPr>
        <p:spPr>
          <a:xfrm flipH="1" flipV="1">
            <a:off x="9645533" y="3912895"/>
            <a:ext cx="940579" cy="1753204"/>
          </a:xfrm>
          <a:prstGeom prst="bentConnector3">
            <a:avLst>
              <a:gd name="adj1" fmla="val -1181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308C0B2-E07D-4828-BE91-CF5917A5D30D}"/>
              </a:ext>
            </a:extLst>
          </p:cNvPr>
          <p:cNvSpPr txBox="1"/>
          <p:nvPr/>
        </p:nvSpPr>
        <p:spPr>
          <a:xfrm>
            <a:off x="9856920" y="3624193"/>
            <a:ext cx="69847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2. Get filtered info from system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059CCECB-C6DF-49D1-B815-FFC49EADB2BB}"/>
              </a:ext>
            </a:extLst>
          </p:cNvPr>
          <p:cNvCxnSpPr>
            <a:cxnSpLocks/>
            <a:stCxn id="174" idx="3"/>
            <a:endCxn id="26" idx="4"/>
          </p:cNvCxnSpPr>
          <p:nvPr/>
        </p:nvCxnSpPr>
        <p:spPr>
          <a:xfrm flipV="1">
            <a:off x="10586112" y="1830868"/>
            <a:ext cx="577216" cy="3835231"/>
          </a:xfrm>
          <a:prstGeom prst="bentConnector3">
            <a:avLst>
              <a:gd name="adj1" fmla="val 196285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EAEA1F5-2218-44B1-9D2F-DCB4C3BCA282}"/>
              </a:ext>
            </a:extLst>
          </p:cNvPr>
          <p:cNvSpPr txBox="1"/>
          <p:nvPr/>
        </p:nvSpPr>
        <p:spPr>
          <a:xfrm>
            <a:off x="11181422" y="3624193"/>
            <a:ext cx="8313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3. Add/update system info to DB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39820F2-3296-4E94-9C6F-DA8B984138D6}"/>
              </a:ext>
            </a:extLst>
          </p:cNvPr>
          <p:cNvSpPr/>
          <p:nvPr/>
        </p:nvSpPr>
        <p:spPr>
          <a:xfrm>
            <a:off x="4075937" y="6062034"/>
            <a:ext cx="1528258" cy="3755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outdated info</a:t>
            </a:r>
          </a:p>
        </p:txBody>
      </p:sp>
      <p:pic>
        <p:nvPicPr>
          <p:cNvPr id="213" name="Graphic 212" descr="Stopwatch 75% with solid fill">
            <a:extLst>
              <a:ext uri="{FF2B5EF4-FFF2-40B4-BE49-F238E27FC236}">
                <a16:creationId xmlns:a16="http://schemas.microsoft.com/office/drawing/2014/main" id="{4D4D56CD-51F1-450A-A424-F36849B4E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240" y="5924909"/>
            <a:ext cx="585517" cy="565766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5AB3C632-2F9E-4C0E-B812-9F36C6E0BB86}"/>
              </a:ext>
            </a:extLst>
          </p:cNvPr>
          <p:cNvSpPr txBox="1"/>
          <p:nvPr/>
        </p:nvSpPr>
        <p:spPr>
          <a:xfrm>
            <a:off x="5614782" y="5786493"/>
            <a:ext cx="122091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1. Timely read IPs</a:t>
            </a:r>
          </a:p>
        </p:txBody>
      </p:sp>
      <p:cxnSp>
        <p:nvCxnSpPr>
          <p:cNvPr id="221" name="Straight Arrow Connector 181">
            <a:extLst>
              <a:ext uri="{FF2B5EF4-FFF2-40B4-BE49-F238E27FC236}">
                <a16:creationId xmlns:a16="http://schemas.microsoft.com/office/drawing/2014/main" id="{DE2915D8-D5CA-4266-B5A6-7F746FD9F662}"/>
              </a:ext>
            </a:extLst>
          </p:cNvPr>
          <p:cNvCxnSpPr>
            <a:cxnSpLocks/>
            <a:stCxn id="212" idx="1"/>
            <a:endCxn id="108" idx="1"/>
          </p:cNvCxnSpPr>
          <p:nvPr/>
        </p:nvCxnSpPr>
        <p:spPr>
          <a:xfrm rot="10800000" flipH="1">
            <a:off x="4075937" y="2697309"/>
            <a:ext cx="143344" cy="3552517"/>
          </a:xfrm>
          <a:prstGeom prst="bentConnector3">
            <a:avLst>
              <a:gd name="adj1" fmla="val -121875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E8513ACB-80B1-4743-B4D3-83172EA3AD57}"/>
              </a:ext>
            </a:extLst>
          </p:cNvPr>
          <p:cNvSpPr txBox="1"/>
          <p:nvPr/>
        </p:nvSpPr>
        <p:spPr>
          <a:xfrm>
            <a:off x="2103629" y="3960638"/>
            <a:ext cx="89889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Get Configuration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3AC19B1-A051-4921-B9B9-45232742E807}"/>
              </a:ext>
            </a:extLst>
          </p:cNvPr>
          <p:cNvCxnSpPr>
            <a:cxnSpLocks/>
            <a:stCxn id="212" idx="0"/>
            <a:endCxn id="138" idx="2"/>
          </p:cNvCxnSpPr>
          <p:nvPr/>
        </p:nvCxnSpPr>
        <p:spPr>
          <a:xfrm flipH="1" flipV="1">
            <a:off x="4830417" y="5614005"/>
            <a:ext cx="9649" cy="4480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E995642-67B5-4360-93DD-3093D0F61DED}"/>
              </a:ext>
            </a:extLst>
          </p:cNvPr>
          <p:cNvSpPr txBox="1"/>
          <p:nvPr/>
        </p:nvSpPr>
        <p:spPr>
          <a:xfrm>
            <a:off x="4298500" y="5751130"/>
            <a:ext cx="9872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Publish 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5CACC-316F-9C2B-52F6-67C1BED9455F}"/>
              </a:ext>
            </a:extLst>
          </p:cNvPr>
          <p:cNvSpPr/>
          <p:nvPr/>
        </p:nvSpPr>
        <p:spPr>
          <a:xfrm>
            <a:off x="3614819" y="4073209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0426D-1F58-669F-B09D-A35364F7D373}"/>
              </a:ext>
            </a:extLst>
          </p:cNvPr>
          <p:cNvSpPr/>
          <p:nvPr/>
        </p:nvSpPr>
        <p:spPr>
          <a:xfrm>
            <a:off x="3437767" y="6353450"/>
            <a:ext cx="638170" cy="3128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often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60106-2857-BBA5-5809-23BC2063840E}"/>
              </a:ext>
            </a:extLst>
          </p:cNvPr>
          <p:cNvSpPr txBox="1"/>
          <p:nvPr/>
        </p:nvSpPr>
        <p:spPr>
          <a:xfrm>
            <a:off x="7704686" y="2360200"/>
            <a:ext cx="476075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FA5573-178E-3765-C863-C69AC4245B09}"/>
              </a:ext>
            </a:extLst>
          </p:cNvPr>
          <p:cNvSpPr txBox="1"/>
          <p:nvPr/>
        </p:nvSpPr>
        <p:spPr>
          <a:xfrm>
            <a:off x="6418357" y="3152179"/>
            <a:ext cx="765658" cy="338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Read/write</a:t>
            </a:r>
          </a:p>
        </p:txBody>
      </p:sp>
    </p:spTree>
    <p:extLst>
      <p:ext uri="{BB962C8B-B14F-4D97-AF65-F5344CB8AC3E}">
        <p14:creationId xmlns:p14="http://schemas.microsoft.com/office/powerpoint/2010/main" val="30998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FE4B52-DE52-81CF-1FC2-B030E49F0E9B}"/>
              </a:ext>
            </a:extLst>
          </p:cNvPr>
          <p:cNvSpPr/>
          <p:nvPr/>
        </p:nvSpPr>
        <p:spPr>
          <a:xfrm>
            <a:off x="1618018" y="1211456"/>
            <a:ext cx="1208186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Tools Information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1B652-8C56-F48E-DD8D-E2B84A0F5FC2}"/>
              </a:ext>
            </a:extLst>
          </p:cNvPr>
          <p:cNvSpPr/>
          <p:nvPr/>
        </p:nvSpPr>
        <p:spPr>
          <a:xfrm>
            <a:off x="1378560" y="77400"/>
            <a:ext cx="628010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8E380A-2376-DDB0-F36C-611C8FD70A28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0" name="Graphic 9" descr="Male profile outline">
            <a:extLst>
              <a:ext uri="{FF2B5EF4-FFF2-40B4-BE49-F238E27FC236}">
                <a16:creationId xmlns:a16="http://schemas.microsoft.com/office/drawing/2014/main" id="{4D202791-C934-A338-15FA-E6463AC52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057" y="746999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FC260-0F9C-88F1-644F-8E1E326A8B84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 flipV="1">
            <a:off x="917052" y="1465073"/>
            <a:ext cx="700966" cy="2150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F36466-B27F-3762-4F9B-2A686C018BB5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>
            <a:off x="2826204" y="1465073"/>
            <a:ext cx="2696389" cy="133672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11F60142-6F7C-743E-4569-D0FF559B6EFF}"/>
              </a:ext>
            </a:extLst>
          </p:cNvPr>
          <p:cNvSpPr/>
          <p:nvPr/>
        </p:nvSpPr>
        <p:spPr>
          <a:xfrm>
            <a:off x="5522593" y="1345128"/>
            <a:ext cx="1107647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Tools Information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F5A14187-8008-005A-8EF8-25A833A7A25D}"/>
              </a:ext>
            </a:extLst>
          </p:cNvPr>
          <p:cNvSpPr/>
          <p:nvPr/>
        </p:nvSpPr>
        <p:spPr>
          <a:xfrm>
            <a:off x="4451114" y="1110088"/>
            <a:ext cx="2927758" cy="1552106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0187E-14AF-D180-2921-6D729034A6BC}"/>
              </a:ext>
            </a:extLst>
          </p:cNvPr>
          <p:cNvSpPr txBox="1"/>
          <p:nvPr/>
        </p:nvSpPr>
        <p:spPr>
          <a:xfrm>
            <a:off x="4450044" y="74336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9878E95D-51E4-812E-8F44-ED7D245582A3}"/>
              </a:ext>
            </a:extLst>
          </p:cNvPr>
          <p:cNvSpPr/>
          <p:nvPr/>
        </p:nvSpPr>
        <p:spPr>
          <a:xfrm>
            <a:off x="1310570" y="993014"/>
            <a:ext cx="2653925" cy="1821673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E49D9-41B4-1BDF-5050-2774F9ED2238}"/>
              </a:ext>
            </a:extLst>
          </p:cNvPr>
          <p:cNvSpPr txBox="1"/>
          <p:nvPr/>
        </p:nvSpPr>
        <p:spPr>
          <a:xfrm>
            <a:off x="2393754" y="711568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Web tier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C06E44-BA2E-24BC-A926-008AAB43015B}"/>
              </a:ext>
            </a:extLst>
          </p:cNvPr>
          <p:cNvCxnSpPr>
            <a:cxnSpLocks/>
            <a:stCxn id="20" idx="3"/>
            <a:endCxn id="175" idx="1"/>
          </p:cNvCxnSpPr>
          <p:nvPr/>
        </p:nvCxnSpPr>
        <p:spPr>
          <a:xfrm>
            <a:off x="3879103" y="4167442"/>
            <a:ext cx="1526260" cy="938232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8BA95-5509-1938-C44A-76CC1D49A131}"/>
              </a:ext>
            </a:extLst>
          </p:cNvPr>
          <p:cNvGrpSpPr/>
          <p:nvPr/>
        </p:nvGrpSpPr>
        <p:grpSpPr>
          <a:xfrm>
            <a:off x="9081477" y="2802661"/>
            <a:ext cx="1871451" cy="1708871"/>
            <a:chOff x="7465418" y="3528896"/>
            <a:chExt cx="1871451" cy="1708871"/>
          </a:xfrm>
        </p:grpSpPr>
        <p:pic>
          <p:nvPicPr>
            <p:cNvPr id="26" name="Graphic 25" descr="Open folder with solid fill">
              <a:extLst>
                <a:ext uri="{FF2B5EF4-FFF2-40B4-BE49-F238E27FC236}">
                  <a16:creationId xmlns:a16="http://schemas.microsoft.com/office/drawing/2014/main" id="{7E9DC740-0256-353E-3CCF-553EBF92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ACB5DFDF-8F6F-5964-2EBD-AA135437C332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7ED890-ED4D-09F9-F253-383E1E79C803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9" name="Graphic 28" descr="Server with solid fill">
              <a:extLst>
                <a:ext uri="{FF2B5EF4-FFF2-40B4-BE49-F238E27FC236}">
                  <a16:creationId xmlns:a16="http://schemas.microsoft.com/office/drawing/2014/main" id="{9B7D3621-3D3E-056F-5F37-84389FB45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7CCFD-3856-5BF0-DB67-C29796D1F9CA}"/>
              </a:ext>
            </a:extLst>
          </p:cNvPr>
          <p:cNvSpPr/>
          <p:nvPr/>
        </p:nvSpPr>
        <p:spPr>
          <a:xfrm>
            <a:off x="2591472" y="2037850"/>
            <a:ext cx="1241571" cy="5072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Configuration Service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75A05-8D26-BF12-AACF-063C68D5CBBF}"/>
              </a:ext>
            </a:extLst>
          </p:cNvPr>
          <p:cNvCxnSpPr>
            <a:cxnSpLocks/>
            <a:stCxn id="30" idx="3"/>
            <a:endCxn id="156" idx="2"/>
          </p:cNvCxnSpPr>
          <p:nvPr/>
        </p:nvCxnSpPr>
        <p:spPr>
          <a:xfrm flipV="1">
            <a:off x="3833043" y="2264233"/>
            <a:ext cx="1692231" cy="2723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81A607-95EB-A7D1-CABE-BFE2D77D3CF3}"/>
              </a:ext>
            </a:extLst>
          </p:cNvPr>
          <p:cNvSpPr/>
          <p:nvPr/>
        </p:nvSpPr>
        <p:spPr>
          <a:xfrm>
            <a:off x="2637532" y="3913825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Discover Alive Remote Machines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5A73FA-36E8-D912-DF31-33B0F81EE6FC}"/>
              </a:ext>
            </a:extLst>
          </p:cNvPr>
          <p:cNvSpPr/>
          <p:nvPr/>
        </p:nvSpPr>
        <p:spPr>
          <a:xfrm>
            <a:off x="9081477" y="70985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34FCCB-2394-7C68-99EF-14AF28BB192E}"/>
              </a:ext>
            </a:extLst>
          </p:cNvPr>
          <p:cNvSpPr/>
          <p:nvPr/>
        </p:nvSpPr>
        <p:spPr>
          <a:xfrm>
            <a:off x="355708" y="1372360"/>
            <a:ext cx="561344" cy="2284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User</a:t>
            </a:r>
          </a:p>
        </p:txBody>
      </p:sp>
      <p:pic>
        <p:nvPicPr>
          <p:cNvPr id="85" name="Graphic 84" descr="Male profile outline">
            <a:extLst>
              <a:ext uri="{FF2B5EF4-FFF2-40B4-BE49-F238E27FC236}">
                <a16:creationId xmlns:a16="http://schemas.microsoft.com/office/drawing/2014/main" id="{8D74CF71-DAA8-19E2-47A9-B3C57F8D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4" y="1669001"/>
            <a:ext cx="914400" cy="9144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61A451-2F2E-ADA4-E681-146F49A334F2}"/>
              </a:ext>
            </a:extLst>
          </p:cNvPr>
          <p:cNvSpPr/>
          <p:nvPr/>
        </p:nvSpPr>
        <p:spPr>
          <a:xfrm>
            <a:off x="335974" y="2226162"/>
            <a:ext cx="562639" cy="2643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997E12-FA92-6A30-CEE8-2242080DF22F}"/>
              </a:ext>
            </a:extLst>
          </p:cNvPr>
          <p:cNvCxnSpPr>
            <a:cxnSpLocks/>
            <a:stCxn id="86" idx="3"/>
            <a:endCxn id="30" idx="1"/>
          </p:cNvCxnSpPr>
          <p:nvPr/>
        </p:nvCxnSpPr>
        <p:spPr>
          <a:xfrm flipV="1">
            <a:off x="898613" y="2291467"/>
            <a:ext cx="1692859" cy="66872"/>
          </a:xfrm>
          <a:prstGeom prst="straightConnector1">
            <a:avLst/>
          </a:prstGeom>
          <a:ln>
            <a:solidFill>
              <a:srgbClr val="0070C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ylinder 155">
            <a:extLst>
              <a:ext uri="{FF2B5EF4-FFF2-40B4-BE49-F238E27FC236}">
                <a16:creationId xmlns:a16="http://schemas.microsoft.com/office/drawing/2014/main" id="{32A83588-65E9-CCCC-529A-9D17A0E82970}"/>
              </a:ext>
            </a:extLst>
          </p:cNvPr>
          <p:cNvSpPr/>
          <p:nvPr/>
        </p:nvSpPr>
        <p:spPr>
          <a:xfrm>
            <a:off x="5525274" y="2010616"/>
            <a:ext cx="1104965" cy="50723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Configuration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A2B9D0B-855E-7506-A8DA-176C6759F682}"/>
              </a:ext>
            </a:extLst>
          </p:cNvPr>
          <p:cNvSpPr/>
          <p:nvPr/>
        </p:nvSpPr>
        <p:spPr>
          <a:xfrm>
            <a:off x="5405363" y="4852057"/>
            <a:ext cx="1241571" cy="5072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Machine Version Info Service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AE20AC2-F18A-6E29-B93E-B0C16B1E303E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3879103" y="3850013"/>
            <a:ext cx="5242550" cy="31742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4DB6AD3-B185-C52E-672D-FE14452EF07B}"/>
              </a:ext>
            </a:extLst>
          </p:cNvPr>
          <p:cNvSpPr txBox="1"/>
          <p:nvPr/>
        </p:nvSpPr>
        <p:spPr>
          <a:xfrm>
            <a:off x="5340166" y="3891202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2. Check if IP is alive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185C55-F387-AEEE-75BA-C6DBEE960EEF}"/>
              </a:ext>
            </a:extLst>
          </p:cNvPr>
          <p:cNvCxnSpPr>
            <a:cxnSpLocks/>
            <a:stCxn id="30" idx="2"/>
            <a:endCxn id="20" idx="0"/>
          </p:cNvCxnSpPr>
          <p:nvPr/>
        </p:nvCxnSpPr>
        <p:spPr>
          <a:xfrm>
            <a:off x="3212258" y="2545084"/>
            <a:ext cx="46060" cy="13687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CC7AEC8-3286-518E-1BB0-2E409889E7F9}"/>
              </a:ext>
            </a:extLst>
          </p:cNvPr>
          <p:cNvSpPr txBox="1"/>
          <p:nvPr/>
        </p:nvSpPr>
        <p:spPr>
          <a:xfrm>
            <a:off x="3047869" y="3196690"/>
            <a:ext cx="112707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1. Read IP range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06EC163-522E-55A6-2D25-8D76C7B433CA}"/>
              </a:ext>
            </a:extLst>
          </p:cNvPr>
          <p:cNvSpPr txBox="1"/>
          <p:nvPr/>
        </p:nvSpPr>
        <p:spPr>
          <a:xfrm>
            <a:off x="3773978" y="4528892"/>
            <a:ext cx="141519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3. Check if is FEC</a:t>
            </a:r>
            <a:br>
              <a:rPr lang="en-US" dirty="0"/>
            </a:br>
            <a:r>
              <a:rPr lang="en-US" dirty="0"/>
              <a:t>If yes – get SW versions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C285F98-3FAE-CB23-BECA-9C0FA89BF542}"/>
              </a:ext>
            </a:extLst>
          </p:cNvPr>
          <p:cNvCxnSpPr>
            <a:cxnSpLocks/>
            <a:stCxn id="175" idx="3"/>
            <a:endCxn id="27" idx="2"/>
          </p:cNvCxnSpPr>
          <p:nvPr/>
        </p:nvCxnSpPr>
        <p:spPr>
          <a:xfrm flipV="1">
            <a:off x="6646934" y="4511532"/>
            <a:ext cx="3390357" cy="594142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068A548-520A-2A61-17DB-313D994B2FF0}"/>
              </a:ext>
            </a:extLst>
          </p:cNvPr>
          <p:cNvSpPr txBox="1"/>
          <p:nvPr/>
        </p:nvSpPr>
        <p:spPr>
          <a:xfrm>
            <a:off x="7378872" y="4808603"/>
            <a:ext cx="141519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Try Get versions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D390169-8F17-F3B7-05A2-88293BE5BDAE}"/>
              </a:ext>
            </a:extLst>
          </p:cNvPr>
          <p:cNvCxnSpPr>
            <a:stCxn id="175" idx="2"/>
            <a:endCxn id="6" idx="2"/>
          </p:cNvCxnSpPr>
          <p:nvPr/>
        </p:nvCxnSpPr>
        <p:spPr>
          <a:xfrm rot="5400000" flipH="1">
            <a:off x="2303829" y="1636972"/>
            <a:ext cx="3640601" cy="3804038"/>
          </a:xfrm>
          <a:prstGeom prst="bentConnector3">
            <a:avLst>
              <a:gd name="adj1" fmla="val -6279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AD95400-FD73-F503-B522-BFABC30D72C2}"/>
              </a:ext>
            </a:extLst>
          </p:cNvPr>
          <p:cNvSpPr txBox="1"/>
          <p:nvPr/>
        </p:nvSpPr>
        <p:spPr>
          <a:xfrm>
            <a:off x="3356249" y="5705697"/>
            <a:ext cx="204911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4. If there is version and its not in DB – add to DB</a:t>
            </a:r>
          </a:p>
        </p:txBody>
      </p:sp>
    </p:spTree>
    <p:extLst>
      <p:ext uri="{BB962C8B-B14F-4D97-AF65-F5344CB8AC3E}">
        <p14:creationId xmlns:p14="http://schemas.microsoft.com/office/powerpoint/2010/main" val="10775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80DCD7-B682-2AEB-B903-4BD7788208B8}"/>
              </a:ext>
            </a:extLst>
          </p:cNvPr>
          <p:cNvSpPr txBox="1"/>
          <p:nvPr/>
        </p:nvSpPr>
        <p:spPr>
          <a:xfrm>
            <a:off x="5315536" y="263483"/>
            <a:ext cx="3820073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MySQL DB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2E3C69F-591A-D908-8826-94D9D73F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17754"/>
              </p:ext>
            </p:extLst>
          </p:nvPr>
        </p:nvGraphicFramePr>
        <p:xfrm>
          <a:off x="459320" y="1530220"/>
          <a:ext cx="627703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490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477658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955354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694576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zz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tt</a:t>
                      </a:r>
                      <a:r>
                        <a:rPr lang="en-US" sz="18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Last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3CB604-0A42-EA53-0DA0-633AF4294946}"/>
              </a:ext>
            </a:extLst>
          </p:cNvPr>
          <p:cNvSpPr txBox="1"/>
          <p:nvPr/>
        </p:nvSpPr>
        <p:spPr>
          <a:xfrm>
            <a:off x="459321" y="61582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Tools Information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5680CA-23FA-BF4C-770F-F298784E0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469"/>
              </p:ext>
            </p:extLst>
          </p:nvPr>
        </p:nvGraphicFramePr>
        <p:xfrm>
          <a:off x="459322" y="3826380"/>
          <a:ext cx="9540355" cy="1833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6355">
                  <a:extLst>
                    <a:ext uri="{9D8B030D-6E8A-4147-A177-3AD203B41FA5}">
                      <a16:colId xmlns:a16="http://schemas.microsoft.com/office/drawing/2014/main" val="1858332102"/>
                    </a:ext>
                  </a:extLst>
                </a:gridCol>
                <a:gridCol w="953044">
                  <a:extLst>
                    <a:ext uri="{9D8B030D-6E8A-4147-A177-3AD203B41FA5}">
                      <a16:colId xmlns:a16="http://schemas.microsoft.com/office/drawing/2014/main" val="4137473826"/>
                    </a:ext>
                  </a:extLst>
                </a:gridCol>
                <a:gridCol w="1009980">
                  <a:extLst>
                    <a:ext uri="{9D8B030D-6E8A-4147-A177-3AD203B41FA5}">
                      <a16:colId xmlns:a16="http://schemas.microsoft.com/office/drawing/2014/main" val="324709493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948440891"/>
                    </a:ext>
                  </a:extLst>
                </a:gridCol>
                <a:gridCol w="1098615">
                  <a:extLst>
                    <a:ext uri="{9D8B030D-6E8A-4147-A177-3AD203B41FA5}">
                      <a16:colId xmlns:a16="http://schemas.microsoft.com/office/drawing/2014/main" val="1660577018"/>
                    </a:ext>
                  </a:extLst>
                </a:gridCol>
                <a:gridCol w="1314606">
                  <a:extLst>
                    <a:ext uri="{9D8B030D-6E8A-4147-A177-3AD203B41FA5}">
                      <a16:colId xmlns:a16="http://schemas.microsoft.com/office/drawing/2014/main" val="3624264348"/>
                    </a:ext>
                  </a:extLst>
                </a:gridCol>
                <a:gridCol w="1323726">
                  <a:extLst>
                    <a:ext uri="{9D8B030D-6E8A-4147-A177-3AD203B41FA5}">
                      <a16:colId xmlns:a16="http://schemas.microsoft.com/office/drawing/2014/main" val="992447662"/>
                    </a:ext>
                  </a:extLst>
                </a:gridCol>
                <a:gridCol w="1195780">
                  <a:extLst>
                    <a:ext uri="{9D8B030D-6E8A-4147-A177-3AD203B41FA5}">
                      <a16:colId xmlns:a16="http://schemas.microsoft.com/office/drawing/2014/main" val="2447786399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247229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From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 IP Address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ZZ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TT File 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Discover Frequency Minutes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Update Frequency Minutes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9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10.10.1.20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\Binaries\zzz.dll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\c$\Program Files\</a:t>
                      </a:r>
                      <a:r>
                        <a:rPr lang="en-US" sz="1000" dirty="0" err="1"/>
                        <a:t>xxxr</a:t>
                      </a:r>
                      <a:r>
                        <a:rPr lang="en-US" sz="1000" dirty="0"/>
                        <a:t>\</a:t>
                      </a:r>
                      <a:r>
                        <a:rPr lang="en-US" sz="1000" dirty="0" err="1"/>
                        <a:t>yyy</a:t>
                      </a:r>
                      <a:r>
                        <a:rPr lang="en-US" sz="1000" dirty="0"/>
                        <a:t>\Binaries\ttt.dll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2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18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E854DD0-607A-DEA4-68BE-126A6490F512}"/>
              </a:ext>
            </a:extLst>
          </p:cNvPr>
          <p:cNvSpPr txBox="1"/>
          <p:nvPr/>
        </p:nvSpPr>
        <p:spPr>
          <a:xfrm>
            <a:off x="459321" y="2911980"/>
            <a:ext cx="1797318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1603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BA1452-76A4-8821-5240-2860C151981E}"/>
              </a:ext>
            </a:extLst>
          </p:cNvPr>
          <p:cNvSpPr/>
          <p:nvPr/>
        </p:nvSpPr>
        <p:spPr>
          <a:xfrm>
            <a:off x="1378560" y="77400"/>
            <a:ext cx="7295657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5B5636-F5F4-36D1-69A5-99C5BB6DB866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E54098-8575-CEEB-7D50-2A46B499F163}"/>
              </a:ext>
            </a:extLst>
          </p:cNvPr>
          <p:cNvGrpSpPr/>
          <p:nvPr/>
        </p:nvGrpSpPr>
        <p:grpSpPr>
          <a:xfrm>
            <a:off x="9901836" y="829066"/>
            <a:ext cx="1871451" cy="1708871"/>
            <a:chOff x="7465418" y="3528896"/>
            <a:chExt cx="1871451" cy="1708871"/>
          </a:xfrm>
        </p:grpSpPr>
        <p:pic>
          <p:nvPicPr>
            <p:cNvPr id="17" name="Graphic 16" descr="Open folder with solid fill">
              <a:extLst>
                <a:ext uri="{FF2B5EF4-FFF2-40B4-BE49-F238E27FC236}">
                  <a16:creationId xmlns:a16="http://schemas.microsoft.com/office/drawing/2014/main" id="{9EE054F6-C5A0-FC48-E6CE-5C04F984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914400"/>
            </a:xfrm>
            <a:prstGeom prst="rect">
              <a:avLst/>
            </a:prstGeom>
          </p:spPr>
        </p:pic>
        <p:sp>
          <p:nvSpPr>
            <p:cNvPr id="18" name="Rectangle: Single Corner Rounded 17">
              <a:extLst>
                <a:ext uri="{FF2B5EF4-FFF2-40B4-BE49-F238E27FC236}">
                  <a16:creationId xmlns:a16="http://schemas.microsoft.com/office/drawing/2014/main" id="{F5FC123B-4EC3-0028-CC56-7CCC38E5B0A1}"/>
                </a:ext>
              </a:extLst>
            </p:cNvPr>
            <p:cNvSpPr/>
            <p:nvPr/>
          </p:nvSpPr>
          <p:spPr>
            <a:xfrm>
              <a:off x="7505594" y="3914729"/>
              <a:ext cx="1831275" cy="1323038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AD4DD-E42F-185E-982B-D2CEDE4979F9}"/>
                </a:ext>
              </a:extLst>
            </p:cNvPr>
            <p:cNvSpPr txBox="1"/>
            <p:nvPr/>
          </p:nvSpPr>
          <p:spPr>
            <a:xfrm>
              <a:off x="7465418" y="3528896"/>
              <a:ext cx="666924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Lab tools</a:t>
              </a:r>
            </a:p>
          </p:txBody>
        </p:sp>
        <p:pic>
          <p:nvPicPr>
            <p:cNvPr id="20" name="Graphic 19" descr="Server with solid fill">
              <a:extLst>
                <a:ext uri="{FF2B5EF4-FFF2-40B4-BE49-F238E27FC236}">
                  <a16:creationId xmlns:a16="http://schemas.microsoft.com/office/drawing/2014/main" id="{AB166B96-3B27-A44E-EB5C-31F098CB2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1" y="4106813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E0B80-76DE-3BA4-8AC5-6A3CDB72BB03}"/>
              </a:ext>
            </a:extLst>
          </p:cNvPr>
          <p:cNvSpPr/>
          <p:nvPr/>
        </p:nvSpPr>
        <p:spPr>
          <a:xfrm>
            <a:off x="9853593" y="76062"/>
            <a:ext cx="191969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C91073-A08A-3351-573E-A733F77D7774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7" name="Graphic 6" descr="Male profile outline">
              <a:extLst>
                <a:ext uri="{FF2B5EF4-FFF2-40B4-BE49-F238E27FC236}">
                  <a16:creationId xmlns:a16="http://schemas.microsoft.com/office/drawing/2014/main" id="{530B7C77-D158-534D-DE0F-43A2ABF6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F645F2-E91D-B20E-0608-A6B2591B219D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F6E7FB-1952-1FF8-AA51-2A7827AF6AD8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26" name="Graphic 25" descr="Male profile outline">
              <a:extLst>
                <a:ext uri="{FF2B5EF4-FFF2-40B4-BE49-F238E27FC236}">
                  <a16:creationId xmlns:a16="http://schemas.microsoft.com/office/drawing/2014/main" id="{B79D3282-4F75-CBB2-2018-DE9E1A8B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7BA4E1-49A2-064A-6F79-6AE120443B5D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A109DD-552C-EA62-E03A-A93538ADD933}"/>
              </a:ext>
            </a:extLst>
          </p:cNvPr>
          <p:cNvCxnSpPr>
            <a:cxnSpLocks/>
            <a:stCxn id="27" idx="2"/>
            <a:endCxn id="64" idx="1"/>
          </p:cNvCxnSpPr>
          <p:nvPr/>
        </p:nvCxnSpPr>
        <p:spPr>
          <a:xfrm rot="16200000" flipH="1">
            <a:off x="3001869" y="210425"/>
            <a:ext cx="626022" cy="5355705"/>
          </a:xfrm>
          <a:prstGeom prst="bentConnector3">
            <a:avLst>
              <a:gd name="adj1" fmla="val 274564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18120F60-6CD1-7780-B590-15F8081B0DE0}"/>
              </a:ext>
            </a:extLst>
          </p:cNvPr>
          <p:cNvSpPr/>
          <p:nvPr/>
        </p:nvSpPr>
        <p:spPr>
          <a:xfrm>
            <a:off x="2137300" y="1014883"/>
            <a:ext cx="4608819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FE95-72E6-F2AA-AC8E-5D006DE6E0CE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14DCF7-65EE-661E-5CA8-BFC705454134}"/>
              </a:ext>
            </a:extLst>
          </p:cNvPr>
          <p:cNvGrpSpPr/>
          <p:nvPr/>
        </p:nvGrpSpPr>
        <p:grpSpPr>
          <a:xfrm>
            <a:off x="2302705" y="1168127"/>
            <a:ext cx="1354793" cy="1610895"/>
            <a:chOff x="2582354" y="1176268"/>
            <a:chExt cx="1354793" cy="161089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0A51D19-13B0-4D86-AFE4-105208A3D350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0969EC2-9E6E-8A8D-5BBC-B4992CB35AE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85F781-CE4B-AC4A-640F-7F77A99EDD77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D56B35-44C1-8A93-CC7F-0140EC8F14ED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0AA31D-8895-42E6-74F8-97413F49CE52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083FA8-D46A-CEDC-B229-CF94E0893DC4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F1E17579-A84B-8D87-A095-DB16C9B1B0CA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SQLite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E96D10-2416-CE61-6F72-8B8FB403ACBD}"/>
              </a:ext>
            </a:extLst>
          </p:cNvPr>
          <p:cNvGrpSpPr/>
          <p:nvPr/>
        </p:nvGrpSpPr>
        <p:grpSpPr>
          <a:xfrm>
            <a:off x="5367096" y="1179457"/>
            <a:ext cx="1221127" cy="1610895"/>
            <a:chOff x="4423393" y="1176268"/>
            <a:chExt cx="1221127" cy="161089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E438F7-33F0-5078-8323-51A0045ED807}"/>
                </a:ext>
              </a:extLst>
            </p:cNvPr>
            <p:cNvGrpSpPr/>
            <p:nvPr/>
          </p:nvGrpSpPr>
          <p:grpSpPr>
            <a:xfrm rot="16200000">
              <a:off x="4473645" y="1674190"/>
              <a:ext cx="1141087" cy="1084860"/>
              <a:chOff x="2906147" y="4294978"/>
              <a:chExt cx="1141087" cy="108486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0B59714-B69A-9ADF-9BA3-177FE4E32286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11AE07-7DE3-4636-E3DB-372012268CA4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6BD941F-6CCF-96E5-DAED-32853D451FE1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9C6D7C-4349-64D4-9417-BE972ADA6B04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43B858F-0D5B-E1C1-326C-8B7E9085531A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29" name="Cylinder 28">
              <a:extLst>
                <a:ext uri="{FF2B5EF4-FFF2-40B4-BE49-F238E27FC236}">
                  <a16:creationId xmlns:a16="http://schemas.microsoft.com/office/drawing/2014/main" id="{7788B3D2-0608-3A9E-01DC-2FFE8AC2B660}"/>
                </a:ext>
              </a:extLst>
            </p:cNvPr>
            <p:cNvSpPr/>
            <p:nvPr/>
          </p:nvSpPr>
          <p:spPr>
            <a:xfrm>
              <a:off x="4423393" y="1176268"/>
              <a:ext cx="1221127" cy="50723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Configuration</a:t>
              </a:r>
            </a:p>
          </p:txBody>
        </p:sp>
      </p:grpSp>
      <p:sp>
        <p:nvSpPr>
          <p:cNvPr id="64" name="Left Brace 63">
            <a:extLst>
              <a:ext uri="{FF2B5EF4-FFF2-40B4-BE49-F238E27FC236}">
                <a16:creationId xmlns:a16="http://schemas.microsoft.com/office/drawing/2014/main" id="{1F45ED25-A650-2CD0-67ED-DCDE86AB329E}"/>
              </a:ext>
            </a:extLst>
          </p:cNvPr>
          <p:cNvSpPr/>
          <p:nvPr/>
        </p:nvSpPr>
        <p:spPr>
          <a:xfrm rot="16200000">
            <a:off x="5687932" y="2281154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A95208-1A15-9E9E-66F2-11893747DF99}"/>
              </a:ext>
            </a:extLst>
          </p:cNvPr>
          <p:cNvSpPr/>
          <p:nvPr/>
        </p:nvSpPr>
        <p:spPr>
          <a:xfrm>
            <a:off x="8037803" y="3580029"/>
            <a:ext cx="701056" cy="5625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Alive IP Gather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CC247F4-A123-5DE4-7473-4E733DB1E8DB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1082457" y="1204199"/>
            <a:ext cx="1501183" cy="1571389"/>
          </a:xfrm>
          <a:prstGeom prst="bentConnector4">
            <a:avLst>
              <a:gd name="adj1" fmla="val 39848"/>
              <a:gd name="adj2" fmla="val 11454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A08810-5EE1-FFFF-36DD-F73319BCB279}"/>
              </a:ext>
            </a:extLst>
          </p:cNvPr>
          <p:cNvGrpSpPr/>
          <p:nvPr/>
        </p:nvGrpSpPr>
        <p:grpSpPr>
          <a:xfrm>
            <a:off x="414555" y="4832074"/>
            <a:ext cx="2157401" cy="1589190"/>
            <a:chOff x="1353010" y="4533236"/>
            <a:chExt cx="2157401" cy="15891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9245096-A43B-668E-C1A7-5F6E9F0844F7}"/>
                </a:ext>
              </a:extLst>
            </p:cNvPr>
            <p:cNvSpPr/>
            <p:nvPr/>
          </p:nvSpPr>
          <p:spPr>
            <a:xfrm>
              <a:off x="2420166" y="4533236"/>
              <a:ext cx="1090245" cy="158919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Tools Information System Scheduler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D48F86-A697-5E12-89A3-2BF6B5D79E75}"/>
                </a:ext>
              </a:extLst>
            </p:cNvPr>
            <p:cNvSpPr txBox="1"/>
            <p:nvPr/>
          </p:nvSpPr>
          <p:spPr>
            <a:xfrm>
              <a:off x="1353010" y="5041955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464B26-5B24-6D70-AF1B-0DBFFFC1F470}"/>
                </a:ext>
              </a:extLst>
            </p:cNvPr>
            <p:cNvSpPr/>
            <p:nvPr/>
          </p:nvSpPr>
          <p:spPr>
            <a:xfrm>
              <a:off x="1962729" y="4763697"/>
              <a:ext cx="452661" cy="10848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0713B-A1B1-3454-12CC-FA60543F13AE}"/>
              </a:ext>
            </a:extLst>
          </p:cNvPr>
          <p:cNvSpPr/>
          <p:nvPr/>
        </p:nvSpPr>
        <p:spPr>
          <a:xfrm>
            <a:off x="7063266" y="3572742"/>
            <a:ext cx="701057" cy="5195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Version Gather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D67358D-4049-22DB-BA6F-82311B2ADEDE}"/>
              </a:ext>
            </a:extLst>
          </p:cNvPr>
          <p:cNvCxnSpPr>
            <a:cxnSpLocks/>
            <a:stCxn id="18" idx="2"/>
            <a:endCxn id="68" idx="0"/>
          </p:cNvCxnSpPr>
          <p:nvPr/>
        </p:nvCxnSpPr>
        <p:spPr>
          <a:xfrm rot="5400000">
            <a:off x="9101945" y="1824324"/>
            <a:ext cx="1042092" cy="2469319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65E5E57-7070-0F04-4E7E-0524737930C8}"/>
              </a:ext>
            </a:extLst>
          </p:cNvPr>
          <p:cNvCxnSpPr>
            <a:cxnSpLocks/>
            <a:stCxn id="18" idx="2"/>
            <a:endCxn id="88" idx="0"/>
          </p:cNvCxnSpPr>
          <p:nvPr/>
        </p:nvCxnSpPr>
        <p:spPr>
          <a:xfrm rot="5400000">
            <a:off x="8618321" y="1333412"/>
            <a:ext cx="1034805" cy="3443855"/>
          </a:xfrm>
          <a:prstGeom prst="bentConnector3">
            <a:avLst>
              <a:gd name="adj1" fmla="val 50000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D4419E0-D620-2759-F119-310784F72F07}"/>
              </a:ext>
            </a:extLst>
          </p:cNvPr>
          <p:cNvCxnSpPr>
            <a:cxnSpLocks/>
            <a:stCxn id="25" idx="3"/>
            <a:endCxn id="97" idx="0"/>
          </p:cNvCxnSpPr>
          <p:nvPr/>
        </p:nvCxnSpPr>
        <p:spPr>
          <a:xfrm flipH="1">
            <a:off x="719355" y="1486581"/>
            <a:ext cx="197697" cy="3854212"/>
          </a:xfrm>
          <a:prstGeom prst="bentConnector4">
            <a:avLst>
              <a:gd name="adj1" fmla="val -115631"/>
              <a:gd name="adj2" fmla="val 51482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45A59D8-E465-2B7F-F934-BE007EE4DBBC}"/>
              </a:ext>
            </a:extLst>
          </p:cNvPr>
          <p:cNvCxnSpPr>
            <a:cxnSpLocks/>
            <a:stCxn id="84" idx="0"/>
            <a:endCxn id="56" idx="1"/>
          </p:cNvCxnSpPr>
          <p:nvPr/>
        </p:nvCxnSpPr>
        <p:spPr>
          <a:xfrm rot="5400000" flipH="1" flipV="1">
            <a:off x="5068055" y="3088895"/>
            <a:ext cx="802495" cy="1985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topwatch 75% with solid fill">
            <a:extLst>
              <a:ext uri="{FF2B5EF4-FFF2-40B4-BE49-F238E27FC236}">
                <a16:creationId xmlns:a16="http://schemas.microsoft.com/office/drawing/2014/main" id="{FBF171D4-A0CE-EDF8-01C3-895560221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4261" y="5370185"/>
            <a:ext cx="585517" cy="565766"/>
          </a:xfrm>
          <a:prstGeom prst="rect">
            <a:avLst/>
          </a:prstGeom>
        </p:spPr>
      </p:pic>
      <p:pic>
        <p:nvPicPr>
          <p:cNvPr id="159" name="Graphic 158" descr="Stopwatch 75% with solid fill">
            <a:extLst>
              <a:ext uri="{FF2B5EF4-FFF2-40B4-BE49-F238E27FC236}">
                <a16:creationId xmlns:a16="http://schemas.microsoft.com/office/drawing/2014/main" id="{96DEC678-0904-4CED-AEFD-CAA09243D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91130" y="5884175"/>
            <a:ext cx="585517" cy="56576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57835F5-5CBA-64EA-AA11-8FE36A91332F}"/>
              </a:ext>
            </a:extLst>
          </p:cNvPr>
          <p:cNvSpPr txBox="1"/>
          <p:nvPr/>
        </p:nvSpPr>
        <p:spPr>
          <a:xfrm>
            <a:off x="1814624" y="5567279"/>
            <a:ext cx="666924" cy="3385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discovery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8017D9-317C-E170-9370-FB139850AE8C}"/>
              </a:ext>
            </a:extLst>
          </p:cNvPr>
          <p:cNvSpPr txBox="1"/>
          <p:nvPr/>
        </p:nvSpPr>
        <p:spPr>
          <a:xfrm>
            <a:off x="1824581" y="6020118"/>
            <a:ext cx="666924" cy="3385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update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6655EEB-B1F6-0AB7-467D-0B0380341AD1}"/>
              </a:ext>
            </a:extLst>
          </p:cNvPr>
          <p:cNvGrpSpPr/>
          <p:nvPr/>
        </p:nvGrpSpPr>
        <p:grpSpPr>
          <a:xfrm>
            <a:off x="7840074" y="5152217"/>
            <a:ext cx="1898576" cy="1269047"/>
            <a:chOff x="7012159" y="4998335"/>
            <a:chExt cx="1898576" cy="1269047"/>
          </a:xfrm>
        </p:grpSpPr>
        <p:pic>
          <p:nvPicPr>
            <p:cNvPr id="114" name="Graphic 113" descr="Computer with solid fill">
              <a:extLst>
                <a:ext uri="{FF2B5EF4-FFF2-40B4-BE49-F238E27FC236}">
                  <a16:creationId xmlns:a16="http://schemas.microsoft.com/office/drawing/2014/main" id="{D370AA1C-3FC7-8427-9EBD-065A7E276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67247" y="5338002"/>
              <a:ext cx="462557" cy="462557"/>
            </a:xfrm>
            <a:prstGeom prst="rect">
              <a:avLst/>
            </a:prstGeom>
          </p:spPr>
        </p:pic>
        <p:sp>
          <p:nvSpPr>
            <p:cNvPr id="117" name="Rectangle: Single Corner Rounded 116">
              <a:extLst>
                <a:ext uri="{FF2B5EF4-FFF2-40B4-BE49-F238E27FC236}">
                  <a16:creationId xmlns:a16="http://schemas.microsoft.com/office/drawing/2014/main" id="{1958DE4F-27A0-2026-473D-167FCB6F7046}"/>
                </a:ext>
              </a:extLst>
            </p:cNvPr>
            <p:cNvSpPr/>
            <p:nvPr/>
          </p:nvSpPr>
          <p:spPr>
            <a:xfrm>
              <a:off x="7012159" y="5249016"/>
              <a:ext cx="1898576" cy="1018366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71492A4-7E4D-9D91-3AD1-9C4E1ED5B224}"/>
                </a:ext>
              </a:extLst>
            </p:cNvPr>
            <p:cNvSpPr txBox="1"/>
            <p:nvPr/>
          </p:nvSpPr>
          <p:spPr>
            <a:xfrm>
              <a:off x="7135759" y="4998335"/>
              <a:ext cx="1684749" cy="3385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Consumer Service</a:t>
              </a:r>
              <a:endParaRPr 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20" name="Graphic 119" descr="Computer with solid fill">
              <a:extLst>
                <a:ext uri="{FF2B5EF4-FFF2-40B4-BE49-F238E27FC236}">
                  <a16:creationId xmlns:a16="http://schemas.microsoft.com/office/drawing/2014/main" id="{85549C1C-60A3-FA92-96DB-E5D5A865C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4506" y="5338002"/>
              <a:ext cx="462557" cy="462557"/>
            </a:xfrm>
            <a:prstGeom prst="rect">
              <a:avLst/>
            </a:prstGeom>
          </p:spPr>
        </p:pic>
        <p:pic>
          <p:nvPicPr>
            <p:cNvPr id="121" name="Graphic 120" descr="Computer with solid fill">
              <a:extLst>
                <a:ext uri="{FF2B5EF4-FFF2-40B4-BE49-F238E27FC236}">
                  <a16:creationId xmlns:a16="http://schemas.microsoft.com/office/drawing/2014/main" id="{C94A24ED-1467-23AA-C213-47888EDC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36509" y="5338002"/>
              <a:ext cx="462557" cy="462557"/>
            </a:xfrm>
            <a:prstGeom prst="rect">
              <a:avLst/>
            </a:prstGeom>
          </p:spPr>
        </p:pic>
        <p:pic>
          <p:nvPicPr>
            <p:cNvPr id="125" name="Graphic 124" descr="Computer with solid fill">
              <a:extLst>
                <a:ext uri="{FF2B5EF4-FFF2-40B4-BE49-F238E27FC236}">
                  <a16:creationId xmlns:a16="http://schemas.microsoft.com/office/drawing/2014/main" id="{423A18AB-8EB6-2284-041C-219D74578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73430" y="5749630"/>
              <a:ext cx="462557" cy="462557"/>
            </a:xfrm>
            <a:prstGeom prst="rect">
              <a:avLst/>
            </a:prstGeom>
          </p:spPr>
        </p:pic>
        <p:pic>
          <p:nvPicPr>
            <p:cNvPr id="126" name="Graphic 125" descr="Computer with solid fill">
              <a:extLst>
                <a:ext uri="{FF2B5EF4-FFF2-40B4-BE49-F238E27FC236}">
                  <a16:creationId xmlns:a16="http://schemas.microsoft.com/office/drawing/2014/main" id="{34ED55D2-7907-AE38-E51C-0AE41C3E3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8323" y="5742128"/>
              <a:ext cx="462557" cy="462557"/>
            </a:xfrm>
            <a:prstGeom prst="rect">
              <a:avLst/>
            </a:prstGeom>
          </p:spPr>
        </p:pic>
        <p:pic>
          <p:nvPicPr>
            <p:cNvPr id="127" name="Graphic 126" descr="Computer with solid fill">
              <a:extLst>
                <a:ext uri="{FF2B5EF4-FFF2-40B4-BE49-F238E27FC236}">
                  <a16:creationId xmlns:a16="http://schemas.microsoft.com/office/drawing/2014/main" id="{D8C26A02-040B-AC45-8FE8-F8050F67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7590" y="5753431"/>
              <a:ext cx="462557" cy="462557"/>
            </a:xfrm>
            <a:prstGeom prst="rect">
              <a:avLst/>
            </a:prstGeom>
          </p:spPr>
        </p:pic>
      </p:grp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2F8BA42-EABF-542D-94A8-77B658A63E3A}"/>
              </a:ext>
            </a:extLst>
          </p:cNvPr>
          <p:cNvCxnSpPr>
            <a:cxnSpLocks/>
            <a:stCxn id="119" idx="0"/>
            <a:endCxn id="88" idx="2"/>
          </p:cNvCxnSpPr>
          <p:nvPr/>
        </p:nvCxnSpPr>
        <p:spPr>
          <a:xfrm rot="16200000" flipV="1">
            <a:off x="7579960" y="3926128"/>
            <a:ext cx="1059925" cy="139225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22CCD62-EDFA-1964-3C3E-BAD06981B925}"/>
              </a:ext>
            </a:extLst>
          </p:cNvPr>
          <p:cNvCxnSpPr>
            <a:cxnSpLocks/>
            <a:stCxn id="119" idx="0"/>
            <a:endCxn id="68" idx="2"/>
          </p:cNvCxnSpPr>
          <p:nvPr/>
        </p:nvCxnSpPr>
        <p:spPr>
          <a:xfrm rot="16200000" flipV="1">
            <a:off x="8092369" y="4438537"/>
            <a:ext cx="1009642" cy="41771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6354BCA-0573-AABF-AC59-7CD6BF4FD779}"/>
              </a:ext>
            </a:extLst>
          </p:cNvPr>
          <p:cNvCxnSpPr>
            <a:cxnSpLocks/>
            <a:stCxn id="119" idx="1"/>
            <a:endCxn id="170" idx="1"/>
          </p:cNvCxnSpPr>
          <p:nvPr/>
        </p:nvCxnSpPr>
        <p:spPr>
          <a:xfrm rot="10800000">
            <a:off x="2986394" y="3253198"/>
            <a:ext cx="4977280" cy="2068298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D767AEF0-91E5-C591-A702-C0AFD3770ABF}"/>
              </a:ext>
            </a:extLst>
          </p:cNvPr>
          <p:cNvSpPr/>
          <p:nvPr/>
        </p:nvSpPr>
        <p:spPr>
          <a:xfrm rot="16200000">
            <a:off x="2681593" y="2333063"/>
            <a:ext cx="609601" cy="1230669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9F3CF1-29E1-4668-466F-B133C0C0B83A}"/>
              </a:ext>
            </a:extLst>
          </p:cNvPr>
          <p:cNvGrpSpPr/>
          <p:nvPr/>
        </p:nvGrpSpPr>
        <p:grpSpPr>
          <a:xfrm>
            <a:off x="3238503" y="5513296"/>
            <a:ext cx="1718616" cy="838372"/>
            <a:chOff x="3578539" y="4502421"/>
            <a:chExt cx="1718616" cy="8383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A58002-8E2E-F26B-A8C1-46DD411237D9}"/>
                </a:ext>
              </a:extLst>
            </p:cNvPr>
            <p:cNvSpPr/>
            <p:nvPr/>
          </p:nvSpPr>
          <p:spPr>
            <a:xfrm>
              <a:off x="4627389" y="4502421"/>
              <a:ext cx="669766" cy="8374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Message Queue Publish Service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45DA23-BCEF-12D3-5C8A-836B0AD7511E}"/>
                </a:ext>
              </a:extLst>
            </p:cNvPr>
            <p:cNvSpPr txBox="1"/>
            <p:nvPr/>
          </p:nvSpPr>
          <p:spPr>
            <a:xfrm>
              <a:off x="3578539" y="4781590"/>
              <a:ext cx="609600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D84C44-9B39-8166-87F0-1A73DE1E7C02}"/>
                </a:ext>
              </a:extLst>
            </p:cNvPr>
            <p:cNvSpPr/>
            <p:nvPr/>
          </p:nvSpPr>
          <p:spPr>
            <a:xfrm>
              <a:off x="4188258" y="4503332"/>
              <a:ext cx="452661" cy="8374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4B3C45-E1E4-F8F6-F80A-5159533E4E74}"/>
              </a:ext>
            </a:extLst>
          </p:cNvPr>
          <p:cNvCxnSpPr>
            <a:stCxn id="158" idx="3"/>
            <a:endCxn id="14" idx="0"/>
          </p:cNvCxnSpPr>
          <p:nvPr/>
        </p:nvCxnSpPr>
        <p:spPr>
          <a:xfrm>
            <a:off x="3049778" y="5653068"/>
            <a:ext cx="493525" cy="139397"/>
          </a:xfrm>
          <a:prstGeom prst="bentConnector2">
            <a:avLst/>
          </a:prstGeom>
          <a:ln w="25400" cmpd="sng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4172B93-2C52-1121-5EF9-F78FD4C8BA0B}"/>
              </a:ext>
            </a:extLst>
          </p:cNvPr>
          <p:cNvCxnSpPr>
            <a:cxnSpLocks/>
            <a:stCxn id="159" idx="3"/>
            <a:endCxn id="14" idx="2"/>
          </p:cNvCxnSpPr>
          <p:nvPr/>
        </p:nvCxnSpPr>
        <p:spPr>
          <a:xfrm flipV="1">
            <a:off x="3076647" y="6038686"/>
            <a:ext cx="466656" cy="128372"/>
          </a:xfrm>
          <a:prstGeom prst="bentConnector2">
            <a:avLst/>
          </a:prstGeom>
          <a:ln w="25400" cmpd="sng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79BE09-4814-CBD6-6224-809174E0022D}"/>
              </a:ext>
            </a:extLst>
          </p:cNvPr>
          <p:cNvGrpSpPr/>
          <p:nvPr/>
        </p:nvGrpSpPr>
        <p:grpSpPr>
          <a:xfrm>
            <a:off x="3816432" y="1184445"/>
            <a:ext cx="1354793" cy="1610895"/>
            <a:chOff x="2582354" y="1176268"/>
            <a:chExt cx="1354793" cy="161089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9D936D-6682-7C44-089F-9905FD00FCC1}"/>
                </a:ext>
              </a:extLst>
            </p:cNvPr>
            <p:cNvGrpSpPr/>
            <p:nvPr/>
          </p:nvGrpSpPr>
          <p:grpSpPr>
            <a:xfrm rot="16200000">
              <a:off x="2712063" y="1674190"/>
              <a:ext cx="1141087" cy="1084859"/>
              <a:chOff x="2906147" y="4294978"/>
              <a:chExt cx="1141087" cy="108485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56180D-EF1C-1DA1-98D1-C9417CF10BAE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CC867C5-C700-7962-FF1F-A55B471CDCD3}"/>
                  </a:ext>
                </a:extLst>
              </p:cNvPr>
              <p:cNvSpPr txBox="1"/>
              <p:nvPr/>
            </p:nvSpPr>
            <p:spPr>
              <a:xfrm>
                <a:off x="2909582" y="4294978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B10A2D-F24E-82B8-22F3-4435E7D1034C}"/>
                  </a:ext>
                </a:extLst>
              </p:cNvPr>
              <p:cNvSpPr txBox="1"/>
              <p:nvPr/>
            </p:nvSpPr>
            <p:spPr>
              <a:xfrm>
                <a:off x="2909582" y="4574524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43E794-16AA-4D67-2104-12BA10BDAB7F}"/>
                  </a:ext>
                </a:extLst>
              </p:cNvPr>
              <p:cNvSpPr txBox="1"/>
              <p:nvPr/>
            </p:nvSpPr>
            <p:spPr>
              <a:xfrm>
                <a:off x="2906147" y="4854070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CB7A16-7310-4B10-9F24-5FDE87ADA37B}"/>
                  </a:ext>
                </a:extLst>
              </p:cNvPr>
              <p:cNvSpPr txBox="1"/>
              <p:nvPr/>
            </p:nvSpPr>
            <p:spPr>
              <a:xfrm>
                <a:off x="2910909" y="5133616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</p:grpSp>
        <p:sp>
          <p:nvSpPr>
            <p:cNvPr id="37" name="Cylinder 36">
              <a:extLst>
                <a:ext uri="{FF2B5EF4-FFF2-40B4-BE49-F238E27FC236}">
                  <a16:creationId xmlns:a16="http://schemas.microsoft.com/office/drawing/2014/main" id="{4AC46D2E-F799-C1D1-76E8-3E94C90BDB25}"/>
                </a:ext>
              </a:extLst>
            </p:cNvPr>
            <p:cNvSpPr/>
            <p:nvPr/>
          </p:nvSpPr>
          <p:spPr>
            <a:xfrm>
              <a:off x="2582354" y="1176268"/>
              <a:ext cx="1354793" cy="507234"/>
            </a:xfrm>
            <a:prstGeom prst="can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DB Tools Information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Neo4j</a:t>
              </a:r>
            </a:p>
          </p:txBody>
        </p:sp>
      </p:grp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A264538-3A8B-B11B-AE42-BBFEEA1A88E1}"/>
              </a:ext>
            </a:extLst>
          </p:cNvPr>
          <p:cNvCxnSpPr>
            <a:cxnSpLocks/>
            <a:stCxn id="119" idx="1"/>
            <a:endCxn id="46" idx="1"/>
          </p:cNvCxnSpPr>
          <p:nvPr/>
        </p:nvCxnSpPr>
        <p:spPr>
          <a:xfrm rot="10800000">
            <a:off x="4376914" y="2791906"/>
            <a:ext cx="3586761" cy="2529590"/>
          </a:xfrm>
          <a:prstGeom prst="bentConnector2">
            <a:avLst/>
          </a:prstGeom>
          <a:ln w="22225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FE5050-9D0C-6082-4026-5C1B54FFD0AF}"/>
              </a:ext>
            </a:extLst>
          </p:cNvPr>
          <p:cNvCxnSpPr>
            <a:cxnSpLocks/>
            <a:stCxn id="7" idx="3"/>
            <a:endCxn id="44" idx="1"/>
          </p:cNvCxnSpPr>
          <p:nvPr/>
        </p:nvCxnSpPr>
        <p:spPr>
          <a:xfrm>
            <a:off x="1082457" y="1204199"/>
            <a:ext cx="3014910" cy="1587707"/>
          </a:xfrm>
          <a:prstGeom prst="bentConnector4">
            <a:avLst>
              <a:gd name="adj1" fmla="val 8773"/>
              <a:gd name="adj2" fmla="val 140288"/>
            </a:avLst>
          </a:prstGeom>
          <a:ln>
            <a:solidFill>
              <a:schemeClr val="bg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84C995F-2538-C979-50AE-1EC38FC27CB7}"/>
              </a:ext>
            </a:extLst>
          </p:cNvPr>
          <p:cNvGrpSpPr/>
          <p:nvPr/>
        </p:nvGrpSpPr>
        <p:grpSpPr>
          <a:xfrm>
            <a:off x="5370799" y="5653366"/>
            <a:ext cx="2188561" cy="529908"/>
            <a:chOff x="5189880" y="4706712"/>
            <a:chExt cx="2188561" cy="529908"/>
          </a:xfrm>
        </p:grpSpPr>
        <p:sp>
          <p:nvSpPr>
            <p:cNvPr id="91" name="Arrow: Pentagon 90">
              <a:extLst>
                <a:ext uri="{FF2B5EF4-FFF2-40B4-BE49-F238E27FC236}">
                  <a16:creationId xmlns:a16="http://schemas.microsoft.com/office/drawing/2014/main" id="{28D660AF-E8FC-7D38-CF09-16EDAFEF07EB}"/>
                </a:ext>
              </a:extLst>
            </p:cNvPr>
            <p:cNvSpPr/>
            <p:nvPr/>
          </p:nvSpPr>
          <p:spPr>
            <a:xfrm>
              <a:off x="5189880" y="4706712"/>
              <a:ext cx="2188561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96" name="Graphic 95" descr="Envelope with solid fill">
              <a:extLst>
                <a:ext uri="{FF2B5EF4-FFF2-40B4-BE49-F238E27FC236}">
                  <a16:creationId xmlns:a16="http://schemas.microsoft.com/office/drawing/2014/main" id="{CED03E96-8B28-68AA-B09C-AA1B4C1E5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60034" y="4714927"/>
              <a:ext cx="511215" cy="511215"/>
            </a:xfrm>
            <a:prstGeom prst="rect">
              <a:avLst/>
            </a:prstGeom>
          </p:spPr>
        </p:pic>
        <p:pic>
          <p:nvPicPr>
            <p:cNvPr id="77" name="Graphic 76" descr="Envelope with solid fill">
              <a:extLst>
                <a:ext uri="{FF2B5EF4-FFF2-40B4-BE49-F238E27FC236}">
                  <a16:creationId xmlns:a16="http://schemas.microsoft.com/office/drawing/2014/main" id="{FC3037AF-C3FF-E85C-2F49-B6643C4A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1451" y="4716288"/>
              <a:ext cx="511215" cy="511215"/>
            </a:xfrm>
            <a:prstGeom prst="rect">
              <a:avLst/>
            </a:prstGeom>
          </p:spPr>
        </p:pic>
        <p:pic>
          <p:nvPicPr>
            <p:cNvPr id="79" name="Graphic 78" descr="Envelope with solid fill">
              <a:extLst>
                <a:ext uri="{FF2B5EF4-FFF2-40B4-BE49-F238E27FC236}">
                  <a16:creationId xmlns:a16="http://schemas.microsoft.com/office/drawing/2014/main" id="{4280B2DC-3A5E-7789-AD71-F497B363B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13543" y="4725405"/>
              <a:ext cx="511215" cy="511215"/>
            </a:xfrm>
            <a:prstGeom prst="rect">
              <a:avLst/>
            </a:prstGeom>
          </p:spPr>
        </p:pic>
        <p:pic>
          <p:nvPicPr>
            <p:cNvPr id="1026" name="Picture 2" descr="RabbitMQ (@RabbitMQ) / Twitter">
              <a:extLst>
                <a:ext uri="{FF2B5EF4-FFF2-40B4-BE49-F238E27FC236}">
                  <a16:creationId xmlns:a16="http://schemas.microsoft.com/office/drawing/2014/main" id="{F88CA3CF-57A4-14AD-B62E-72BCED00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844" y="4755336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6F7E9EC7-2325-C072-815E-11DFCAD65887}"/>
              </a:ext>
            </a:extLst>
          </p:cNvPr>
          <p:cNvSpPr/>
          <p:nvPr/>
        </p:nvSpPr>
        <p:spPr>
          <a:xfrm>
            <a:off x="4834384" y="3589413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BBD0D01-D78B-A3CD-6D72-B2DF1B72F20B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127564-560D-C4D2-3EDF-CED8C8BBA8A6}"/>
              </a:ext>
            </a:extLst>
          </p:cNvPr>
          <p:cNvCxnSpPr>
            <a:stCxn id="13" idx="3"/>
            <a:endCxn id="79" idx="1"/>
          </p:cNvCxnSpPr>
          <p:nvPr/>
        </p:nvCxnSpPr>
        <p:spPr>
          <a:xfrm flipV="1">
            <a:off x="4957119" y="5927667"/>
            <a:ext cx="437343" cy="43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6329CEE-2EAD-3DD1-708A-7A8F22838834}"/>
              </a:ext>
            </a:extLst>
          </p:cNvPr>
          <p:cNvCxnSpPr>
            <a:cxnSpLocks/>
            <a:stCxn id="91" idx="3"/>
            <a:endCxn id="117" idx="1"/>
          </p:cNvCxnSpPr>
          <p:nvPr/>
        </p:nvCxnSpPr>
        <p:spPr>
          <a:xfrm>
            <a:off x="7559360" y="5908974"/>
            <a:ext cx="280714" cy="3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7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>
            <a:extLst>
              <a:ext uri="{FF2B5EF4-FFF2-40B4-BE49-F238E27FC236}">
                <a16:creationId xmlns:a16="http://schemas.microsoft.com/office/drawing/2014/main" id="{EF8E5D85-B0B0-3AC0-513A-51EAFF65BC62}"/>
              </a:ext>
            </a:extLst>
          </p:cNvPr>
          <p:cNvSpPr txBox="1"/>
          <p:nvPr/>
        </p:nvSpPr>
        <p:spPr>
          <a:xfrm rot="16200000">
            <a:off x="8889107" y="2190406"/>
            <a:ext cx="60960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GET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11BA4A3-766B-10A9-8D63-F1C09CB79052}"/>
              </a:ext>
            </a:extLst>
          </p:cNvPr>
          <p:cNvSpPr txBox="1"/>
          <p:nvPr/>
        </p:nvSpPr>
        <p:spPr>
          <a:xfrm rot="16200000">
            <a:off x="8505400" y="2171361"/>
            <a:ext cx="609600" cy="24622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95913-7954-8055-E3C3-759E1135918A}"/>
              </a:ext>
            </a:extLst>
          </p:cNvPr>
          <p:cNvSpPr/>
          <p:nvPr/>
        </p:nvSpPr>
        <p:spPr>
          <a:xfrm>
            <a:off x="1378560" y="77400"/>
            <a:ext cx="8822453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B550F3-2315-9581-EBFA-AF48CB68C563}"/>
              </a:ext>
            </a:extLst>
          </p:cNvPr>
          <p:cNvSpPr/>
          <p:nvPr/>
        </p:nvSpPr>
        <p:spPr>
          <a:xfrm>
            <a:off x="30463" y="76062"/>
            <a:ext cx="995904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8C9B-B72D-DA9D-5B1E-F8B1BB5932B0}"/>
              </a:ext>
            </a:extLst>
          </p:cNvPr>
          <p:cNvGrpSpPr/>
          <p:nvPr/>
        </p:nvGrpSpPr>
        <p:grpSpPr>
          <a:xfrm>
            <a:off x="10593536" y="829066"/>
            <a:ext cx="1179751" cy="1226237"/>
            <a:chOff x="7465418" y="3528896"/>
            <a:chExt cx="1871451" cy="1226237"/>
          </a:xfrm>
        </p:grpSpPr>
        <p:pic>
          <p:nvPicPr>
            <p:cNvPr id="7" name="Graphic 6" descr="Open folder with solid fill">
              <a:extLst>
                <a:ext uri="{FF2B5EF4-FFF2-40B4-BE49-F238E27FC236}">
                  <a16:creationId xmlns:a16="http://schemas.microsoft.com/office/drawing/2014/main" id="{974F050A-1FF3-645A-2E67-CAAF78E2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95878" y="4106813"/>
              <a:ext cx="914400" cy="547652"/>
            </a:xfrm>
            <a:prstGeom prst="rect">
              <a:avLst/>
            </a:prstGeom>
          </p:spPr>
        </p:pic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8B4B694E-0430-499D-9E08-5A0919022290}"/>
                </a:ext>
              </a:extLst>
            </p:cNvPr>
            <p:cNvSpPr/>
            <p:nvPr/>
          </p:nvSpPr>
          <p:spPr>
            <a:xfrm>
              <a:off x="7505594" y="3914729"/>
              <a:ext cx="1831275" cy="840404"/>
            </a:xfrm>
            <a:prstGeom prst="round1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028D7-5364-91E6-3BDB-04838C6EFC04}"/>
                </a:ext>
              </a:extLst>
            </p:cNvPr>
            <p:cNvSpPr txBox="1"/>
            <p:nvPr/>
          </p:nvSpPr>
          <p:spPr>
            <a:xfrm>
              <a:off x="7465418" y="3528896"/>
              <a:ext cx="1831275" cy="33855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/>
                <a:t>Remote machines</a:t>
              </a:r>
            </a:p>
          </p:txBody>
        </p:sp>
        <p:pic>
          <p:nvPicPr>
            <p:cNvPr id="10" name="Graphic 9" descr="Server with solid fill">
              <a:extLst>
                <a:ext uri="{FF2B5EF4-FFF2-40B4-BE49-F238E27FC236}">
                  <a16:creationId xmlns:a16="http://schemas.microsoft.com/office/drawing/2014/main" id="{39671705-6CEC-F020-BCA3-C7990409C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91752" y="4106813"/>
              <a:ext cx="914400" cy="547652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9945E-44F5-F821-0E10-707F7EFBB777}"/>
              </a:ext>
            </a:extLst>
          </p:cNvPr>
          <p:cNvSpPr/>
          <p:nvPr/>
        </p:nvSpPr>
        <p:spPr>
          <a:xfrm>
            <a:off x="10494627" y="76062"/>
            <a:ext cx="1278659" cy="6074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C3675-79F9-B6EB-F9AB-E52D6CCF1FB3}"/>
              </a:ext>
            </a:extLst>
          </p:cNvPr>
          <p:cNvGrpSpPr/>
          <p:nvPr/>
        </p:nvGrpSpPr>
        <p:grpSpPr>
          <a:xfrm>
            <a:off x="168057" y="746999"/>
            <a:ext cx="914400" cy="914400"/>
            <a:chOff x="168057" y="746999"/>
            <a:chExt cx="914400" cy="914400"/>
          </a:xfrm>
        </p:grpSpPr>
        <p:pic>
          <p:nvPicPr>
            <p:cNvPr id="13" name="Graphic 12" descr="Male profile outline">
              <a:extLst>
                <a:ext uri="{FF2B5EF4-FFF2-40B4-BE49-F238E27FC236}">
                  <a16:creationId xmlns:a16="http://schemas.microsoft.com/office/drawing/2014/main" id="{9AF650E6-1375-0ED4-84AF-9C5491EB4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057" y="746999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A31972-DEB1-2624-B40A-ABB130F5E887}"/>
                </a:ext>
              </a:extLst>
            </p:cNvPr>
            <p:cNvSpPr/>
            <p:nvPr/>
          </p:nvSpPr>
          <p:spPr>
            <a:xfrm>
              <a:off x="355708" y="1372360"/>
              <a:ext cx="561344" cy="22844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B64A8A-5C88-CD56-87C9-FC158ED3625A}"/>
              </a:ext>
            </a:extLst>
          </p:cNvPr>
          <p:cNvGrpSpPr/>
          <p:nvPr/>
        </p:nvGrpSpPr>
        <p:grpSpPr>
          <a:xfrm>
            <a:off x="172264" y="1669001"/>
            <a:ext cx="914400" cy="914400"/>
            <a:chOff x="172264" y="1669001"/>
            <a:chExt cx="914400" cy="914400"/>
          </a:xfrm>
        </p:grpSpPr>
        <p:pic>
          <p:nvPicPr>
            <p:cNvPr id="16" name="Graphic 15" descr="Male profile outline">
              <a:extLst>
                <a:ext uri="{FF2B5EF4-FFF2-40B4-BE49-F238E27FC236}">
                  <a16:creationId xmlns:a16="http://schemas.microsoft.com/office/drawing/2014/main" id="{283F1A48-6BBC-904B-F666-4B8D377A6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264" y="1669001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769075-8A3E-32FD-05FC-514D03091D81}"/>
                </a:ext>
              </a:extLst>
            </p:cNvPr>
            <p:cNvSpPr/>
            <p:nvPr/>
          </p:nvSpPr>
          <p:spPr>
            <a:xfrm>
              <a:off x="355708" y="2310913"/>
              <a:ext cx="562639" cy="26435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Admin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FF8251-F173-2DD6-5FF8-A80E550B702A}"/>
              </a:ext>
            </a:extLst>
          </p:cNvPr>
          <p:cNvCxnSpPr>
            <a:cxnSpLocks/>
            <a:stCxn id="17" idx="2"/>
            <a:endCxn id="37" idx="1"/>
          </p:cNvCxnSpPr>
          <p:nvPr/>
        </p:nvCxnSpPr>
        <p:spPr>
          <a:xfrm rot="16200000" flipH="1">
            <a:off x="2913399" y="298895"/>
            <a:ext cx="689443" cy="5242185"/>
          </a:xfrm>
          <a:prstGeom prst="bentConnector3">
            <a:avLst>
              <a:gd name="adj1" fmla="val 17226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68CF0419-249C-F6FE-1F93-EFEFA18CDA3B}"/>
              </a:ext>
            </a:extLst>
          </p:cNvPr>
          <p:cNvSpPr/>
          <p:nvPr/>
        </p:nvSpPr>
        <p:spPr>
          <a:xfrm>
            <a:off x="2137300" y="1014883"/>
            <a:ext cx="7382378" cy="2068299"/>
          </a:xfrm>
          <a:prstGeom prst="round1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130A9-33B8-BAC2-6298-389366537811}"/>
              </a:ext>
            </a:extLst>
          </p:cNvPr>
          <p:cNvSpPr txBox="1"/>
          <p:nvPr/>
        </p:nvSpPr>
        <p:spPr>
          <a:xfrm>
            <a:off x="3785768" y="729187"/>
            <a:ext cx="666924" cy="33855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en-US" sz="1000" dirty="0"/>
              <a:t>Data tier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62150A-A34C-B038-2985-7E6B18386888}"/>
              </a:ext>
            </a:extLst>
          </p:cNvPr>
          <p:cNvGrpSpPr/>
          <p:nvPr/>
        </p:nvGrpSpPr>
        <p:grpSpPr>
          <a:xfrm>
            <a:off x="2235281" y="1107572"/>
            <a:ext cx="1354793" cy="1534159"/>
            <a:chOff x="2582354" y="1176268"/>
            <a:chExt cx="1354793" cy="153415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582810-464F-D440-5B9D-3E9A739E4FEF}"/>
                </a:ext>
              </a:extLst>
            </p:cNvPr>
            <p:cNvGrpSpPr/>
            <p:nvPr/>
          </p:nvGrpSpPr>
          <p:grpSpPr>
            <a:xfrm rot="16200000">
              <a:off x="2750372" y="1635762"/>
              <a:ext cx="1064350" cy="1084980"/>
              <a:chOff x="2982884" y="4294857"/>
              <a:chExt cx="1064350" cy="108498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06B04E-9745-E96F-70C5-CD833BE1B508}"/>
                  </a:ext>
                </a:extLst>
              </p:cNvPr>
              <p:cNvSpPr txBox="1"/>
              <p:nvPr/>
            </p:nvSpPr>
            <p:spPr>
              <a:xfrm>
                <a:off x="2986319" y="4294857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97F7E9-7242-397C-E88C-83667E12C430}"/>
                  </a:ext>
                </a:extLst>
              </p:cNvPr>
              <p:cNvSpPr txBox="1"/>
              <p:nvPr/>
            </p:nvSpPr>
            <p:spPr>
              <a:xfrm>
                <a:off x="2986319" y="4574402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886F2-1FB6-FA62-88C0-01B13F2D6932}"/>
                  </a:ext>
                </a:extLst>
              </p:cNvPr>
              <p:cNvSpPr txBox="1"/>
              <p:nvPr/>
            </p:nvSpPr>
            <p:spPr>
              <a:xfrm>
                <a:off x="2982884" y="485394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2C5A9-0DF4-95F1-F794-EDB2734291EC}"/>
                  </a:ext>
                </a:extLst>
              </p:cNvPr>
              <p:cNvSpPr txBox="1"/>
              <p:nvPr/>
            </p:nvSpPr>
            <p:spPr>
              <a:xfrm>
                <a:off x="2987646" y="5133494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02B7B5-2A7D-E281-3B70-07F3A0954C3A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58E6E541-88B8-2D69-BFC0-3D36609F44B1}"/>
                </a:ext>
              </a:extLst>
            </p:cNvPr>
            <p:cNvSpPr/>
            <p:nvPr/>
          </p:nvSpPr>
          <p:spPr>
            <a:xfrm>
              <a:off x="2582354" y="1176268"/>
              <a:ext cx="1354793" cy="649420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0AC5F-4F9B-7F45-73A0-2B7946141E76}"/>
              </a:ext>
            </a:extLst>
          </p:cNvPr>
          <p:cNvGrpSpPr/>
          <p:nvPr/>
        </p:nvGrpSpPr>
        <p:grpSpPr>
          <a:xfrm>
            <a:off x="5265099" y="1108877"/>
            <a:ext cx="1221127" cy="1535331"/>
            <a:chOff x="4422877" y="1168268"/>
            <a:chExt cx="1221127" cy="153533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E405D8C-067B-35F8-1629-10E823E850D9}"/>
                </a:ext>
              </a:extLst>
            </p:cNvPr>
            <p:cNvGrpSpPr/>
            <p:nvPr/>
          </p:nvGrpSpPr>
          <p:grpSpPr>
            <a:xfrm rot="16200000">
              <a:off x="4516083" y="1631758"/>
              <a:ext cx="1057520" cy="1086162"/>
              <a:chOff x="2989714" y="4294979"/>
              <a:chExt cx="1057520" cy="108616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F7DD7-9249-1744-74D2-9577CAA6CAE2}"/>
                  </a:ext>
                </a:extLst>
              </p:cNvPr>
              <p:cNvSpPr txBox="1"/>
              <p:nvPr/>
            </p:nvSpPr>
            <p:spPr>
              <a:xfrm>
                <a:off x="2993149" y="4296283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62155-0C52-D3B6-A946-7D7D71D32198}"/>
                  </a:ext>
                </a:extLst>
              </p:cNvPr>
              <p:cNvSpPr txBox="1"/>
              <p:nvPr/>
            </p:nvSpPr>
            <p:spPr>
              <a:xfrm>
                <a:off x="2993149" y="4575828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98730A-9801-1315-D419-6B4A50EE3D3C}"/>
                  </a:ext>
                </a:extLst>
              </p:cNvPr>
              <p:cNvSpPr txBox="1"/>
              <p:nvPr/>
            </p:nvSpPr>
            <p:spPr>
              <a:xfrm>
                <a:off x="2989714" y="4855374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252054-9E59-66B4-F336-0DFCABE6E10F}"/>
                  </a:ext>
                </a:extLst>
              </p:cNvPr>
              <p:cNvSpPr txBox="1"/>
              <p:nvPr/>
            </p:nvSpPr>
            <p:spPr>
              <a:xfrm>
                <a:off x="2994476" y="5134920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FCE4AB-E580-3B0A-F7EF-117FBFDAC6C8}"/>
                  </a:ext>
                </a:extLst>
              </p:cNvPr>
              <p:cNvSpPr/>
              <p:nvPr/>
            </p:nvSpPr>
            <p:spPr>
              <a:xfrm>
                <a:off x="3528898" y="4294979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FEF9B3ED-19EB-0E6F-C87F-9A39DEC4E8D3}"/>
                </a:ext>
              </a:extLst>
            </p:cNvPr>
            <p:cNvSpPr/>
            <p:nvPr/>
          </p:nvSpPr>
          <p:spPr>
            <a:xfrm>
              <a:off x="4422877" y="1168268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Configuration</a:t>
              </a:r>
            </a:p>
          </p:txBody>
        </p:sp>
      </p:grpSp>
      <p:sp>
        <p:nvSpPr>
          <p:cNvPr id="37" name="Left Brace 36">
            <a:extLst>
              <a:ext uri="{FF2B5EF4-FFF2-40B4-BE49-F238E27FC236}">
                <a16:creationId xmlns:a16="http://schemas.microsoft.com/office/drawing/2014/main" id="{3F72D314-7AC7-973D-78AB-6F0F451E616C}"/>
              </a:ext>
            </a:extLst>
          </p:cNvPr>
          <p:cNvSpPr/>
          <p:nvPr/>
        </p:nvSpPr>
        <p:spPr>
          <a:xfrm rot="16200000">
            <a:off x="5574412" y="2385510"/>
            <a:ext cx="609601" cy="114879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781B30-A05D-6E3C-9606-6513869BC76A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1082457" y="1204199"/>
            <a:ext cx="1433638" cy="1434097"/>
          </a:xfrm>
          <a:prstGeom prst="bentConnector4">
            <a:avLst>
              <a:gd name="adj1" fmla="val 39370"/>
              <a:gd name="adj2" fmla="val 127054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303234-54ED-2DD8-4C40-31BD55F4E89E}"/>
              </a:ext>
            </a:extLst>
          </p:cNvPr>
          <p:cNvCxnSpPr>
            <a:cxnSpLocks/>
            <a:stCxn id="8" idx="3"/>
            <a:endCxn id="344" idx="6"/>
          </p:cNvCxnSpPr>
          <p:nvPr/>
        </p:nvCxnSpPr>
        <p:spPr>
          <a:xfrm flipH="1">
            <a:off x="9142739" y="1635101"/>
            <a:ext cx="2630548" cy="3712583"/>
          </a:xfrm>
          <a:prstGeom prst="bentConnector3">
            <a:avLst>
              <a:gd name="adj1" fmla="val -869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CB60803-6725-F0AD-BDD0-F4FD4A1DA0A5}"/>
              </a:ext>
            </a:extLst>
          </p:cNvPr>
          <p:cNvCxnSpPr>
            <a:cxnSpLocks/>
            <a:stCxn id="8" idx="2"/>
            <a:endCxn id="165" idx="6"/>
          </p:cNvCxnSpPr>
          <p:nvPr/>
        </p:nvCxnSpPr>
        <p:spPr>
          <a:xfrm rot="5400000">
            <a:off x="6289588" y="-907124"/>
            <a:ext cx="1944061" cy="786891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6F9D38E-F373-4FBC-35D8-7C7C8BB8A5A4}"/>
              </a:ext>
            </a:extLst>
          </p:cNvPr>
          <p:cNvCxnSpPr>
            <a:cxnSpLocks/>
            <a:stCxn id="14" idx="3"/>
            <a:endCxn id="42" idx="0"/>
          </p:cNvCxnSpPr>
          <p:nvPr/>
        </p:nvCxnSpPr>
        <p:spPr>
          <a:xfrm flipH="1">
            <a:off x="415072" y="1486581"/>
            <a:ext cx="501980" cy="4124102"/>
          </a:xfrm>
          <a:prstGeom prst="bentConnector4">
            <a:avLst>
              <a:gd name="adj1" fmla="val -45540"/>
              <a:gd name="adj2" fmla="val 5138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55CDEEE-B267-F69E-C91A-B147039C6C6D}"/>
              </a:ext>
            </a:extLst>
          </p:cNvPr>
          <p:cNvCxnSpPr>
            <a:cxnSpLocks/>
            <a:stCxn id="88" idx="0"/>
            <a:endCxn id="33" idx="1"/>
          </p:cNvCxnSpPr>
          <p:nvPr/>
        </p:nvCxnSpPr>
        <p:spPr>
          <a:xfrm rot="5400000" flipH="1" flipV="1">
            <a:off x="4996492" y="2839572"/>
            <a:ext cx="670705" cy="27311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1212265-350A-8317-ABB4-DED062EB2168}"/>
              </a:ext>
            </a:extLst>
          </p:cNvPr>
          <p:cNvGrpSpPr/>
          <p:nvPr/>
        </p:nvGrpSpPr>
        <p:grpSpPr>
          <a:xfrm>
            <a:off x="181202" y="5101964"/>
            <a:ext cx="2136989" cy="1589190"/>
            <a:chOff x="219191" y="4814622"/>
            <a:chExt cx="2136989" cy="15891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C37A84-D54C-5A68-92B3-1C7C74258431}"/>
                </a:ext>
              </a:extLst>
            </p:cNvPr>
            <p:cNvGrpSpPr/>
            <p:nvPr/>
          </p:nvGrpSpPr>
          <p:grpSpPr>
            <a:xfrm>
              <a:off x="219191" y="4814622"/>
              <a:ext cx="1773743" cy="1589190"/>
              <a:chOff x="1494870" y="4533236"/>
              <a:chExt cx="1773743" cy="15891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6B72A5C-D8BA-7FAC-07BC-7FFB97968B88}"/>
                  </a:ext>
                </a:extLst>
              </p:cNvPr>
              <p:cNvSpPr/>
              <p:nvPr/>
            </p:nvSpPr>
            <p:spPr>
              <a:xfrm>
                <a:off x="2420167" y="4533236"/>
                <a:ext cx="848446" cy="158919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Tools Information System Scheduler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275013-3962-2654-D3E9-26CDD32F2C20}"/>
                  </a:ext>
                </a:extLst>
              </p:cNvPr>
              <p:cNvSpPr txBox="1"/>
              <p:nvPr/>
            </p:nvSpPr>
            <p:spPr>
              <a:xfrm>
                <a:off x="1494870" y="5041955"/>
                <a:ext cx="46774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8F08F2-7F1E-D19D-104D-F59B9E309252}"/>
                  </a:ext>
                </a:extLst>
              </p:cNvPr>
              <p:cNvSpPr/>
              <p:nvPr/>
            </p:nvSpPr>
            <p:spPr>
              <a:xfrm>
                <a:off x="1962729" y="4763697"/>
                <a:ext cx="452661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49" name="Graphic 48" descr="Stopwatch 75% with solid fill">
              <a:extLst>
                <a:ext uri="{FF2B5EF4-FFF2-40B4-BE49-F238E27FC236}">
                  <a16:creationId xmlns:a16="http://schemas.microsoft.com/office/drawing/2014/main" id="{3F8A5BC5-BB10-2BE9-631E-EC8CBF10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5334" y="5417977"/>
              <a:ext cx="585517" cy="565766"/>
            </a:xfrm>
            <a:prstGeom prst="rect">
              <a:avLst/>
            </a:prstGeom>
          </p:spPr>
        </p:pic>
        <p:pic>
          <p:nvPicPr>
            <p:cNvPr id="50" name="Graphic 49" descr="Stopwatch 75% with solid fill">
              <a:extLst>
                <a:ext uri="{FF2B5EF4-FFF2-40B4-BE49-F238E27FC236}">
                  <a16:creationId xmlns:a16="http://schemas.microsoft.com/office/drawing/2014/main" id="{650B2F94-471D-5F9E-FE8E-95D2A1860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70663" y="5838046"/>
              <a:ext cx="585517" cy="56576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64E103-150E-E8C1-4185-2921AA911ACD}"/>
                </a:ext>
              </a:extLst>
            </p:cNvPr>
            <p:cNvSpPr txBox="1"/>
            <p:nvPr/>
          </p:nvSpPr>
          <p:spPr>
            <a:xfrm>
              <a:off x="1194799" y="5566530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discovery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47BCE8-770C-8BDC-23D7-27D20B96469B}"/>
                </a:ext>
              </a:extLst>
            </p:cNvPr>
            <p:cNvSpPr txBox="1"/>
            <p:nvPr/>
          </p:nvSpPr>
          <p:spPr>
            <a:xfrm>
              <a:off x="1194799" y="5968805"/>
              <a:ext cx="666924" cy="338558"/>
            </a:xfrm>
            <a:prstGeom prst="rect">
              <a:avLst/>
            </a:prstGeom>
            <a:solidFill>
              <a:srgbClr val="002060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update</a:t>
              </a:r>
            </a:p>
          </p:txBody>
        </p: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3E14D492-A1E9-F607-0266-3A7B893184FC}"/>
              </a:ext>
            </a:extLst>
          </p:cNvPr>
          <p:cNvSpPr/>
          <p:nvPr/>
        </p:nvSpPr>
        <p:spPr>
          <a:xfrm rot="16200000">
            <a:off x="2639287" y="2264289"/>
            <a:ext cx="609601" cy="1182727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F2B245-4831-4429-5818-75114C243403}"/>
              </a:ext>
            </a:extLst>
          </p:cNvPr>
          <p:cNvGrpSpPr/>
          <p:nvPr/>
        </p:nvGrpSpPr>
        <p:grpSpPr>
          <a:xfrm>
            <a:off x="4139320" y="5733793"/>
            <a:ext cx="1597520" cy="848036"/>
            <a:chOff x="3705841" y="4300871"/>
            <a:chExt cx="1597520" cy="84803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610767-4148-0FA2-BCE3-213231C627A0}"/>
                </a:ext>
              </a:extLst>
            </p:cNvPr>
            <p:cNvSpPr/>
            <p:nvPr/>
          </p:nvSpPr>
          <p:spPr>
            <a:xfrm>
              <a:off x="4188258" y="4503332"/>
              <a:ext cx="452661" cy="5244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528B5-CA97-BBF8-CC94-047876A38E0E}"/>
                </a:ext>
              </a:extLst>
            </p:cNvPr>
            <p:cNvSpPr/>
            <p:nvPr/>
          </p:nvSpPr>
          <p:spPr>
            <a:xfrm>
              <a:off x="4627389" y="4300871"/>
              <a:ext cx="675972" cy="84803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Alive IP Gather Producer Service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2EC5A6-9E0A-AB3A-A0FA-AF8F46D74CA1}"/>
                </a:ext>
              </a:extLst>
            </p:cNvPr>
            <p:cNvSpPr txBox="1"/>
            <p:nvPr/>
          </p:nvSpPr>
          <p:spPr>
            <a:xfrm>
              <a:off x="3705841" y="4630588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EF23DE-C610-A3C5-9F71-8F0F878B8040}"/>
              </a:ext>
            </a:extLst>
          </p:cNvPr>
          <p:cNvCxnSpPr>
            <a:cxnSpLocks/>
            <a:stCxn id="49" idx="3"/>
            <a:endCxn id="107" idx="1"/>
          </p:cNvCxnSpPr>
          <p:nvPr/>
        </p:nvCxnSpPr>
        <p:spPr>
          <a:xfrm>
            <a:off x="2302862" y="5988202"/>
            <a:ext cx="559521" cy="198888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38F326-8A01-A7A0-4FDE-C9C6A50D614F}"/>
              </a:ext>
            </a:extLst>
          </p:cNvPr>
          <p:cNvGrpSpPr/>
          <p:nvPr/>
        </p:nvGrpSpPr>
        <p:grpSpPr>
          <a:xfrm>
            <a:off x="3736117" y="1104406"/>
            <a:ext cx="1354793" cy="1551124"/>
            <a:chOff x="2574621" y="1177863"/>
            <a:chExt cx="1354793" cy="155112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7D21BD-4CF6-E78B-7F71-057E4963C393}"/>
                </a:ext>
              </a:extLst>
            </p:cNvPr>
            <p:cNvGrpSpPr/>
            <p:nvPr/>
          </p:nvGrpSpPr>
          <p:grpSpPr>
            <a:xfrm rot="16200000">
              <a:off x="2740847" y="1644798"/>
              <a:ext cx="1082911" cy="1085467"/>
              <a:chOff x="2964323" y="4294370"/>
              <a:chExt cx="1082911" cy="108546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C38052-C065-BC5B-2A37-88DFE2E8368D}"/>
                  </a:ext>
                </a:extLst>
              </p:cNvPr>
              <p:cNvSpPr txBox="1"/>
              <p:nvPr/>
            </p:nvSpPr>
            <p:spPr>
              <a:xfrm>
                <a:off x="2967758" y="4294370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D4A73F-CB3A-3450-15A0-75B40F16CCC7}"/>
                  </a:ext>
                </a:extLst>
              </p:cNvPr>
              <p:cNvSpPr txBox="1"/>
              <p:nvPr/>
            </p:nvSpPr>
            <p:spPr>
              <a:xfrm>
                <a:off x="2967758" y="4573916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5B429-0DCD-0F3F-284F-28DBD8138D81}"/>
                  </a:ext>
                </a:extLst>
              </p:cNvPr>
              <p:cNvSpPr txBox="1"/>
              <p:nvPr/>
            </p:nvSpPr>
            <p:spPr>
              <a:xfrm>
                <a:off x="2964323" y="4853462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2F8AB70-1A73-7448-B005-C962EB51B4A0}"/>
                  </a:ext>
                </a:extLst>
              </p:cNvPr>
              <p:cNvSpPr txBox="1"/>
              <p:nvPr/>
            </p:nvSpPr>
            <p:spPr>
              <a:xfrm>
                <a:off x="2969085" y="5133008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B84F3E-45F2-6A9D-99CF-2E5618ED559C}"/>
                  </a:ext>
                </a:extLst>
              </p:cNvPr>
              <p:cNvSpPr/>
              <p:nvPr/>
            </p:nvSpPr>
            <p:spPr>
              <a:xfrm>
                <a:off x="3528898" y="4294978"/>
                <a:ext cx="518336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74" name="Cylinder 73">
              <a:extLst>
                <a:ext uri="{FF2B5EF4-FFF2-40B4-BE49-F238E27FC236}">
                  <a16:creationId xmlns:a16="http://schemas.microsoft.com/office/drawing/2014/main" id="{B57D0D6D-7C5A-3B64-7D3A-4447856E30FF}"/>
                </a:ext>
              </a:extLst>
            </p:cNvPr>
            <p:cNvSpPr/>
            <p:nvPr/>
          </p:nvSpPr>
          <p:spPr>
            <a:xfrm>
              <a:off x="2574621" y="1177863"/>
              <a:ext cx="1354793" cy="642874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Remote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Machines </a:t>
              </a:r>
            </a:p>
            <a:p>
              <a:r>
                <a:rPr lang="en-US" sz="1000" dirty="0">
                  <a:solidFill>
                    <a:schemeClr val="tx1"/>
                  </a:solidFill>
                </a:rPr>
                <a:t>Information</a:t>
              </a:r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66B78DF-8750-C7BC-97F6-77A795FDC52C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1082457" y="1204199"/>
            <a:ext cx="2941720" cy="1447897"/>
          </a:xfrm>
          <a:prstGeom prst="bentConnector4">
            <a:avLst>
              <a:gd name="adj1" fmla="val 26283"/>
              <a:gd name="adj2" fmla="val 149972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5EB4887-421D-54B2-72D0-F60B1E222A33}"/>
              </a:ext>
            </a:extLst>
          </p:cNvPr>
          <p:cNvSpPr/>
          <p:nvPr/>
        </p:nvSpPr>
        <p:spPr>
          <a:xfrm>
            <a:off x="4659642" y="3311479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To all components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6DA70F-8CEF-CD90-E43F-B7848508A9E7}"/>
              </a:ext>
            </a:extLst>
          </p:cNvPr>
          <p:cNvSpPr/>
          <p:nvPr/>
        </p:nvSpPr>
        <p:spPr>
          <a:xfrm>
            <a:off x="168057" y="746999"/>
            <a:ext cx="914400" cy="100353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C080F55-9B34-EFAC-53EE-F6D5886125DC}"/>
              </a:ext>
            </a:extLst>
          </p:cNvPr>
          <p:cNvGrpSpPr/>
          <p:nvPr/>
        </p:nvGrpSpPr>
        <p:grpSpPr>
          <a:xfrm>
            <a:off x="6650735" y="1107695"/>
            <a:ext cx="1221127" cy="1531505"/>
            <a:chOff x="7701507" y="1207479"/>
            <a:chExt cx="1221127" cy="153150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EBFEE00-1DD6-10CA-E8DF-C04050957035}"/>
                </a:ext>
              </a:extLst>
            </p:cNvPr>
            <p:cNvGrpSpPr/>
            <p:nvPr/>
          </p:nvGrpSpPr>
          <p:grpSpPr>
            <a:xfrm>
              <a:off x="7775456" y="1751630"/>
              <a:ext cx="1084859" cy="987354"/>
              <a:chOff x="6836897" y="2180895"/>
              <a:chExt cx="1084859" cy="98735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85A8341-DE58-F2F5-0BD7-9A8F0182D375}"/>
                  </a:ext>
                </a:extLst>
              </p:cNvPr>
              <p:cNvSpPr txBox="1"/>
              <p:nvPr/>
            </p:nvSpPr>
            <p:spPr>
              <a:xfrm rot="16200000">
                <a:off x="7484221" y="2724739"/>
                <a:ext cx="609600" cy="24622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GET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887158-6A34-4E49-A8C5-3D392B6DBBFC}"/>
                  </a:ext>
                </a:extLst>
              </p:cNvPr>
              <p:cNvSpPr txBox="1"/>
              <p:nvPr/>
            </p:nvSpPr>
            <p:spPr>
              <a:xfrm rot="16200000">
                <a:off x="6934473" y="2736903"/>
                <a:ext cx="609600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1B17C7-B245-3953-F341-8E53C5874116}"/>
                  </a:ext>
                </a:extLst>
              </p:cNvPr>
              <p:cNvSpPr txBox="1"/>
              <p:nvPr/>
            </p:nvSpPr>
            <p:spPr>
              <a:xfrm rot="16200000">
                <a:off x="7214019" y="2740338"/>
                <a:ext cx="609600" cy="246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EE4ECA0-016A-AAA0-33FB-B3E277801470}"/>
                  </a:ext>
                </a:extLst>
              </p:cNvPr>
              <p:cNvSpPr txBox="1"/>
              <p:nvPr/>
            </p:nvSpPr>
            <p:spPr>
              <a:xfrm rot="16200000">
                <a:off x="6660956" y="2736902"/>
                <a:ext cx="609600" cy="246221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DELETE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5D03734-59B1-90E5-D508-043AE97A1EA5}"/>
                  </a:ext>
                </a:extLst>
              </p:cNvPr>
              <p:cNvSpPr/>
              <p:nvPr/>
            </p:nvSpPr>
            <p:spPr>
              <a:xfrm rot="16200000">
                <a:off x="7158973" y="1858819"/>
                <a:ext cx="440708" cy="108485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851CEA99-FD5B-E3EA-4309-EDF47AD12526}"/>
                </a:ext>
              </a:extLst>
            </p:cNvPr>
            <p:cNvSpPr/>
            <p:nvPr/>
          </p:nvSpPr>
          <p:spPr>
            <a:xfrm>
              <a:off x="7701507" y="1207479"/>
              <a:ext cx="1221127" cy="642874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</a:rPr>
                <a:t>DB IP</a:t>
              </a: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9DFD1B6-0330-DAF7-5051-8106581621A4}"/>
              </a:ext>
            </a:extLst>
          </p:cNvPr>
          <p:cNvSpPr/>
          <p:nvPr/>
        </p:nvSpPr>
        <p:spPr>
          <a:xfrm>
            <a:off x="7972669" y="1175420"/>
            <a:ext cx="1443298" cy="46800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Cache service</a:t>
            </a:r>
          </a:p>
        </p:txBody>
      </p:sp>
      <p:pic>
        <p:nvPicPr>
          <p:cNvPr id="99" name="Picture 2" descr="Introducing Redis Cache Cluster Support">
            <a:extLst>
              <a:ext uri="{FF2B5EF4-FFF2-40B4-BE49-F238E27FC236}">
                <a16:creationId xmlns:a16="http://schemas.microsoft.com/office/drawing/2014/main" id="{BE288246-1AB8-678C-9472-1C327D24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60" y="1186777"/>
            <a:ext cx="522820" cy="44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7E048B83-E706-C80D-0B32-CE44F6D1F3DB}"/>
              </a:ext>
            </a:extLst>
          </p:cNvPr>
          <p:cNvSpPr/>
          <p:nvPr/>
        </p:nvSpPr>
        <p:spPr>
          <a:xfrm>
            <a:off x="2862383" y="5904206"/>
            <a:ext cx="701057" cy="565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Generate IPs in range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ADF2709-BFFD-F5E8-3696-6C95AF438F7F}"/>
              </a:ext>
            </a:extLst>
          </p:cNvPr>
          <p:cNvGrpSpPr/>
          <p:nvPr/>
        </p:nvGrpSpPr>
        <p:grpSpPr>
          <a:xfrm>
            <a:off x="6222971" y="5882850"/>
            <a:ext cx="1583339" cy="530101"/>
            <a:chOff x="6235456" y="5739414"/>
            <a:chExt cx="1583339" cy="530101"/>
          </a:xfrm>
        </p:grpSpPr>
        <p:sp>
          <p:nvSpPr>
            <p:cNvPr id="119" name="Arrow: Pentagon 118">
              <a:extLst>
                <a:ext uri="{FF2B5EF4-FFF2-40B4-BE49-F238E27FC236}">
                  <a16:creationId xmlns:a16="http://schemas.microsoft.com/office/drawing/2014/main" id="{4A8FC9A6-525F-A94E-1E41-82EE0CE3BD49}"/>
                </a:ext>
              </a:extLst>
            </p:cNvPr>
            <p:cNvSpPr/>
            <p:nvPr/>
          </p:nvSpPr>
          <p:spPr>
            <a:xfrm>
              <a:off x="6253353" y="5739414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21" name="Graphic 120" descr="Envelope with solid fill">
              <a:extLst>
                <a:ext uri="{FF2B5EF4-FFF2-40B4-BE49-F238E27FC236}">
                  <a16:creationId xmlns:a16="http://schemas.microsoft.com/office/drawing/2014/main" id="{14C54FB8-A1F0-4842-40EB-FB892A34F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72704" y="5758299"/>
              <a:ext cx="511215" cy="511215"/>
            </a:xfrm>
            <a:prstGeom prst="rect">
              <a:avLst/>
            </a:prstGeom>
          </p:spPr>
        </p:pic>
        <p:pic>
          <p:nvPicPr>
            <p:cNvPr id="122" name="Graphic 121" descr="Envelope with solid fill">
              <a:extLst>
                <a:ext uri="{FF2B5EF4-FFF2-40B4-BE49-F238E27FC236}">
                  <a16:creationId xmlns:a16="http://schemas.microsoft.com/office/drawing/2014/main" id="{83D60E2E-5388-E7E4-50F1-0BC85155A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35456" y="5758300"/>
              <a:ext cx="511215" cy="511215"/>
            </a:xfrm>
            <a:prstGeom prst="rect">
              <a:avLst/>
            </a:prstGeom>
          </p:spPr>
        </p:pic>
        <p:pic>
          <p:nvPicPr>
            <p:cNvPr id="123" name="Picture 2" descr="RabbitMQ (@RabbitMQ) / Twitter">
              <a:extLst>
                <a:ext uri="{FF2B5EF4-FFF2-40B4-BE49-F238E27FC236}">
                  <a16:creationId xmlns:a16="http://schemas.microsoft.com/office/drawing/2014/main" id="{6F729106-003C-BBCE-6B83-878EF7F0E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039" y="5781518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CBD441-EC3F-44A6-4D63-B795B90BF98C}"/>
              </a:ext>
            </a:extLst>
          </p:cNvPr>
          <p:cNvGrpSpPr/>
          <p:nvPr/>
        </p:nvGrpSpPr>
        <p:grpSpPr>
          <a:xfrm>
            <a:off x="6716425" y="4324531"/>
            <a:ext cx="1584359" cy="907913"/>
            <a:chOff x="6246549" y="4015013"/>
            <a:chExt cx="1584359" cy="90791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B98603C-A62C-8A63-9FE0-9F2D528CD990}"/>
                </a:ext>
              </a:extLst>
            </p:cNvPr>
            <p:cNvSpPr/>
            <p:nvPr/>
          </p:nvSpPr>
          <p:spPr>
            <a:xfrm>
              <a:off x="6246549" y="4015013"/>
              <a:ext cx="669766" cy="90791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MQ Version Gather Producer Service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8F7A13-3086-A1BC-B9C1-D39A83E05CC1}"/>
                </a:ext>
              </a:extLst>
            </p:cNvPr>
            <p:cNvSpPr txBox="1"/>
            <p:nvPr/>
          </p:nvSpPr>
          <p:spPr>
            <a:xfrm>
              <a:off x="7348611" y="4257223"/>
              <a:ext cx="482297" cy="24622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POST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9ADFF0-81F1-B87C-D5CA-909CCFBCC107}"/>
                </a:ext>
              </a:extLst>
            </p:cNvPr>
            <p:cNvSpPr/>
            <p:nvPr/>
          </p:nvSpPr>
          <p:spPr>
            <a:xfrm>
              <a:off x="6923912" y="4250751"/>
              <a:ext cx="452661" cy="4338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REST API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E1F6AE25-AF5D-FBF1-5BCC-DEDB3D239BCC}"/>
              </a:ext>
            </a:extLst>
          </p:cNvPr>
          <p:cNvGrpSpPr/>
          <p:nvPr/>
        </p:nvGrpSpPr>
        <p:grpSpPr>
          <a:xfrm>
            <a:off x="4703563" y="4500767"/>
            <a:ext cx="1592835" cy="530102"/>
            <a:chOff x="5053131" y="4741086"/>
            <a:chExt cx="1592835" cy="530102"/>
          </a:xfrm>
        </p:grpSpPr>
        <p:sp>
          <p:nvSpPr>
            <p:cNvPr id="258" name="Arrow: Pentagon 257">
              <a:extLst>
                <a:ext uri="{FF2B5EF4-FFF2-40B4-BE49-F238E27FC236}">
                  <a16:creationId xmlns:a16="http://schemas.microsoft.com/office/drawing/2014/main" id="{9BA434EB-6376-1967-D02A-DAACB2D33A5F}"/>
                </a:ext>
              </a:extLst>
            </p:cNvPr>
            <p:cNvSpPr/>
            <p:nvPr/>
          </p:nvSpPr>
          <p:spPr>
            <a:xfrm rot="10800000">
              <a:off x="5053131" y="4741086"/>
              <a:ext cx="1565442" cy="511215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59" name="Graphic 258" descr="Envelope with solid fill">
              <a:extLst>
                <a:ext uri="{FF2B5EF4-FFF2-40B4-BE49-F238E27FC236}">
                  <a16:creationId xmlns:a16="http://schemas.microsoft.com/office/drawing/2014/main" id="{B35F6EFD-E31C-9BFF-F167-8E423AA8D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34751" y="4759972"/>
              <a:ext cx="511215" cy="511215"/>
            </a:xfrm>
            <a:prstGeom prst="rect">
              <a:avLst/>
            </a:prstGeom>
          </p:spPr>
        </p:pic>
        <p:pic>
          <p:nvPicPr>
            <p:cNvPr id="260" name="Graphic 259" descr="Envelope with solid fill">
              <a:extLst>
                <a:ext uri="{FF2B5EF4-FFF2-40B4-BE49-F238E27FC236}">
                  <a16:creationId xmlns:a16="http://schemas.microsoft.com/office/drawing/2014/main" id="{0EB1F203-B48F-E361-15A3-014968E3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97503" y="4759973"/>
              <a:ext cx="511215" cy="511215"/>
            </a:xfrm>
            <a:prstGeom prst="rect">
              <a:avLst/>
            </a:prstGeom>
          </p:spPr>
        </p:pic>
        <p:pic>
          <p:nvPicPr>
            <p:cNvPr id="261" name="Picture 2" descr="RabbitMQ (@RabbitMQ) / Twitter">
              <a:extLst>
                <a:ext uri="{FF2B5EF4-FFF2-40B4-BE49-F238E27FC236}">
                  <a16:creationId xmlns:a16="http://schemas.microsoft.com/office/drawing/2014/main" id="{4BF8CC35-4079-79C7-13B1-57D3EC669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7648" y="4790942"/>
              <a:ext cx="427006" cy="42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1174C5C-CB35-CDBF-7768-1F4F38614A8B}"/>
              </a:ext>
            </a:extLst>
          </p:cNvPr>
          <p:cNvSpPr/>
          <p:nvPr/>
        </p:nvSpPr>
        <p:spPr>
          <a:xfrm rot="16200000">
            <a:off x="8462160" y="1159269"/>
            <a:ext cx="440708" cy="1419988"/>
          </a:xfrm>
          <a:custGeom>
            <a:avLst/>
            <a:gdLst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0 w 440708"/>
              <a:gd name="connsiteY4" fmla="*/ 0 h 1419988"/>
              <a:gd name="connsiteX0" fmla="*/ 0 w 440708"/>
              <a:gd name="connsiteY0" fmla="*/ 0 h 1419988"/>
              <a:gd name="connsiteX1" fmla="*/ 440708 w 440708"/>
              <a:gd name="connsiteY1" fmla="*/ 0 h 1419988"/>
              <a:gd name="connsiteX2" fmla="*/ 440708 w 440708"/>
              <a:gd name="connsiteY2" fmla="*/ 1419988 h 1419988"/>
              <a:gd name="connsiteX3" fmla="*/ 0 w 440708"/>
              <a:gd name="connsiteY3" fmla="*/ 1419988 h 1419988"/>
              <a:gd name="connsiteX4" fmla="*/ 1974 w 440708"/>
              <a:gd name="connsiteY4" fmla="*/ 365833 h 1419988"/>
              <a:gd name="connsiteX5" fmla="*/ 0 w 440708"/>
              <a:gd name="connsiteY5" fmla="*/ 0 h 141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708" h="1419988">
                <a:moveTo>
                  <a:pt x="0" y="0"/>
                </a:moveTo>
                <a:lnTo>
                  <a:pt x="440708" y="0"/>
                </a:lnTo>
                <a:lnTo>
                  <a:pt x="440708" y="1419988"/>
                </a:lnTo>
                <a:lnTo>
                  <a:pt x="0" y="1419988"/>
                </a:lnTo>
                <a:cubicBezTo>
                  <a:pt x="3454" y="1146900"/>
                  <a:pt x="-1480" y="638921"/>
                  <a:pt x="1974" y="3658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REST API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EEBBB25-7BFF-D9D9-4CA7-43B872FB45C5}"/>
              </a:ext>
            </a:extLst>
          </p:cNvPr>
          <p:cNvCxnSpPr>
            <a:cxnSpLocks/>
            <a:stCxn id="344" idx="7"/>
            <a:endCxn id="292" idx="1"/>
          </p:cNvCxnSpPr>
          <p:nvPr/>
        </p:nvCxnSpPr>
        <p:spPr>
          <a:xfrm rot="5400000" flipH="1" flipV="1">
            <a:off x="7829886" y="3894247"/>
            <a:ext cx="2639952" cy="88092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05DA6640-A1E2-2C16-97E0-10468A527D07}"/>
              </a:ext>
            </a:extLst>
          </p:cNvPr>
          <p:cNvCxnSpPr>
            <a:cxnSpLocks/>
            <a:stCxn id="334" idx="1"/>
            <a:endCxn id="96" idx="1"/>
          </p:cNvCxnSpPr>
          <p:nvPr/>
        </p:nvCxnSpPr>
        <p:spPr>
          <a:xfrm rot="10800000">
            <a:off x="7127061" y="2635765"/>
            <a:ext cx="647014" cy="7157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2511A9CD-827F-A5DC-B3F3-954E2E2781CC}"/>
              </a:ext>
            </a:extLst>
          </p:cNvPr>
          <p:cNvSpPr/>
          <p:nvPr/>
        </p:nvSpPr>
        <p:spPr>
          <a:xfrm>
            <a:off x="9375653" y="5041403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D2EDBE2-2B0A-7D6D-0318-3D76586BD27B}"/>
              </a:ext>
            </a:extLst>
          </p:cNvPr>
          <p:cNvSpPr/>
          <p:nvPr/>
        </p:nvSpPr>
        <p:spPr>
          <a:xfrm>
            <a:off x="9225785" y="3581112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056ABD36-4409-C1DF-2B3B-29A8734D2992}"/>
              </a:ext>
            </a:extLst>
          </p:cNvPr>
          <p:cNvSpPr/>
          <p:nvPr/>
        </p:nvSpPr>
        <p:spPr>
          <a:xfrm>
            <a:off x="7981210" y="3564179"/>
            <a:ext cx="252124" cy="2529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3B4742-5453-3A75-9625-339518257E74}"/>
              </a:ext>
            </a:extLst>
          </p:cNvPr>
          <p:cNvSpPr/>
          <p:nvPr/>
        </p:nvSpPr>
        <p:spPr>
          <a:xfrm>
            <a:off x="7774075" y="3213577"/>
            <a:ext cx="396892" cy="2758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</a:t>
            </a:r>
          </a:p>
        </p:txBody>
      </p: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1AFC9F2-9D2B-F3D9-A454-1CFB80D69C15}"/>
              </a:ext>
            </a:extLst>
          </p:cNvPr>
          <p:cNvCxnSpPr>
            <a:cxnSpLocks/>
            <a:stCxn id="334" idx="2"/>
            <a:endCxn id="344" idx="1"/>
          </p:cNvCxnSpPr>
          <p:nvPr/>
        </p:nvCxnSpPr>
        <p:spPr>
          <a:xfrm rot="16200000" flipH="1">
            <a:off x="7565617" y="3896347"/>
            <a:ext cx="1768825" cy="955017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7C42871D-4A6A-BFAA-6E23-CDD27CC40062}"/>
              </a:ext>
            </a:extLst>
          </p:cNvPr>
          <p:cNvCxnSpPr>
            <a:cxnSpLocks/>
            <a:stCxn id="293" idx="1"/>
            <a:endCxn id="334" idx="3"/>
          </p:cNvCxnSpPr>
          <p:nvPr/>
        </p:nvCxnSpPr>
        <p:spPr>
          <a:xfrm rot="5400000">
            <a:off x="8114465" y="2655774"/>
            <a:ext cx="752239" cy="63923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ED6F35-CFBD-2A92-350E-E173C9E285A3}"/>
              </a:ext>
            </a:extLst>
          </p:cNvPr>
          <p:cNvGrpSpPr/>
          <p:nvPr/>
        </p:nvGrpSpPr>
        <p:grpSpPr>
          <a:xfrm>
            <a:off x="8210082" y="5221232"/>
            <a:ext cx="1732264" cy="1561377"/>
            <a:chOff x="8210082" y="4994729"/>
            <a:chExt cx="1732264" cy="156137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17868CB-9A61-819E-D9E2-68307C611385}"/>
                </a:ext>
              </a:extLst>
            </p:cNvPr>
            <p:cNvGrpSpPr/>
            <p:nvPr/>
          </p:nvGrpSpPr>
          <p:grpSpPr>
            <a:xfrm>
              <a:off x="8210082" y="5743412"/>
              <a:ext cx="1732264" cy="812694"/>
              <a:chOff x="8617488" y="5902717"/>
              <a:chExt cx="1732264" cy="812694"/>
            </a:xfrm>
          </p:grpSpPr>
          <p:sp>
            <p:nvSpPr>
              <p:cNvPr id="55" name="Rectangle: Single Corner Rounded 54">
                <a:extLst>
                  <a:ext uri="{FF2B5EF4-FFF2-40B4-BE49-F238E27FC236}">
                    <a16:creationId xmlns:a16="http://schemas.microsoft.com/office/drawing/2014/main" id="{E8B4908B-0127-2606-A7D5-BE685661CDF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239482-6B77-BFDF-0EC4-46869308647C}"/>
                  </a:ext>
                </a:extLst>
              </p:cNvPr>
              <p:cNvSpPr txBox="1"/>
              <p:nvPr/>
            </p:nvSpPr>
            <p:spPr>
              <a:xfrm>
                <a:off x="8640272" y="5902717"/>
                <a:ext cx="1591126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Alive IP Gather 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58" name="Graphic 57" descr="Computer with solid fill">
                <a:extLst>
                  <a:ext uri="{FF2B5EF4-FFF2-40B4-BE49-F238E27FC236}">
                    <a16:creationId xmlns:a16="http://schemas.microsoft.com/office/drawing/2014/main" id="{22BCDBC7-9320-AFBC-744B-3A9D03B65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59" name="Graphic 58" descr="Computer with solid fill">
                <a:extLst>
                  <a:ext uri="{FF2B5EF4-FFF2-40B4-BE49-F238E27FC236}">
                    <a16:creationId xmlns:a16="http://schemas.microsoft.com/office/drawing/2014/main" id="{BD90C664-189C-A0D5-8F45-1B4534EC3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61" name="Graphic 60" descr="Computer with solid fill">
                <a:extLst>
                  <a:ext uri="{FF2B5EF4-FFF2-40B4-BE49-F238E27FC236}">
                    <a16:creationId xmlns:a16="http://schemas.microsoft.com/office/drawing/2014/main" id="{1E7E2298-9163-0874-92BB-C6968FEA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AD0666FC-2817-6D12-A71E-862B5F9F9D49}"/>
                </a:ext>
              </a:extLst>
            </p:cNvPr>
            <p:cNvGrpSpPr/>
            <p:nvPr/>
          </p:nvGrpSpPr>
          <p:grpSpPr>
            <a:xfrm>
              <a:off x="8660379" y="4994729"/>
              <a:ext cx="701056" cy="748683"/>
              <a:chOff x="8746633" y="4237252"/>
              <a:chExt cx="701056" cy="74868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82AA224-B5BC-E244-628E-5EEF373023D6}"/>
                  </a:ext>
                </a:extLst>
              </p:cNvPr>
              <p:cNvSpPr/>
              <p:nvPr/>
            </p:nvSpPr>
            <p:spPr>
              <a:xfrm>
                <a:off x="8746633" y="4423389"/>
                <a:ext cx="701056" cy="56254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Alive IP Gather</a:t>
                </a: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2F3F072F-9141-BA36-39A8-9281F87E61E8}"/>
                  </a:ext>
                </a:extLst>
              </p:cNvPr>
              <p:cNvSpPr/>
              <p:nvPr/>
            </p:nvSpPr>
            <p:spPr>
              <a:xfrm>
                <a:off x="8976869" y="423725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A8F4F7F7-8A21-A295-D921-040F3F5A036E}"/>
              </a:ext>
            </a:extLst>
          </p:cNvPr>
          <p:cNvCxnSpPr>
            <a:cxnSpLocks/>
            <a:stCxn id="95" idx="1"/>
            <a:endCxn id="291" idx="4"/>
          </p:cNvCxnSpPr>
          <p:nvPr/>
        </p:nvCxnSpPr>
        <p:spPr>
          <a:xfrm rot="5400000" flipH="1" flipV="1">
            <a:off x="7739602" y="2024850"/>
            <a:ext cx="535958" cy="661544"/>
          </a:xfrm>
          <a:prstGeom prst="bentConnector5">
            <a:avLst>
              <a:gd name="adj1" fmla="val -42653"/>
              <a:gd name="adj2" fmla="val 100147"/>
              <a:gd name="adj3" fmla="val 31521"/>
            </a:avLst>
          </a:prstGeom>
          <a:ln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65212864-359E-B5BC-65EE-2E386454BCB8}"/>
              </a:ext>
            </a:extLst>
          </p:cNvPr>
          <p:cNvSpPr/>
          <p:nvPr/>
        </p:nvSpPr>
        <p:spPr>
          <a:xfrm>
            <a:off x="7471265" y="2674111"/>
            <a:ext cx="1071293" cy="250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Cache warming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516CCAE-A2A1-3CC3-875B-C83DF7202F49}"/>
              </a:ext>
            </a:extLst>
          </p:cNvPr>
          <p:cNvCxnSpPr>
            <a:cxnSpLocks/>
            <a:stCxn id="50" idx="3"/>
            <a:endCxn id="107" idx="1"/>
          </p:cNvCxnSpPr>
          <p:nvPr/>
        </p:nvCxnSpPr>
        <p:spPr>
          <a:xfrm flipV="1">
            <a:off x="2318191" y="6187090"/>
            <a:ext cx="544192" cy="221181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55E0B4B-D28C-3B29-B58B-80D37F64B847}"/>
              </a:ext>
            </a:extLst>
          </p:cNvPr>
          <p:cNvCxnSpPr>
            <a:cxnSpLocks/>
            <a:stCxn id="107" idx="3"/>
            <a:endCxn id="68" idx="1"/>
          </p:cNvCxnSpPr>
          <p:nvPr/>
        </p:nvCxnSpPr>
        <p:spPr>
          <a:xfrm flipV="1">
            <a:off x="3563440" y="6186621"/>
            <a:ext cx="575880" cy="469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8CAB78E-E3CD-7DD0-DCF1-BF7565F16EB1}"/>
              </a:ext>
            </a:extLst>
          </p:cNvPr>
          <p:cNvCxnSpPr>
            <a:cxnSpLocks/>
            <a:stCxn id="67" idx="3"/>
            <a:endCxn id="122" idx="1"/>
          </p:cNvCxnSpPr>
          <p:nvPr/>
        </p:nvCxnSpPr>
        <p:spPr>
          <a:xfrm flipV="1">
            <a:off x="5736840" y="6157344"/>
            <a:ext cx="486131" cy="46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9DA7187-331E-515F-A8D0-17C4C9CD32C2}"/>
              </a:ext>
            </a:extLst>
          </p:cNvPr>
          <p:cNvCxnSpPr>
            <a:cxnSpLocks/>
            <a:stCxn id="119" idx="3"/>
            <a:endCxn id="56" idx="1"/>
          </p:cNvCxnSpPr>
          <p:nvPr/>
        </p:nvCxnSpPr>
        <p:spPr>
          <a:xfrm>
            <a:off x="7806310" y="6138458"/>
            <a:ext cx="426556" cy="7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534B942-9832-5E1D-102E-A3817B9DDA7D}"/>
              </a:ext>
            </a:extLst>
          </p:cNvPr>
          <p:cNvCxnSpPr>
            <a:cxnSpLocks/>
            <a:stCxn id="56" idx="3"/>
            <a:endCxn id="170" idx="3"/>
          </p:cNvCxnSpPr>
          <p:nvPr/>
        </p:nvCxnSpPr>
        <p:spPr>
          <a:xfrm flipH="1" flipV="1">
            <a:off x="8300784" y="4689852"/>
            <a:ext cx="1523208" cy="1449342"/>
          </a:xfrm>
          <a:prstGeom prst="bentConnector3">
            <a:avLst>
              <a:gd name="adj1" fmla="val -15008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0AB2F-E9B4-AE68-8050-A4FF24FA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80" y="12837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>
            <a:extLst>
              <a:ext uri="{FF2B5EF4-FFF2-40B4-BE49-F238E27FC236}">
                <a16:creationId xmlns:a16="http://schemas.microsoft.com/office/drawing/2014/main" id="{D7D2866E-FC33-4D15-23B4-83280F1A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69" y="12776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AF9B29C8-E5D3-AF72-53D5-2E77BB625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494" y="126328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lo, World: Neo4j, Inc.">
            <a:extLst>
              <a:ext uri="{FF2B5EF4-FFF2-40B4-BE49-F238E27FC236}">
                <a16:creationId xmlns:a16="http://schemas.microsoft.com/office/drawing/2014/main" id="{0DA0ED79-7711-23FA-5A03-89EA7D76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763" y="1307245"/>
            <a:ext cx="548640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973A2C9-A6C8-6B32-D8CB-85717EE895DC}"/>
              </a:ext>
            </a:extLst>
          </p:cNvPr>
          <p:cNvCxnSpPr>
            <a:cxnSpLocks/>
            <a:stCxn id="169" idx="1"/>
            <a:endCxn id="259" idx="3"/>
          </p:cNvCxnSpPr>
          <p:nvPr/>
        </p:nvCxnSpPr>
        <p:spPr>
          <a:xfrm rot="10800000">
            <a:off x="6296399" y="4775262"/>
            <a:ext cx="420027" cy="3227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6697CB5-4DFB-D458-A4C1-A51578CCD02C}"/>
              </a:ext>
            </a:extLst>
          </p:cNvPr>
          <p:cNvCxnSpPr>
            <a:cxnSpLocks/>
            <a:stCxn id="258" idx="3"/>
            <a:endCxn id="117" idx="3"/>
          </p:cNvCxnSpPr>
          <p:nvPr/>
        </p:nvCxnSpPr>
        <p:spPr>
          <a:xfrm rot="10800000">
            <a:off x="4055009" y="4753138"/>
            <a:ext cx="648555" cy="3236"/>
          </a:xfrm>
          <a:prstGeom prst="bentConnector3">
            <a:avLst>
              <a:gd name="adj1" fmla="val 50000"/>
            </a:avLst>
          </a:prstGeom>
          <a:ln w="50800" cmpd="sng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2F74567-02CF-6CF8-C480-20A473D1EFFC}"/>
              </a:ext>
            </a:extLst>
          </p:cNvPr>
          <p:cNvCxnSpPr>
            <a:cxnSpLocks/>
            <a:stCxn id="165" idx="7"/>
            <a:endCxn id="77" idx="1"/>
          </p:cNvCxnSpPr>
          <p:nvPr/>
        </p:nvCxnSpPr>
        <p:spPr>
          <a:xfrm rot="5400000" flipH="1" flipV="1">
            <a:off x="3168054" y="2774281"/>
            <a:ext cx="1257853" cy="1013485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F70B6-5A69-86DC-9CAA-DFE9DBEAB418}"/>
              </a:ext>
            </a:extLst>
          </p:cNvPr>
          <p:cNvGrpSpPr/>
          <p:nvPr/>
        </p:nvGrpSpPr>
        <p:grpSpPr>
          <a:xfrm>
            <a:off x="2400275" y="3872912"/>
            <a:ext cx="1732264" cy="1523641"/>
            <a:chOff x="2492554" y="4132971"/>
            <a:chExt cx="1732264" cy="152364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188FC2C-C36F-F910-8D8F-11AA8EBC15EF}"/>
                </a:ext>
              </a:extLst>
            </p:cNvPr>
            <p:cNvGrpSpPr/>
            <p:nvPr/>
          </p:nvGrpSpPr>
          <p:grpSpPr>
            <a:xfrm>
              <a:off x="2492554" y="4843918"/>
              <a:ext cx="1732264" cy="812694"/>
              <a:chOff x="8617488" y="5902717"/>
              <a:chExt cx="1732264" cy="812694"/>
            </a:xfrm>
          </p:grpSpPr>
          <p:sp>
            <p:nvSpPr>
              <p:cNvPr id="116" name="Rectangle: Single Corner Rounded 115">
                <a:extLst>
                  <a:ext uri="{FF2B5EF4-FFF2-40B4-BE49-F238E27FC236}">
                    <a16:creationId xmlns:a16="http://schemas.microsoft.com/office/drawing/2014/main" id="{3083446A-F37C-7183-25A1-56D15E68DE5E}"/>
                  </a:ext>
                </a:extLst>
              </p:cNvPr>
              <p:cNvSpPr/>
              <p:nvPr/>
            </p:nvSpPr>
            <p:spPr>
              <a:xfrm>
                <a:off x="8617488" y="6172834"/>
                <a:ext cx="1732264" cy="542577"/>
              </a:xfrm>
              <a:prstGeom prst="round1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73A5D59-56C8-33BB-1F5D-5F89DF430600}"/>
                  </a:ext>
                </a:extLst>
              </p:cNvPr>
              <p:cNvSpPr txBox="1"/>
              <p:nvPr/>
            </p:nvSpPr>
            <p:spPr>
              <a:xfrm>
                <a:off x="8641029" y="5902717"/>
                <a:ext cx="1631192" cy="33855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MQ Version Gather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Consumer Service</a:t>
                </a:r>
                <a:endParaRPr 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118" name="Graphic 117" descr="Computer with solid fill">
                <a:extLst>
                  <a:ext uri="{FF2B5EF4-FFF2-40B4-BE49-F238E27FC236}">
                    <a16:creationId xmlns:a16="http://schemas.microsoft.com/office/drawing/2014/main" id="{73C2B00C-F8F8-FE00-FA6E-621CE5425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768841" y="6197659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0" name="Graphic 119" descr="Computer with solid fill">
                <a:extLst>
                  <a:ext uri="{FF2B5EF4-FFF2-40B4-BE49-F238E27FC236}">
                    <a16:creationId xmlns:a16="http://schemas.microsoft.com/office/drawing/2014/main" id="{E20D38C9-1DA8-D640-E1B7-573951A00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678759" y="6197660"/>
                <a:ext cx="462557" cy="462557"/>
              </a:xfrm>
              <a:prstGeom prst="rect">
                <a:avLst/>
              </a:prstGeom>
            </p:spPr>
          </p:pic>
          <p:pic>
            <p:nvPicPr>
              <p:cNvPr id="125" name="Graphic 124" descr="Computer with solid fill">
                <a:extLst>
                  <a:ext uri="{FF2B5EF4-FFF2-40B4-BE49-F238E27FC236}">
                    <a16:creationId xmlns:a16="http://schemas.microsoft.com/office/drawing/2014/main" id="{A8A64A38-AEBE-97D0-3729-9B2EBE124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247735" y="6216200"/>
                <a:ext cx="462557" cy="462557"/>
              </a:xfrm>
              <a:prstGeom prst="rect">
                <a:avLst/>
              </a:prstGeom>
            </p:spPr>
          </p:pic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07F3A1C-7499-EA49-0DAB-71404E169FAD}"/>
                </a:ext>
              </a:extLst>
            </p:cNvPr>
            <p:cNvGrpSpPr/>
            <p:nvPr/>
          </p:nvGrpSpPr>
          <p:grpSpPr>
            <a:xfrm>
              <a:off x="2942850" y="4132971"/>
              <a:ext cx="701057" cy="714229"/>
              <a:chOff x="2942850" y="3903382"/>
              <a:chExt cx="701057" cy="71422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0274A7-29B5-32F9-A816-3E0BA52C48E1}"/>
                  </a:ext>
                </a:extLst>
              </p:cNvPr>
              <p:cNvSpPr/>
              <p:nvPr/>
            </p:nvSpPr>
            <p:spPr>
              <a:xfrm>
                <a:off x="2942850" y="4098061"/>
                <a:ext cx="701057" cy="51955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Version Gather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CCE58C5-6C78-608B-F240-D12AC0381C14}"/>
                  </a:ext>
                </a:extLst>
              </p:cNvPr>
              <p:cNvSpPr/>
              <p:nvPr/>
            </p:nvSpPr>
            <p:spPr>
              <a:xfrm>
                <a:off x="3167316" y="3903382"/>
                <a:ext cx="252124" cy="2529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D3C4F274-7B9F-1A43-F676-E83A295A80F5}"/>
              </a:ext>
            </a:extLst>
          </p:cNvPr>
          <p:cNvCxnSpPr>
            <a:cxnSpLocks/>
            <a:stCxn id="165" idx="1"/>
            <a:endCxn id="65" idx="1"/>
          </p:cNvCxnSpPr>
          <p:nvPr/>
        </p:nvCxnSpPr>
        <p:spPr>
          <a:xfrm rot="16200000" flipV="1">
            <a:off x="2653276" y="3451265"/>
            <a:ext cx="749496" cy="167872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C21971-A0B2-6265-9C0F-CED567B96E62}"/>
              </a:ext>
            </a:extLst>
          </p:cNvPr>
          <p:cNvGrpSpPr/>
          <p:nvPr/>
        </p:nvGrpSpPr>
        <p:grpSpPr>
          <a:xfrm>
            <a:off x="10037236" y="5643101"/>
            <a:ext cx="1708173" cy="992291"/>
            <a:chOff x="695962" y="3947830"/>
            <a:chExt cx="1708173" cy="99229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552F711-AF90-8A5E-3BF3-81387DF1CB0F}"/>
                </a:ext>
              </a:extLst>
            </p:cNvPr>
            <p:cNvGrpSpPr/>
            <p:nvPr/>
          </p:nvGrpSpPr>
          <p:grpSpPr>
            <a:xfrm>
              <a:off x="819776" y="3947830"/>
              <a:ext cx="1584359" cy="907913"/>
              <a:chOff x="6246549" y="4015013"/>
              <a:chExt cx="1584359" cy="9079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47FDAAA-6D3E-46B2-3836-2D4CF1FB90A0}"/>
                  </a:ext>
                </a:extLst>
              </p:cNvPr>
              <p:cNvSpPr/>
              <p:nvPr/>
            </p:nvSpPr>
            <p:spPr>
              <a:xfrm>
                <a:off x="6246549" y="4015013"/>
                <a:ext cx="669766" cy="9079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Log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354061-FFA0-9BB2-7D2D-5261A3F54814}"/>
                  </a:ext>
                </a:extLst>
              </p:cNvPr>
              <p:cNvSpPr txBox="1"/>
              <p:nvPr/>
            </p:nvSpPr>
            <p:spPr>
              <a:xfrm>
                <a:off x="7348611" y="4257223"/>
                <a:ext cx="482297" cy="2462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POST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3F9C93A-9540-C2E7-0C92-B257E4234DF4}"/>
                  </a:ext>
                </a:extLst>
              </p:cNvPr>
              <p:cNvSpPr/>
              <p:nvPr/>
            </p:nvSpPr>
            <p:spPr>
              <a:xfrm>
                <a:off x="6923912" y="4250751"/>
                <a:ext cx="452661" cy="43389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REST API</a:t>
                </a:r>
              </a:p>
            </p:txBody>
          </p:sp>
        </p:grpSp>
        <p:pic>
          <p:nvPicPr>
            <p:cNvPr id="62" name="Picture 2" descr="ElasticSearch | SUE Cloud &amp; IT | Download Price List Now">
              <a:extLst>
                <a:ext uri="{FF2B5EF4-FFF2-40B4-BE49-F238E27FC236}">
                  <a16:creationId xmlns:a16="http://schemas.microsoft.com/office/drawing/2014/main" id="{2CCB75AF-70FD-C95B-5179-FB6BE7EA15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2" y="402572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AFF9165C-58CE-0F16-890D-6B41C264183F}"/>
              </a:ext>
            </a:extLst>
          </p:cNvPr>
          <p:cNvSpPr/>
          <p:nvPr/>
        </p:nvSpPr>
        <p:spPr>
          <a:xfrm>
            <a:off x="10968613" y="5225744"/>
            <a:ext cx="1071293" cy="4003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Logs from all components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82190C7-A0B2-B21E-02AE-6E649D00E40C}"/>
              </a:ext>
            </a:extLst>
          </p:cNvPr>
          <p:cNvCxnSpPr>
            <a:cxnSpLocks/>
            <a:stCxn id="57" idx="0"/>
            <a:endCxn id="64" idx="4"/>
          </p:cNvCxnSpPr>
          <p:nvPr/>
        </p:nvCxnSpPr>
        <p:spPr>
          <a:xfrm rot="16200000" flipV="1">
            <a:off x="11374649" y="5755698"/>
            <a:ext cx="259225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49E7E42-7A07-1846-0995-E9106D7DD051}"/>
              </a:ext>
            </a:extLst>
          </p:cNvPr>
          <p:cNvCxnSpPr>
            <a:cxnSpLocks/>
            <a:stCxn id="41" idx="0"/>
            <a:endCxn id="65" idx="1"/>
          </p:cNvCxnSpPr>
          <p:nvPr/>
        </p:nvCxnSpPr>
        <p:spPr>
          <a:xfrm rot="5400000" flipH="1" flipV="1">
            <a:off x="1266650" y="3424526"/>
            <a:ext cx="1941511" cy="1413366"/>
          </a:xfrm>
          <a:prstGeom prst="bentConnector3">
            <a:avLst>
              <a:gd name="adj1" fmla="val 75925"/>
            </a:avLst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AE881-0691-946E-0765-4451C29FC5D2}"/>
              </a:ext>
            </a:extLst>
          </p:cNvPr>
          <p:cNvSpPr/>
          <p:nvPr/>
        </p:nvSpPr>
        <p:spPr>
          <a:xfrm>
            <a:off x="240285" y="203817"/>
            <a:ext cx="7578254" cy="16165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Pipes and Filters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the best programming language for each Gather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Gather Consumer can run on its own type of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easily scale the number of Gather Consumer instances</a:t>
            </a:r>
          </a:p>
        </p:txBody>
      </p:sp>
    </p:spTree>
    <p:extLst>
      <p:ext uri="{BB962C8B-B14F-4D97-AF65-F5344CB8AC3E}">
        <p14:creationId xmlns:p14="http://schemas.microsoft.com/office/powerpoint/2010/main" val="40176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896c56-ed56-4eec-be72-ab5f67810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80ABD960020642A9E09CA677F04FD7" ma:contentTypeVersion="16" ma:contentTypeDescription="Create a new document." ma:contentTypeScope="" ma:versionID="fca09ade946b0ecb23a23b6fe65fad80">
  <xsd:schema xmlns:xsd="http://www.w3.org/2001/XMLSchema" xmlns:xs="http://www.w3.org/2001/XMLSchema" xmlns:p="http://schemas.microsoft.com/office/2006/metadata/properties" xmlns:ns3="05896c56-ed56-4eec-be72-ab5f67810d24" xmlns:ns4="96fe02a4-1bec-4121-beec-84ce0748dbee" targetNamespace="http://schemas.microsoft.com/office/2006/metadata/properties" ma:root="true" ma:fieldsID="b4c077ee6a74667d1c7748736dfe7892" ns3:_="" ns4:_="">
    <xsd:import namespace="05896c56-ed56-4eec-be72-ab5f67810d24"/>
    <xsd:import namespace="96fe02a4-1bec-4121-beec-84ce0748db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96c56-ed56-4eec-be72-ab5f67810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e02a4-1bec-4121-beec-84ce0748dbe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9038C-9658-496B-A30A-A8D5EEAFC97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96fe02a4-1bec-4121-beec-84ce0748dbee"/>
    <ds:schemaRef ds:uri="05896c56-ed56-4eec-be72-ab5f67810d2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56502A-A805-4EC7-A8E5-D8F988668F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84E6A4-FE97-48F5-B57A-9542B830C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96c56-ed56-4eec-be72-ab5f67810d24"/>
    <ds:schemaRef ds:uri="96fe02a4-1bec-4121-beec-84ce0748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9981</TotalTime>
  <Words>476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Zabarsky, Efim</dc:creator>
  <cp:lastModifiedBy>Efim Zabarsky</cp:lastModifiedBy>
  <cp:revision>153</cp:revision>
  <dcterms:created xsi:type="dcterms:W3CDTF">2022-12-05T14:44:09Z</dcterms:created>
  <dcterms:modified xsi:type="dcterms:W3CDTF">2024-06-17T07:39:19Z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0x010100F280ABD960020642A9E09CA677F04FD7</vt:lpwstr>
  </property>
</Properties>
</file>