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3"/>
  </p:notesMasterIdLst>
  <p:sldIdLst>
    <p:sldId id="256" r:id="rId6"/>
    <p:sldId id="257" r:id="rId7"/>
    <p:sldId id="272" r:id="rId8"/>
    <p:sldId id="271" r:id="rId9"/>
    <p:sldId id="258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2ED42-B247-11E8-F51F-FCCCC0877D6D}" v="1" dt="2019-01-17T15:33:48.509"/>
    <p1510:client id="{2304B30D-670B-47EA-0FB1-90B4FC7B5B4E}" v="1" dt="2018-12-26T13:56:07.774"/>
    <p1510:client id="{8968E927-37F9-F572-290B-76401B483115}" v="29" dt="2018-12-27T14:40:27.056"/>
    <p1510:client id="{3A6AE900-63C2-72E1-D2F9-8998A332BF29}" v="10" dt="2019-01-16T07:45:06.104"/>
    <p1510:client id="{36D42627-CC4A-F8C4-77FA-250E4810384F}" v="5" dt="2019-01-24T14:11:4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Forzun" userId="S::borisf@rnd-hub.com::10519c70-9645-480e-9c63-1642056af713" providerId="AD" clId="Web-{8968E927-37F9-F572-290B-76401B483115}"/>
    <pc:docChg chg="addSld delSld modSld sldOrd modMainMaster">
      <pc:chgData name="Boris Forzun" userId="S::borisf@rnd-hub.com::10519c70-9645-480e-9c63-1642056af713" providerId="AD" clId="Web-{8968E927-37F9-F572-290B-76401B483115}" dt="2018-12-27T14:40:27.056" v="693" actId="14100"/>
      <pc:docMkLst>
        <pc:docMk/>
      </pc:docMkLst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56"/>
        </pc:sldMkLst>
      </pc:sldChg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57"/>
        </pc:sldMkLst>
      </pc:sldChg>
      <pc:sldChg chg="modSp mod">
        <pc:chgData name="Boris Forzun" userId="S::borisf@rnd-hub.com::10519c70-9645-480e-9c63-1642056af713" providerId="AD" clId="Web-{8968E927-37F9-F572-290B-76401B483115}" dt="2018-12-27T13:51:27.296" v="420" actId="1076"/>
        <pc:sldMkLst>
          <pc:docMk/>
          <pc:sldMk cId="0" sldId="258"/>
        </pc:sldMkLst>
        <pc:spChg chg="mod">
          <ac:chgData name="Boris Forzun" userId="S::borisf@rnd-hub.com::10519c70-9645-480e-9c63-1642056af713" providerId="AD" clId="Web-{8968E927-37F9-F572-290B-76401B483115}" dt="2018-12-27T13:51:27.296" v="420" actId="1076"/>
          <ac:spMkLst>
            <pc:docMk/>
            <pc:sldMk cId="0" sldId="258"/>
            <ac:spMk id="209" creationId="{00000000-0000-0000-0000-000000000000}"/>
          </ac:spMkLst>
        </pc:spChg>
      </pc:sldChg>
      <pc:sldChg chg="addSp delSp modSp del mod">
        <pc:chgData name="Boris Forzun" userId="S::borisf@rnd-hub.com::10519c70-9645-480e-9c63-1642056af713" providerId="AD" clId="Web-{8968E927-37F9-F572-290B-76401B483115}" dt="2018-12-27T13:54:00.842" v="450"/>
        <pc:sldMkLst>
          <pc:docMk/>
          <pc:sldMk cId="0" sldId="259"/>
        </pc:sldMkLst>
        <pc:spChg chg="mod">
          <ac:chgData name="Boris Forzun" userId="S::borisf@rnd-hub.com::10519c70-9645-480e-9c63-1642056af713" providerId="AD" clId="Web-{8968E927-37F9-F572-290B-76401B483115}" dt="2018-12-27T13:39:00.220" v="405" actId="1076"/>
          <ac:spMkLst>
            <pc:docMk/>
            <pc:sldMk cId="0" sldId="259"/>
            <ac:spMk id="212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40:27.376" v="41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40:10.814" v="415"/>
          <ac:spMkLst>
            <pc:docMk/>
            <pc:sldMk cId="0" sldId="259"/>
            <ac:spMk id="216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37:30.377" v="389"/>
          <ac:spMkLst>
            <pc:docMk/>
            <pc:sldMk cId="0" sldId="259"/>
            <ac:spMk id="217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37:29.205" v="388"/>
          <ac:spMkLst>
            <pc:docMk/>
            <pc:sldMk cId="0" sldId="259"/>
            <ac:spMk id="218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38:36.892" v="400" actId="1076"/>
          <ac:spMkLst>
            <pc:docMk/>
            <pc:sldMk cId="0" sldId="259"/>
            <ac:spMk id="220" creationId="{00000000-0000-0000-0000-000000000000}"/>
          </ac:spMkLst>
        </pc:spChg>
        <pc:picChg chg="add mod">
          <ac:chgData name="Boris Forzun" userId="S::borisf@rnd-hub.com::10519c70-9645-480e-9c63-1642056af713" providerId="AD" clId="Web-{8968E927-37F9-F572-290B-76401B483115}" dt="2018-12-27T13:39:23.127" v="411" actId="1076"/>
          <ac:picMkLst>
            <pc:docMk/>
            <pc:sldMk cId="0" sldId="259"/>
            <ac:picMk id="2" creationId="{2EB583F5-73AD-4FDE-B92A-EC913BEF658F}"/>
          </ac:picMkLst>
        </pc:picChg>
        <pc:picChg chg="mod">
          <ac:chgData name="Boris Forzun" userId="S::borisf@rnd-hub.com::10519c70-9645-480e-9c63-1642056af713" providerId="AD" clId="Web-{8968E927-37F9-F572-290B-76401B483115}" dt="2018-12-27T13:38:15.095" v="395" actId="1076"/>
          <ac:picMkLst>
            <pc:docMk/>
            <pc:sldMk cId="0" sldId="259"/>
            <ac:picMk id="215" creationId="{00000000-0000-0000-0000-000000000000}"/>
          </ac:picMkLst>
        </pc:picChg>
      </pc:sldChg>
      <pc:sldChg chg="mo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0" sldId="260"/>
        </pc:sldMkLst>
      </pc:sldChg>
      <pc:sldChg chg="modSp add mod replI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1637169734" sldId="261"/>
        </pc:sldMkLst>
        <pc:spChg chg="mod">
          <ac:chgData name="Boris Forzun" userId="S::borisf@rnd-hub.com::10519c70-9645-480e-9c63-1642056af713" providerId="AD" clId="Web-{8968E927-37F9-F572-290B-76401B483115}" dt="2018-12-27T13:28:09.018" v="173" actId="20577"/>
          <ac:spMkLst>
            <pc:docMk/>
            <pc:sldMk cId="1637169734" sldId="261"/>
            <ac:spMk id="207" creationId="{00000000-0000-0000-0000-000000000000}"/>
          </ac:spMkLst>
        </pc:spChg>
        <pc:spChg chg="mod">
          <ac:chgData name="Boris Forzun" userId="S::borisf@rnd-hub.com::10519c70-9645-480e-9c63-1642056af713" providerId="AD" clId="Web-{8968E927-37F9-F572-290B-76401B483115}" dt="2018-12-27T13:35:34.815" v="387" actId="20577"/>
          <ac:spMkLst>
            <pc:docMk/>
            <pc:sldMk cId="1637169734" sldId="261"/>
            <ac:spMk id="208" creationId="{00000000-0000-0000-0000-000000000000}"/>
          </ac:spMkLst>
        </pc:spChg>
      </pc:sldChg>
      <pc:sldChg chg="modSp new del">
        <pc:chgData name="Boris Forzun" userId="S::borisf@rnd-hub.com::10519c70-9645-480e-9c63-1642056af713" providerId="AD" clId="Web-{8968E927-37F9-F572-290B-76401B483115}" dt="2018-12-27T13:21:36.019" v="13"/>
        <pc:sldMkLst>
          <pc:docMk/>
          <pc:sldMk cId="3143750715" sldId="261"/>
        </pc:sldMkLst>
        <pc:spChg chg="mod">
          <ac:chgData name="Boris Forzun" userId="S::borisf@rnd-hub.com::10519c70-9645-480e-9c63-1642056af713" providerId="AD" clId="Web-{8968E927-37F9-F572-290B-76401B483115}" dt="2018-12-27T13:21:34.394" v="12" actId="20577"/>
          <ac:spMkLst>
            <pc:docMk/>
            <pc:sldMk cId="3143750715" sldId="261"/>
            <ac:spMk id="2" creationId="{ACED04EA-D7B9-4BFB-8274-844E140D665C}"/>
          </ac:spMkLst>
        </pc:spChg>
        <pc:spChg chg="mod">
          <ac:chgData name="Boris Forzun" userId="S::borisf@rnd-hub.com::10519c70-9645-480e-9c63-1642056af713" providerId="AD" clId="Web-{8968E927-37F9-F572-290B-76401B483115}" dt="2018-12-27T13:21:29.128" v="10" actId="20577"/>
          <ac:spMkLst>
            <pc:docMk/>
            <pc:sldMk cId="3143750715" sldId="261"/>
            <ac:spMk id="3" creationId="{1E313321-0C54-4970-ABC0-00BBE37CC344}"/>
          </ac:spMkLst>
        </pc:spChg>
      </pc:sldChg>
      <pc:sldChg chg="add mod replId">
        <pc:chgData name="Boris Forzun" userId="S::borisf@rnd-hub.com::10519c70-9645-480e-9c63-1642056af713" providerId="AD" clId="Web-{8968E927-37F9-F572-290B-76401B483115}" dt="2018-12-27T13:41:32.372" v="418"/>
        <pc:sldMkLst>
          <pc:docMk/>
          <pc:sldMk cId="1077066581" sldId="262"/>
        </pc:sldMkLst>
      </pc:sldChg>
      <pc:sldChg chg="addSp delSp modSp add ord replId">
        <pc:chgData name="Boris Forzun" userId="S::borisf@rnd-hub.com::10519c70-9645-480e-9c63-1642056af713" providerId="AD" clId="Web-{8968E927-37F9-F572-290B-76401B483115}" dt="2018-12-27T14:40:27.056" v="693" actId="14100"/>
        <pc:sldMkLst>
          <pc:docMk/>
          <pc:sldMk cId="2767509828" sldId="263"/>
        </pc:sldMkLst>
        <pc:spChg chg="add mod">
          <ac:chgData name="Boris Forzun" userId="S::borisf@rnd-hub.com::10519c70-9645-480e-9c63-1642056af713" providerId="AD" clId="Web-{8968E927-37F9-F572-290B-76401B483115}" dt="2018-12-27T13:52:28.546" v="438" actId="1076"/>
          <ac:spMkLst>
            <pc:docMk/>
            <pc:sldMk cId="2767509828" sldId="263"/>
            <ac:spMk id="2" creationId="{D4D95CBE-8E07-4130-AF98-9692BA3C9C5F}"/>
          </ac:spMkLst>
        </pc:spChg>
        <pc:spChg chg="add mod">
          <ac:chgData name="Boris Forzun" userId="S::borisf@rnd-hub.com::10519c70-9645-480e-9c63-1642056af713" providerId="AD" clId="Web-{8968E927-37F9-F572-290B-76401B483115}" dt="2018-12-27T14:40:27.056" v="693" actId="14100"/>
          <ac:spMkLst>
            <pc:docMk/>
            <pc:sldMk cId="2767509828" sldId="263"/>
            <ac:spMk id="3" creationId="{0EBFFD79-B0CC-4684-AC88-E4508982E124}"/>
          </ac:spMkLst>
        </pc:spChg>
        <pc:spChg chg="add mod">
          <ac:chgData name="Boris Forzun" userId="S::borisf@rnd-hub.com::10519c70-9645-480e-9c63-1642056af713" providerId="AD" clId="Web-{8968E927-37F9-F572-290B-76401B483115}" dt="2018-12-27T14:40:27.041" v="683" actId="14100"/>
          <ac:spMkLst>
            <pc:docMk/>
            <pc:sldMk cId="2767509828" sldId="263"/>
            <ac:spMk id="7" creationId="{2C309D76-4EBE-4A94-A00F-D37E5CB29AB6}"/>
          </ac:spMkLst>
        </pc:spChg>
        <pc:spChg chg="add mod">
          <ac:chgData name="Boris Forzun" userId="S::borisf@rnd-hub.com::10519c70-9645-480e-9c63-1642056af713" providerId="AD" clId="Web-{8968E927-37F9-F572-290B-76401B483115}" dt="2018-12-27T14:00:42.966" v="496"/>
          <ac:spMkLst>
            <pc:docMk/>
            <pc:sldMk cId="2767509828" sldId="263"/>
            <ac:spMk id="11" creationId="{3E967421-C7C6-4542-B259-82F05DF5DEFE}"/>
          </ac:spMkLst>
        </pc:spChg>
        <pc:spChg chg="add del mod ord">
          <ac:chgData name="Boris Forzun" userId="S::borisf@rnd-hub.com::10519c70-9645-480e-9c63-1642056af713" providerId="AD" clId="Web-{8968E927-37F9-F572-290B-76401B483115}" dt="2018-12-27T14:00:58.357" v="497"/>
          <ac:spMkLst>
            <pc:docMk/>
            <pc:sldMk cId="2767509828" sldId="263"/>
            <ac:spMk id="18" creationId="{3FB16225-805E-444C-9114-3C1DBF8FFA64}"/>
          </ac:spMkLst>
        </pc:spChg>
        <pc:spChg chg="add mod ord">
          <ac:chgData name="Boris Forzun" userId="S::borisf@rnd-hub.com::10519c70-9645-480e-9c63-1642056af713" providerId="AD" clId="Web-{8968E927-37F9-F572-290B-76401B483115}" dt="2018-12-27T14:17:43.605" v="555"/>
          <ac:spMkLst>
            <pc:docMk/>
            <pc:sldMk cId="2767509828" sldId="263"/>
            <ac:spMk id="27" creationId="{D47E0EA4-80BD-4886-881A-12D2E04D15F5}"/>
          </ac:spMkLst>
        </pc:spChg>
        <pc:spChg chg="mod">
          <ac:chgData name="Boris Forzun" userId="S::borisf@rnd-hub.com::10519c70-9645-480e-9c63-1642056af713" providerId="AD" clId="Web-{8968E927-37F9-F572-290B-76401B483115}" dt="2018-12-27T13:52:09.358" v="429" actId="20577"/>
          <ac:spMkLst>
            <pc:docMk/>
            <pc:sldMk cId="2767509828" sldId="263"/>
            <ac:spMk id="207" creationId="{00000000-0000-0000-0000-000000000000}"/>
          </ac:spMkLst>
        </pc:spChg>
        <pc:spChg chg="del">
          <ac:chgData name="Boris Forzun" userId="S::borisf@rnd-hub.com::10519c70-9645-480e-9c63-1642056af713" providerId="AD" clId="Web-{8968E927-37F9-F572-290B-76401B483115}" dt="2018-12-27T13:52:11.561" v="430"/>
          <ac:spMkLst>
            <pc:docMk/>
            <pc:sldMk cId="2767509828" sldId="263"/>
            <ac:spMk id="208" creationId="{00000000-0000-0000-0000-000000000000}"/>
          </ac:spMkLst>
        </pc:spChg>
        <pc:picChg chg="add mod">
          <ac:chgData name="Boris Forzun" userId="S::borisf@rnd-hub.com::10519c70-9645-480e-9c63-1642056af713" providerId="AD" clId="Web-{8968E927-37F9-F572-290B-76401B483115}" dt="2018-12-27T14:40:27.056" v="692" actId="14100"/>
          <ac:picMkLst>
            <pc:docMk/>
            <pc:sldMk cId="2767509828" sldId="263"/>
            <ac:picMk id="5" creationId="{8D526FCC-0281-4568-9A87-2A5F05CA648A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38:15.119" v="647" actId="1076"/>
          <ac:picMkLst>
            <pc:docMk/>
            <pc:sldMk cId="2767509828" sldId="263"/>
            <ac:picMk id="9" creationId="{E137626A-550C-4C82-B2E2-4B8EBB5CB75C}"/>
          </ac:picMkLst>
        </pc:picChg>
        <pc:picChg chg="add del mod">
          <ac:chgData name="Boris Forzun" userId="S::borisf@rnd-hub.com::10519c70-9645-480e-9c63-1642056af713" providerId="AD" clId="Web-{8968E927-37F9-F572-290B-76401B483115}" dt="2018-12-27T14:14:27.261" v="499"/>
          <ac:picMkLst>
            <pc:docMk/>
            <pc:sldMk cId="2767509828" sldId="263"/>
            <ac:picMk id="13" creationId="{563A5022-5216-44A0-8F3C-4D936C431349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56" v="690" actId="14100"/>
          <ac:picMkLst>
            <pc:docMk/>
            <pc:sldMk cId="2767509828" sldId="263"/>
            <ac:picMk id="15" creationId="{57691082-0033-4CE9-95B7-228BEE6801E9}"/>
          </ac:picMkLst>
        </pc:picChg>
        <pc:picChg chg="add mod ord">
          <ac:chgData name="Boris Forzun" userId="S::borisf@rnd-hub.com::10519c70-9645-480e-9c63-1642056af713" providerId="AD" clId="Web-{8968E927-37F9-F572-290B-76401B483115}" dt="2018-12-27T14:39:59.634" v="649" actId="1076"/>
          <ac:picMkLst>
            <pc:docMk/>
            <pc:sldMk cId="2767509828" sldId="263"/>
            <ac:picMk id="19" creationId="{70F9BABE-14C2-44D7-8727-E37EFAA97BE9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9" actId="14100"/>
          <ac:picMkLst>
            <pc:docMk/>
            <pc:sldMk cId="2767509828" sldId="263"/>
            <ac:picMk id="20" creationId="{CDD9AA2B-49F7-4EB5-9ED9-C5243BD4E080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8" actId="14100"/>
          <ac:picMkLst>
            <pc:docMk/>
            <pc:sldMk cId="2767509828" sldId="263"/>
            <ac:picMk id="21" creationId="{2EE54ADA-EF24-40F7-B196-C8806D0F4811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7" actId="14100"/>
          <ac:picMkLst>
            <pc:docMk/>
            <pc:sldMk cId="2767509828" sldId="263"/>
            <ac:picMk id="22" creationId="{C1539DD6-74F7-4A75-BB50-B658F57A8334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6" actId="14100"/>
          <ac:picMkLst>
            <pc:docMk/>
            <pc:sldMk cId="2767509828" sldId="263"/>
            <ac:picMk id="23" creationId="{12612B67-F751-4473-A0F7-3EFCF5E53DCD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5" actId="14100"/>
          <ac:picMkLst>
            <pc:docMk/>
            <pc:sldMk cId="2767509828" sldId="263"/>
            <ac:picMk id="24" creationId="{047B6BE1-9138-4060-8A13-74302A094ECF}"/>
          </ac:picMkLst>
        </pc:picChg>
        <pc:picChg chg="add mod">
          <ac:chgData name="Boris Forzun" userId="S::borisf@rnd-hub.com::10519c70-9645-480e-9c63-1642056af713" providerId="AD" clId="Web-{8968E927-37F9-F572-290B-76401B483115}" dt="2018-12-27T14:40:27.041" v="684" actId="14100"/>
          <ac:picMkLst>
            <pc:docMk/>
            <pc:sldMk cId="2767509828" sldId="263"/>
            <ac:picMk id="25" creationId="{2CD98854-A977-48D0-88A6-1A92BCB8BCAF}"/>
          </ac:picMkLst>
        </pc:picChg>
        <pc:picChg chg="add mod ord">
          <ac:chgData name="Boris Forzun" userId="S::borisf@rnd-hub.com::10519c70-9645-480e-9c63-1642056af713" providerId="AD" clId="Web-{8968E927-37F9-F572-290B-76401B483115}" dt="2018-12-27T14:40:27.056" v="691" actId="14100"/>
          <ac:picMkLst>
            <pc:docMk/>
            <pc:sldMk cId="2767509828" sldId="263"/>
            <ac:picMk id="28" creationId="{4B6F4731-8A7F-43AD-A10B-282E1E057FA8}"/>
          </ac:picMkLst>
        </pc:picChg>
      </pc:sld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48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4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5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61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6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74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7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687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8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8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mod setBg modSldLayout">
        <pc:chgData name="Boris Forzun" userId="S::borisf@rnd-hub.com::10519c70-9645-480e-9c63-1642056af713" providerId="AD" clId="Web-{8968E927-37F9-F572-290B-76401B483115}" dt="2018-12-27T13:41:32.372" v="418"/>
        <pc:sldMasterMkLst>
          <pc:docMk/>
          <pc:sldMasterMk cId="0" sldId="2147483700"/>
        </pc:sldMasterMkLst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2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3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4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5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6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7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8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09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0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1"/>
          </pc:sldLayoutMkLst>
        </pc:sldLayoutChg>
        <pc:sldLayoutChg chg="mod setBg">
          <pc:chgData name="Boris Forzun" userId="S::borisf@rnd-hub.com::10519c70-9645-480e-9c63-1642056af713" providerId="AD" clId="Web-{8968E927-37F9-F572-290B-76401B483115}" dt="2018-12-27T13:41:32.372" v="418"/>
          <pc:sldLayoutMkLst>
            <pc:docMk/>
            <pc:sldMasterMk cId="0" sldId="2147483700"/>
            <pc:sldLayoutMk cId="0" sldId="2147483712"/>
          </pc:sldLayoutMkLst>
        </pc:sldLayoutChg>
      </pc:sldMasterChg>
    </pc:docChg>
  </pc:docChgLst>
  <pc:docChgLst>
    <pc:chgData name="Boris Forzun" userId="S::borisf@rnd-hub.com::10519c70-9645-480e-9c63-1642056af713" providerId="AD" clId="Web-{3A6AE900-63C2-72E1-D2F9-8998A332BF29}"/>
    <pc:docChg chg="addSld modSld">
      <pc:chgData name="Boris Forzun" userId="S::borisf@rnd-hub.com::10519c70-9645-480e-9c63-1642056af713" providerId="AD" clId="Web-{3A6AE900-63C2-72E1-D2F9-8998A332BF29}" dt="2019-01-16T07:48:19.525" v="489" actId="20577"/>
      <pc:docMkLst>
        <pc:docMk/>
      </pc:docMkLst>
      <pc:sldChg chg="addSp delSp modSp">
        <pc:chgData name="Boris Forzun" userId="S::borisf@rnd-hub.com::10519c70-9645-480e-9c63-1642056af713" providerId="AD" clId="Web-{3A6AE900-63C2-72E1-D2F9-8998A332BF29}" dt="2019-01-16T07:48:19.525" v="489" actId="20577"/>
        <pc:sldMkLst>
          <pc:docMk/>
          <pc:sldMk cId="0" sldId="260"/>
        </pc:sldMkLst>
        <pc:spChg chg="add mod">
          <ac:chgData name="Boris Forzun" userId="S::borisf@rnd-hub.com::10519c70-9645-480e-9c63-1642056af713" providerId="AD" clId="Web-{3A6AE900-63C2-72E1-D2F9-8998A332BF29}" dt="2019-01-16T07:25:37.995" v="127" actId="14100"/>
          <ac:spMkLst>
            <pc:docMk/>
            <pc:sldMk cId="0" sldId="260"/>
            <ac:spMk id="2" creationId="{375790A2-E5E6-4F48-9EFD-798930E589C6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26:30.792" v="132"/>
          <ac:spMkLst>
            <pc:docMk/>
            <pc:sldMk cId="0" sldId="260"/>
            <ac:spMk id="3" creationId="{1B2351DA-87D9-45F6-80F1-49A9026962EB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28:49.245" v="149"/>
          <ac:spMkLst>
            <pc:docMk/>
            <pc:sldMk cId="0" sldId="260"/>
            <ac:spMk id="5" creationId="{662BD105-72AA-4B75-B45F-8A1B9A371AA3}"/>
          </ac:spMkLst>
        </pc:spChg>
        <pc:spChg chg="add mod">
          <ac:chgData name="Boris Forzun" userId="S::borisf@rnd-hub.com::10519c70-9645-480e-9c63-1642056af713" providerId="AD" clId="Web-{3A6AE900-63C2-72E1-D2F9-8998A332BF29}" dt="2019-01-16T07:29:19.870" v="152" actId="14100"/>
          <ac:spMkLst>
            <pc:docMk/>
            <pc:sldMk cId="0" sldId="260"/>
            <ac:spMk id="6" creationId="{CF300E48-AFBB-48BC-BF5D-6548931267C8}"/>
          </ac:spMkLst>
        </pc:spChg>
        <pc:spChg chg="add mod">
          <ac:chgData name="Boris Forzun" userId="S::borisf@rnd-hub.com::10519c70-9645-480e-9c63-1642056af713" providerId="AD" clId="Web-{3A6AE900-63C2-72E1-D2F9-8998A332BF29}" dt="2019-01-16T07:30:07.776" v="181" actId="20577"/>
          <ac:spMkLst>
            <pc:docMk/>
            <pc:sldMk cId="0" sldId="260"/>
            <ac:spMk id="7" creationId="{16E8E58B-F695-4079-B50C-1804AFA5D52B}"/>
          </ac:spMkLst>
        </pc:spChg>
        <pc:spChg chg="add mod">
          <ac:chgData name="Boris Forzun" userId="S::borisf@rnd-hub.com::10519c70-9645-480e-9c63-1642056af713" providerId="AD" clId="Web-{3A6AE900-63C2-72E1-D2F9-8998A332BF29}" dt="2019-01-16T07:48:19.525" v="489" actId="20577"/>
          <ac:spMkLst>
            <pc:docMk/>
            <pc:sldMk cId="0" sldId="260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17:09.527" v="3" actId="20577"/>
          <ac:spMkLst>
            <pc:docMk/>
            <pc:sldMk cId="0" sldId="260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0:15.964" v="41" actId="20577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0:32.886" v="62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26" v="101" actId="1076"/>
          <ac:spMkLst>
            <pc:docMk/>
            <pc:sldMk cId="0" sldId="260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42" v="102" actId="1076"/>
          <ac:spMkLst>
            <pc:docMk/>
            <pc:sldMk cId="0" sldId="260"/>
            <ac:spMk id="229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839" v="117"/>
          <ac:spMkLst>
            <pc:docMk/>
            <pc:sldMk cId="0" sldId="260"/>
            <ac:spMk id="230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933" v="119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58" v="103" actId="1076"/>
          <ac:spMkLst>
            <pc:docMk/>
            <pc:sldMk cId="0" sldId="260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58" v="104" actId="1076"/>
          <ac:spMkLst>
            <pc:docMk/>
            <pc:sldMk cId="0" sldId="260"/>
            <ac:spMk id="234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4:20.042" v="121"/>
          <ac:spMkLst>
            <pc:docMk/>
            <pc:sldMk cId="0" sldId="260"/>
            <ac:spMk id="235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901" v="118"/>
          <ac:spMkLst>
            <pc:docMk/>
            <pc:sldMk cId="0" sldId="260"/>
            <ac:spMk id="236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5.433" v="113"/>
          <ac:spMkLst>
            <pc:docMk/>
            <pc:sldMk cId="0" sldId="260"/>
            <ac:spMk id="238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07.417" v="109"/>
          <ac:spMkLst>
            <pc:docMk/>
            <pc:sldMk cId="0" sldId="260"/>
            <ac:spMk id="240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52.042" v="106" actId="1076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22:48.073" v="105" actId="1076"/>
          <ac:spMkLst>
            <pc:docMk/>
            <pc:sldMk cId="0" sldId="260"/>
            <ac:spMk id="242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06.401" v="108"/>
          <ac:spMkLst>
            <pc:docMk/>
            <pc:sldMk cId="0" sldId="260"/>
            <ac:spMk id="243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2.386" v="111"/>
          <ac:spMkLst>
            <pc:docMk/>
            <pc:sldMk cId="0" sldId="260"/>
            <ac:spMk id="244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24:19.808" v="116"/>
          <ac:spMkLst>
            <pc:docMk/>
            <pc:sldMk cId="0" sldId="260"/>
            <ac:spMk id="245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23:18.151" v="115"/>
          <ac:spMkLst>
            <pc:docMk/>
            <pc:sldMk cId="0" sldId="260"/>
            <ac:spMk id="246" creationId="{00000000-0000-0000-0000-000000000000}"/>
          </ac:spMkLst>
        </pc:spChg>
        <pc:picChg chg="mod">
          <ac:chgData name="Boris Forzun" userId="S::borisf@rnd-hub.com::10519c70-9645-480e-9c63-1642056af713" providerId="AD" clId="Web-{3A6AE900-63C2-72E1-D2F9-8998A332BF29}" dt="2019-01-16T07:25:01.948" v="122" actId="1076"/>
          <ac:picMkLst>
            <pc:docMk/>
            <pc:sldMk cId="0" sldId="260"/>
            <ac:picMk id="237" creationId="{00000000-0000-0000-0000-000000000000}"/>
          </ac:picMkLst>
        </pc:picChg>
        <pc:picChg chg="del">
          <ac:chgData name="Boris Forzun" userId="S::borisf@rnd-hub.com::10519c70-9645-480e-9c63-1642056af713" providerId="AD" clId="Web-{3A6AE900-63C2-72E1-D2F9-8998A332BF29}" dt="2019-01-16T07:22:03.386" v="92"/>
          <ac:picMkLst>
            <pc:docMk/>
            <pc:sldMk cId="0" sldId="260"/>
            <ac:picMk id="239" creationId="{00000000-0000-0000-0000-000000000000}"/>
          </ac:picMkLst>
        </pc:picChg>
        <pc:cxnChg chg="add del mod">
          <ac:chgData name="Boris Forzun" userId="S::borisf@rnd-hub.com::10519c70-9645-480e-9c63-1642056af713" providerId="AD" clId="Web-{3A6AE900-63C2-72E1-D2F9-8998A332BF29}" dt="2019-01-16T07:27:09.854" v="136"/>
          <ac:cxnSpMkLst>
            <pc:docMk/>
            <pc:sldMk cId="0" sldId="260"/>
            <ac:cxnSpMk id="4" creationId="{2E2353FD-43BE-44B6-91FD-F1E9B3C31A5E}"/>
          </ac:cxnSpMkLst>
        </pc:cxnChg>
      </pc:sldChg>
      <pc:sldChg chg="addSp delSp modSp add replId">
        <pc:chgData name="Boris Forzun" userId="S::borisf@rnd-hub.com::10519c70-9645-480e-9c63-1642056af713" providerId="AD" clId="Web-{3A6AE900-63C2-72E1-D2F9-8998A332BF29}" dt="2019-01-16T07:46:50.166" v="483" actId="1076"/>
        <pc:sldMkLst>
          <pc:docMk/>
          <pc:sldMk cId="1293793195" sldId="264"/>
        </pc:sldMkLst>
        <pc:spChg chg="del">
          <ac:chgData name="Boris Forzun" userId="S::borisf@rnd-hub.com::10519c70-9645-480e-9c63-1642056af713" providerId="AD" clId="Web-{3A6AE900-63C2-72E1-D2F9-8998A332BF29}" dt="2019-01-16T07:36:42.901" v="293"/>
          <ac:spMkLst>
            <pc:docMk/>
            <pc:sldMk cId="1293793195" sldId="264"/>
            <ac:spMk id="2" creationId="{375790A2-E5E6-4F48-9EFD-798930E589C6}"/>
          </ac:spMkLst>
        </pc:spChg>
        <pc:spChg chg="del">
          <ac:chgData name="Boris Forzun" userId="S::borisf@rnd-hub.com::10519c70-9645-480e-9c63-1642056af713" providerId="AD" clId="Web-{3A6AE900-63C2-72E1-D2F9-8998A332BF29}" dt="2019-01-16T07:36:43.479" v="294"/>
          <ac:spMkLst>
            <pc:docMk/>
            <pc:sldMk cId="1293793195" sldId="264"/>
            <ac:spMk id="6" creationId="{CF300E48-AFBB-48BC-BF5D-6548931267C8}"/>
          </ac:spMkLst>
        </pc:spChg>
        <pc:spChg chg="mod">
          <ac:chgData name="Boris Forzun" userId="S::borisf@rnd-hub.com::10519c70-9645-480e-9c63-1642056af713" providerId="AD" clId="Web-{3A6AE900-63C2-72E1-D2F9-8998A332BF29}" dt="2019-01-16T07:39:31.057" v="326" actId="20577"/>
          <ac:spMkLst>
            <pc:docMk/>
            <pc:sldMk cId="1293793195" sldId="264"/>
            <ac:spMk id="7" creationId="{16E8E58B-F695-4079-B50C-1804AFA5D52B}"/>
          </ac:spMkLst>
        </pc:spChg>
        <pc:spChg chg="add mod">
          <ac:chgData name="Boris Forzun" userId="S::borisf@rnd-hub.com::10519c70-9645-480e-9c63-1642056af713" providerId="AD" clId="Web-{3A6AE900-63C2-72E1-D2F9-8998A332BF29}" dt="2019-01-16T07:34:26.307" v="250" actId="1076"/>
          <ac:spMkLst>
            <pc:docMk/>
            <pc:sldMk cId="1293793195" sldId="264"/>
            <ac:spMk id="21" creationId="{69A3E2D4-2CF1-44B9-B29B-AD5C6976A712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34.103" v="475" actId="1076"/>
          <ac:spMkLst>
            <pc:docMk/>
            <pc:sldMk cId="1293793195" sldId="264"/>
            <ac:spMk id="22" creationId="{8D0B3BE1-C1F6-46B6-8CF0-C555114E561C}"/>
          </ac:spMkLst>
        </pc:spChg>
        <pc:spChg chg="add mod">
          <ac:chgData name="Boris Forzun" userId="S::borisf@rnd-hub.com::10519c70-9645-480e-9c63-1642056af713" providerId="AD" clId="Web-{3A6AE900-63C2-72E1-D2F9-8998A332BF29}" dt="2019-01-16T07:36:21.479" v="290" actId="20577"/>
          <ac:spMkLst>
            <pc:docMk/>
            <pc:sldMk cId="1293793195" sldId="264"/>
            <ac:spMk id="23" creationId="{06AA2ADC-E2FF-4E64-B40A-0F612588421F}"/>
          </ac:spMkLst>
        </pc:spChg>
        <pc:spChg chg="add mod">
          <ac:chgData name="Boris Forzun" userId="S::borisf@rnd-hub.com::10519c70-9645-480e-9c63-1642056af713" providerId="AD" clId="Web-{3A6AE900-63C2-72E1-D2F9-8998A332BF29}" dt="2019-01-16T07:36:37.213" v="292" actId="1076"/>
          <ac:spMkLst>
            <pc:docMk/>
            <pc:sldMk cId="1293793195" sldId="264"/>
            <ac:spMk id="24" creationId="{636478E6-2DA5-4938-94E9-476F2823B444}"/>
          </ac:spMkLst>
        </pc:spChg>
        <pc:spChg chg="add del mod">
          <ac:chgData name="Boris Forzun" userId="S::borisf@rnd-hub.com::10519c70-9645-480e-9c63-1642056af713" providerId="AD" clId="Web-{3A6AE900-63C2-72E1-D2F9-8998A332BF29}" dt="2019-01-16T07:37:36.182" v="308"/>
          <ac:spMkLst>
            <pc:docMk/>
            <pc:sldMk cId="1293793195" sldId="264"/>
            <ac:spMk id="25" creationId="{018B63FB-51A0-4091-8866-E909E35B68FC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35" v="481" actId="1076"/>
          <ac:spMkLst>
            <pc:docMk/>
            <pc:sldMk cId="1293793195" sldId="264"/>
            <ac:spMk id="26" creationId="{421A8F6C-0ED9-4CFE-A63A-73B3C8DE7676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50" v="482" actId="1076"/>
          <ac:spMkLst>
            <pc:docMk/>
            <pc:sldMk cId="1293793195" sldId="264"/>
            <ac:spMk id="27" creationId="{5686B144-4B29-43C6-AF38-C72168407EAE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50.166" v="483" actId="1076"/>
          <ac:spMkLst>
            <pc:docMk/>
            <pc:sldMk cId="1293793195" sldId="264"/>
            <ac:spMk id="28" creationId="{CB95BB5E-42F0-450A-93C6-525EBF2768B5}"/>
          </ac:spMkLst>
        </pc:spChg>
        <pc:spChg chg="add mod">
          <ac:chgData name="Boris Forzun" userId="S::borisf@rnd-hub.com::10519c70-9645-480e-9c63-1642056af713" providerId="AD" clId="Web-{3A6AE900-63C2-72E1-D2F9-8998A332BF29}" dt="2019-01-16T07:46:34.135" v="479" actId="1076"/>
          <ac:spMkLst>
            <pc:docMk/>
            <pc:sldMk cId="1293793195" sldId="264"/>
            <ac:spMk id="29" creationId="{D6CE7430-581D-44C4-9D59-149054A7E33A}"/>
          </ac:spMkLst>
        </pc:spChg>
        <pc:spChg chg="mod">
          <ac:chgData name="Boris Forzun" userId="S::borisf@rnd-hub.com::10519c70-9645-480e-9c63-1642056af713" providerId="AD" clId="Web-{3A6AE900-63C2-72E1-D2F9-8998A332BF29}" dt="2019-01-16T07:46:50.135" v="480" actId="1076"/>
          <ac:spMkLst>
            <pc:docMk/>
            <pc:sldMk cId="1293793195" sldId="264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33:16.963" v="238" actId="14100"/>
          <ac:spMkLst>
            <pc:docMk/>
            <pc:sldMk cId="1293793195" sldId="264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3:01.495" v="235" actId="14100"/>
          <ac:spMkLst>
            <pc:docMk/>
            <pc:sldMk cId="1293793195" sldId="264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5:37.245" v="277" actId="1076"/>
          <ac:spMkLst>
            <pc:docMk/>
            <pc:sldMk cId="1293793195" sldId="264"/>
            <ac:spMk id="226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1:56.338" v="212" actId="1076"/>
          <ac:spMkLst>
            <pc:docMk/>
            <pc:sldMk cId="1293793195" sldId="264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3:24.385" v="239" actId="1076"/>
          <ac:spMkLst>
            <pc:docMk/>
            <pc:sldMk cId="1293793195" sldId="264"/>
            <ac:spMk id="229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2:07.760" v="218" actId="20577"/>
          <ac:spMkLst>
            <pc:docMk/>
            <pc:sldMk cId="1293793195" sldId="264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4:45.401" v="260" actId="20577"/>
          <ac:spMkLst>
            <pc:docMk/>
            <pc:sldMk cId="1293793195" sldId="264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6:34.072" v="473" actId="1076"/>
          <ac:spMkLst>
            <pc:docMk/>
            <pc:sldMk cId="1293793195" sldId="264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34:19.604" v="248" actId="1076"/>
          <ac:spMkLst>
            <pc:docMk/>
            <pc:sldMk cId="1293793195" sldId="264"/>
            <ac:spMk id="242" creationId="{00000000-0000-0000-0000-000000000000}"/>
          </ac:spMkLst>
        </pc:spChg>
        <pc:picChg chg="del">
          <ac:chgData name="Boris Forzun" userId="S::borisf@rnd-hub.com::10519c70-9645-480e-9c63-1642056af713" providerId="AD" clId="Web-{3A6AE900-63C2-72E1-D2F9-8998A332BF29}" dt="2019-01-16T07:31:50.573" v="211"/>
          <ac:picMkLst>
            <pc:docMk/>
            <pc:sldMk cId="1293793195" sldId="264"/>
            <ac:picMk id="223" creationId="{00000000-0000-0000-0000-000000000000}"/>
          </ac:picMkLst>
        </pc:picChg>
        <pc:picChg chg="del">
          <ac:chgData name="Boris Forzun" userId="S::borisf@rnd-hub.com::10519c70-9645-480e-9c63-1642056af713" providerId="AD" clId="Web-{3A6AE900-63C2-72E1-D2F9-8998A332BF29}" dt="2019-01-16T07:32:46.370" v="219"/>
          <ac:picMkLst>
            <pc:docMk/>
            <pc:sldMk cId="1293793195" sldId="264"/>
            <ac:picMk id="237" creationId="{00000000-0000-0000-0000-000000000000}"/>
          </ac:picMkLst>
        </pc:picChg>
      </pc:sldChg>
      <pc:sldChg chg="addSp delSp modSp add replId">
        <pc:chgData name="Boris Forzun" userId="S::borisf@rnd-hub.com::10519c70-9645-480e-9c63-1642056af713" providerId="AD" clId="Web-{3A6AE900-63C2-72E1-D2F9-8998A332BF29}" dt="2019-01-16T07:47:24.119" v="484" actId="1076"/>
        <pc:sldMkLst>
          <pc:docMk/>
          <pc:sldMk cId="3249260345" sldId="265"/>
        </pc:sldMkLst>
        <pc:spChg chg="mod">
          <ac:chgData name="Boris Forzun" userId="S::borisf@rnd-hub.com::10519c70-9645-480e-9c63-1642056af713" providerId="AD" clId="Web-{3A6AE900-63C2-72E1-D2F9-8998A332BF29}" dt="2019-01-16T07:39:42.932" v="335" actId="20577"/>
          <ac:spMkLst>
            <pc:docMk/>
            <pc:sldMk cId="3249260345" sldId="265"/>
            <ac:spMk id="7" creationId="{16E8E58B-F695-4079-B50C-1804AFA5D52B}"/>
          </ac:spMkLst>
        </pc:spChg>
        <pc:spChg chg="mod">
          <ac:chgData name="Boris Forzun" userId="S::borisf@rnd-hub.com::10519c70-9645-480e-9c63-1642056af713" providerId="AD" clId="Web-{3A6AE900-63C2-72E1-D2F9-8998A332BF29}" dt="2019-01-16T07:45:23.244" v="460" actId="14100"/>
          <ac:spMkLst>
            <pc:docMk/>
            <pc:sldMk cId="3249260345" sldId="265"/>
            <ac:spMk id="21" creationId="{69A3E2D4-2CF1-44B9-B29B-AD5C6976A712}"/>
          </ac:spMkLst>
        </pc:spChg>
        <pc:spChg chg="del mod">
          <ac:chgData name="Boris Forzun" userId="S::borisf@rnd-hub.com::10519c70-9645-480e-9c63-1642056af713" providerId="AD" clId="Web-{3A6AE900-63C2-72E1-D2F9-8998A332BF29}" dt="2019-01-16T07:42:20.854" v="386"/>
          <ac:spMkLst>
            <pc:docMk/>
            <pc:sldMk cId="3249260345" sldId="265"/>
            <ac:spMk id="22" creationId="{8D0B3BE1-C1F6-46B6-8CF0-C555114E561C}"/>
          </ac:spMkLst>
        </pc:spChg>
        <pc:spChg chg="mod">
          <ac:chgData name="Boris Forzun" userId="S::borisf@rnd-hub.com::10519c70-9645-480e-9c63-1642056af713" providerId="AD" clId="Web-{3A6AE900-63C2-72E1-D2F9-8998A332BF29}" dt="2019-01-16T07:46:12.838" v="471" actId="1076"/>
          <ac:spMkLst>
            <pc:docMk/>
            <pc:sldMk cId="3249260345" sldId="265"/>
            <ac:spMk id="23" creationId="{06AA2ADC-E2FF-4E64-B40A-0F612588421F}"/>
          </ac:spMkLst>
        </pc:spChg>
        <pc:spChg chg="mod">
          <ac:chgData name="Boris Forzun" userId="S::borisf@rnd-hub.com::10519c70-9645-480e-9c63-1642056af713" providerId="AD" clId="Web-{3A6AE900-63C2-72E1-D2F9-8998A332BF29}" dt="2019-01-16T07:46:18.510" v="472" actId="14100"/>
          <ac:spMkLst>
            <pc:docMk/>
            <pc:sldMk cId="3249260345" sldId="265"/>
            <ac:spMk id="24" creationId="{636478E6-2DA5-4938-94E9-476F2823B444}"/>
          </ac:spMkLst>
        </pc:spChg>
        <pc:spChg chg="mod">
          <ac:chgData name="Boris Forzun" userId="S::borisf@rnd-hub.com::10519c70-9645-480e-9c63-1642056af713" providerId="AD" clId="Web-{3A6AE900-63C2-72E1-D2F9-8998A332BF29}" dt="2019-01-16T07:42:26.447" v="388" actId="1076"/>
          <ac:spMkLst>
            <pc:docMk/>
            <pc:sldMk cId="3249260345" sldId="265"/>
            <ac:spMk id="26" creationId="{421A8F6C-0ED9-4CFE-A63A-73B3C8DE7676}"/>
          </ac:spMkLst>
        </pc:spChg>
        <pc:spChg chg="mod">
          <ac:chgData name="Boris Forzun" userId="S::borisf@rnd-hub.com::10519c70-9645-480e-9c63-1642056af713" providerId="AD" clId="Web-{3A6AE900-63C2-72E1-D2F9-8998A332BF29}" dt="2019-01-16T07:45:14.666" v="458" actId="1076"/>
          <ac:spMkLst>
            <pc:docMk/>
            <pc:sldMk cId="3249260345" sldId="265"/>
            <ac:spMk id="27" creationId="{5686B144-4B29-43C6-AF38-C72168407EAE}"/>
          </ac:spMkLst>
        </pc:spChg>
        <pc:spChg chg="mod">
          <ac:chgData name="Boris Forzun" userId="S::borisf@rnd-hub.com::10519c70-9645-480e-9c63-1642056af713" providerId="AD" clId="Web-{3A6AE900-63C2-72E1-D2F9-8998A332BF29}" dt="2019-01-16T07:45:10.650" v="457" actId="14100"/>
          <ac:spMkLst>
            <pc:docMk/>
            <pc:sldMk cId="3249260345" sldId="265"/>
            <ac:spMk id="28" creationId="{CB95BB5E-42F0-450A-93C6-525EBF2768B5}"/>
          </ac:spMkLst>
        </pc:spChg>
        <pc:spChg chg="mod">
          <ac:chgData name="Boris Forzun" userId="S::borisf@rnd-hub.com::10519c70-9645-480e-9c63-1642056af713" providerId="AD" clId="Web-{3A6AE900-63C2-72E1-D2F9-8998A332BF29}" dt="2019-01-16T07:42:31.807" v="389" actId="1076"/>
          <ac:spMkLst>
            <pc:docMk/>
            <pc:sldMk cId="3249260345" sldId="265"/>
            <ac:spMk id="29" creationId="{D6CE7430-581D-44C4-9D59-149054A7E33A}"/>
          </ac:spMkLst>
        </pc:spChg>
        <pc:spChg chg="add mod">
          <ac:chgData name="Boris Forzun" userId="S::borisf@rnd-hub.com::10519c70-9645-480e-9c63-1642056af713" providerId="AD" clId="Web-{3A6AE900-63C2-72E1-D2F9-8998A332BF29}" dt="2019-01-16T07:44:56.150" v="453" actId="1076"/>
          <ac:spMkLst>
            <pc:docMk/>
            <pc:sldMk cId="3249260345" sldId="265"/>
            <ac:spMk id="31" creationId="{D12456D1-6FF7-4730-A3FA-735D4696689E}"/>
          </ac:spMkLst>
        </pc:spChg>
        <pc:spChg chg="add mod">
          <ac:chgData name="Boris Forzun" userId="S::borisf@rnd-hub.com::10519c70-9645-480e-9c63-1642056af713" providerId="AD" clId="Web-{3A6AE900-63C2-72E1-D2F9-8998A332BF29}" dt="2019-01-16T07:44:45.072" v="445" actId="1076"/>
          <ac:spMkLst>
            <pc:docMk/>
            <pc:sldMk cId="3249260345" sldId="265"/>
            <ac:spMk id="32" creationId="{00DE6A48-02B5-467A-87B9-A9E5859DA45C}"/>
          </ac:spMkLst>
        </pc:spChg>
        <pc:spChg chg="mod">
          <ac:chgData name="Boris Forzun" userId="S::borisf@rnd-hub.com::10519c70-9645-480e-9c63-1642056af713" providerId="AD" clId="Web-{3A6AE900-63C2-72E1-D2F9-8998A332BF29}" dt="2019-01-16T07:44:56.120" v="450" actId="1076"/>
          <ac:spMkLst>
            <pc:docMk/>
            <pc:sldMk cId="3249260345" sldId="265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3A6AE900-63C2-72E1-D2F9-8998A332BF29}" dt="2019-01-16T07:40:24.666" v="344"/>
          <ac:spMkLst>
            <pc:docMk/>
            <pc:sldMk cId="3249260345" sldId="265"/>
            <ac:spMk id="222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7:24.119" v="484" actId="1076"/>
          <ac:spMkLst>
            <pc:docMk/>
            <pc:sldMk cId="3249260345" sldId="265"/>
            <ac:spMk id="22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2:01.714" v="376" actId="20577"/>
          <ac:spMkLst>
            <pc:docMk/>
            <pc:sldMk cId="3249260345" sldId="265"/>
            <ac:spMk id="225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3:20.150" v="413" actId="20577"/>
          <ac:spMkLst>
            <pc:docMk/>
            <pc:sldMk cId="3249260345" sldId="265"/>
            <ac:spMk id="226" creationId="{00000000-0000-0000-0000-000000000000}"/>
          </ac:spMkLst>
        </pc:spChg>
        <pc:spChg chg="del">
          <ac:chgData name="Boris Forzun" userId="S::borisf@rnd-hub.com::10519c70-9645-480e-9c63-1642056af713" providerId="AD" clId="Web-{3A6AE900-63C2-72E1-D2F9-8998A332BF29}" dt="2019-01-16T07:41:00.057" v="351"/>
          <ac:spMkLst>
            <pc:docMk/>
            <pc:sldMk cId="3249260345" sldId="265"/>
            <ac:spMk id="228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0:42.666" v="346" actId="1076"/>
          <ac:spMkLst>
            <pc:docMk/>
            <pc:sldMk cId="3249260345" sldId="265"/>
            <ac:spMk id="232" creationId="{00000000-0000-0000-0000-000000000000}"/>
          </ac:spMkLst>
        </pc:spChg>
        <pc:spChg chg="del mod">
          <ac:chgData name="Boris Forzun" userId="S::borisf@rnd-hub.com::10519c70-9645-480e-9c63-1642056af713" providerId="AD" clId="Web-{3A6AE900-63C2-72E1-D2F9-8998A332BF29}" dt="2019-01-16T07:40:59.135" v="350"/>
          <ac:spMkLst>
            <pc:docMk/>
            <pc:sldMk cId="3249260345" sldId="265"/>
            <ac:spMk id="233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1:50.354" v="374" actId="1076"/>
          <ac:spMkLst>
            <pc:docMk/>
            <pc:sldMk cId="3249260345" sldId="265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3:02.072" v="402" actId="20577"/>
          <ac:spMkLst>
            <pc:docMk/>
            <pc:sldMk cId="3249260345" sldId="265"/>
            <ac:spMk id="241" creationId="{00000000-0000-0000-0000-000000000000}"/>
          </ac:spMkLst>
        </pc:spChg>
        <pc:spChg chg="mod">
          <ac:chgData name="Boris Forzun" userId="S::borisf@rnd-hub.com::10519c70-9645-480e-9c63-1642056af713" providerId="AD" clId="Web-{3A6AE900-63C2-72E1-D2F9-8998A332BF29}" dt="2019-01-16T07:45:18.838" v="459" actId="1076"/>
          <ac:spMkLst>
            <pc:docMk/>
            <pc:sldMk cId="3249260345" sldId="265"/>
            <ac:spMk id="242" creationId="{00000000-0000-0000-0000-000000000000}"/>
          </ac:spMkLst>
        </pc:spChg>
        <pc:picChg chg="add mod">
          <ac:chgData name="Boris Forzun" userId="S::borisf@rnd-hub.com::10519c70-9645-480e-9c63-1642056af713" providerId="AD" clId="Web-{3A6AE900-63C2-72E1-D2F9-8998A332BF29}" dt="2019-01-16T07:40:13.322" v="343" actId="1076"/>
          <ac:picMkLst>
            <pc:docMk/>
            <pc:sldMk cId="3249260345" sldId="265"/>
            <ac:picMk id="2" creationId="{EEEBEADE-426B-4B26-ADF8-D013B40EA602}"/>
          </ac:picMkLst>
        </pc:picChg>
        <pc:picChg chg="add mod">
          <ac:chgData name="Boris Forzun" userId="S::borisf@rnd-hub.com::10519c70-9645-480e-9c63-1642056af713" providerId="AD" clId="Web-{3A6AE900-63C2-72E1-D2F9-8998A332BF29}" dt="2019-01-16T07:40:55.229" v="348" actId="1076"/>
          <ac:picMkLst>
            <pc:docMk/>
            <pc:sldMk cId="3249260345" sldId="265"/>
            <ac:picMk id="3" creationId="{AA9DF199-1CEF-42BF-96B9-8344E9EF5CAC}"/>
          </ac:picMkLst>
        </pc:picChg>
      </pc:sldChg>
    </pc:docChg>
  </pc:docChgLst>
  <pc:docChgLst>
    <pc:chgData name="Boris Forzun" userId="S::borisf@rnd-hub.com::10519c70-9645-480e-9c63-1642056af713" providerId="AD" clId="Web-{36D42627-CC4A-F8C4-77FA-250E4810384F}"/>
    <pc:docChg chg="addSld modSld">
      <pc:chgData name="Boris Forzun" userId="S::borisf@rnd-hub.com::10519c70-9645-480e-9c63-1642056af713" providerId="AD" clId="Web-{36D42627-CC4A-F8C4-77FA-250E4810384F}" dt="2019-01-24T16:37:12.420" v="515" actId="14100"/>
      <pc:docMkLst>
        <pc:docMk/>
      </pc:docMkLst>
      <pc:sldChg chg="modSp add replId">
        <pc:chgData name="Boris Forzun" userId="S::borisf@rnd-hub.com::10519c70-9645-480e-9c63-1642056af713" providerId="AD" clId="Web-{36D42627-CC4A-F8C4-77FA-250E4810384F}" dt="2019-01-24T11:32:43.868" v="10" actId="20577"/>
        <pc:sldMkLst>
          <pc:docMk/>
          <pc:sldMk cId="3580449938" sldId="266"/>
        </pc:sldMkLst>
        <pc:spChg chg="mod">
          <ac:chgData name="Boris Forzun" userId="S::borisf@rnd-hub.com::10519c70-9645-480e-9c63-1642056af713" providerId="AD" clId="Web-{36D42627-CC4A-F8C4-77FA-250E4810384F}" dt="2019-01-24T11:32:43.868" v="10" actId="20577"/>
          <ac:spMkLst>
            <pc:docMk/>
            <pc:sldMk cId="3580449938" sldId="266"/>
            <ac:spMk id="209" creationId="{00000000-0000-0000-0000-000000000000}"/>
          </ac:spMkLst>
        </pc:spChg>
      </pc:sldChg>
      <pc:sldChg chg="modSp add replId">
        <pc:chgData name="Boris Forzun" userId="S::borisf@rnd-hub.com::10519c70-9645-480e-9c63-1642056af713" providerId="AD" clId="Web-{36D42627-CC4A-F8C4-77FA-250E4810384F}" dt="2019-01-24T11:43:32.443" v="227" actId="20577"/>
        <pc:sldMkLst>
          <pc:docMk/>
          <pc:sldMk cId="1952629200" sldId="267"/>
        </pc:sldMkLst>
        <pc:spChg chg="mod">
          <ac:chgData name="Boris Forzun" userId="S::borisf@rnd-hub.com::10519c70-9645-480e-9c63-1642056af713" providerId="AD" clId="Web-{36D42627-CC4A-F8C4-77FA-250E4810384F}" dt="2019-01-24T11:43:32.443" v="227" actId="20577"/>
          <ac:spMkLst>
            <pc:docMk/>
            <pc:sldMk cId="1952629200" sldId="267"/>
            <ac:spMk id="207" creationId="{00000000-0000-0000-0000-000000000000}"/>
          </ac:spMkLst>
        </pc:spChg>
        <pc:spChg chg="mod">
          <ac:chgData name="Boris Forzun" userId="S::borisf@rnd-hub.com::10519c70-9645-480e-9c63-1642056af713" providerId="AD" clId="Web-{36D42627-CC4A-F8C4-77FA-250E4810384F}" dt="2019-01-24T11:43:25.349" v="219" actId="20577"/>
          <ac:spMkLst>
            <pc:docMk/>
            <pc:sldMk cId="1952629200" sldId="267"/>
            <ac:spMk id="208" creationId="{00000000-0000-0000-0000-000000000000}"/>
          </ac:spMkLst>
        </pc:spChg>
      </pc:sldChg>
      <pc:sldChg chg="addSp delSp modSp add mod replId setBg">
        <pc:chgData name="Boris Forzun" userId="S::borisf@rnd-hub.com::10519c70-9645-480e-9c63-1642056af713" providerId="AD" clId="Web-{36D42627-CC4A-F8C4-77FA-250E4810384F}" dt="2019-01-24T14:09:38.553" v="443" actId="1076"/>
        <pc:sldMkLst>
          <pc:docMk/>
          <pc:sldMk cId="2524450084" sldId="268"/>
        </pc:sldMkLst>
        <pc:spChg chg="add del mod">
          <ac:chgData name="Boris Forzun" userId="S::borisf@rnd-hub.com::10519c70-9645-480e-9c63-1642056af713" providerId="AD" clId="Web-{36D42627-CC4A-F8C4-77FA-250E4810384F}" dt="2019-01-24T14:05:57.849" v="356"/>
          <ac:spMkLst>
            <pc:docMk/>
            <pc:sldMk cId="2524450084" sldId="268"/>
            <ac:spMk id="2" creationId="{BAF9F080-29CC-41E5-BA85-F62B8508E55B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5:58.974" v="357"/>
          <ac:spMkLst>
            <pc:docMk/>
            <pc:sldMk cId="2524450084" sldId="268"/>
            <ac:spMk id="3" creationId="{A440B4F0-25E9-47AC-A948-214A0D0CDD5D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5:57.318" v="355"/>
          <ac:spMkLst>
            <pc:docMk/>
            <pc:sldMk cId="2524450084" sldId="268"/>
            <ac:spMk id="5" creationId="{DB78D7A1-3C50-4EDC-A785-DCEDFBD2A8E6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4.708" v="363"/>
          <ac:spMkLst>
            <pc:docMk/>
            <pc:sldMk cId="2524450084" sldId="268"/>
            <ac:spMk id="6" creationId="{ECE63497-D891-4D07-9927-FF0A931CFAC7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27:58.029" v="354"/>
          <ac:spMkLst>
            <pc:docMk/>
            <pc:sldMk cId="2524450084" sldId="268"/>
            <ac:spMk id="7" creationId="{2027C758-38F1-42D9-B176-65610321CD02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0:05.235" v="288"/>
          <ac:spMkLst>
            <pc:docMk/>
            <pc:sldMk cId="2524450084" sldId="268"/>
            <ac:spMk id="7" creationId="{F287F6EC-967C-4BC6-864A-1C05B00EE44B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2.771" v="362"/>
          <ac:spMkLst>
            <pc:docMk/>
            <pc:sldMk cId="2524450084" sldId="268"/>
            <ac:spMk id="8" creationId="{9E4070BA-5C6E-4A49-9DB0-A0014D91B39E}"/>
          </ac:spMkLst>
        </pc:spChg>
        <pc:spChg chg="add del mod">
          <ac:chgData name="Boris Forzun" userId="S::borisf@rnd-hub.com::10519c70-9645-480e-9c63-1642056af713" providerId="AD" clId="Web-{36D42627-CC4A-F8C4-77FA-250E4810384F}" dt="2019-01-24T14:06:01.896" v="361"/>
          <ac:spMkLst>
            <pc:docMk/>
            <pc:sldMk cId="2524450084" sldId="268"/>
            <ac:spMk id="10" creationId="{6701FDF9-7346-4C8C-8C61-D314DD9FB91C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3:55.171" v="331"/>
          <ac:spMkLst>
            <pc:docMk/>
            <pc:sldMk cId="2524450084" sldId="268"/>
            <ac:spMk id="11" creationId="{EC548BAF-AEC5-4706-B5F6-9D133791AD8F}"/>
          </ac:spMkLst>
        </pc:spChg>
        <pc:spChg chg="add del mod">
          <ac:chgData name="Boris Forzun" userId="S::borisf@rnd-hub.com::10519c70-9645-480e-9c63-1642056af713" providerId="AD" clId="Web-{36D42627-CC4A-F8C4-77FA-250E4810384F}" dt="2019-01-24T12:04:14.874" v="334"/>
          <ac:spMkLst>
            <pc:docMk/>
            <pc:sldMk cId="2524450084" sldId="268"/>
            <ac:spMk id="12" creationId="{58C13952-D292-4BD2-85A0-106A972FB6CA}"/>
          </ac:spMkLst>
        </pc:spChg>
        <pc:spChg chg="add mod">
          <ac:chgData name="Boris Forzun" userId="S::borisf@rnd-hub.com::10519c70-9645-480e-9c63-1642056af713" providerId="AD" clId="Web-{36D42627-CC4A-F8C4-77FA-250E4810384F}" dt="2019-01-24T14:09:33.272" v="442" actId="14100"/>
          <ac:spMkLst>
            <pc:docMk/>
            <pc:sldMk cId="2524450084" sldId="268"/>
            <ac:spMk id="12" creationId="{97F33941-47A4-4AF2-B23C-8D4070898A60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2.352" v="369"/>
          <ac:spMkLst>
            <pc:docMk/>
            <pc:sldMk cId="2524450084" sldId="268"/>
            <ac:spMk id="84" creationId="{6753252F-4873-4F63-801D-CC719279A7D5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2.352" v="369"/>
          <ac:spMkLst>
            <pc:docMk/>
            <pc:sldMk cId="2524450084" sldId="268"/>
            <ac:spMk id="86" creationId="{047C8CCB-F95D-4249-92DD-651249D3535A}"/>
          </ac:spMkLst>
        </pc:spChg>
        <pc:spChg chg="mod">
          <ac:chgData name="Boris Forzun" userId="S::borisf@rnd-hub.com::10519c70-9645-480e-9c63-1642056af713" providerId="AD" clId="Web-{36D42627-CC4A-F8C4-77FA-250E4810384F}" dt="2019-01-24T14:06:38.005" v="371"/>
          <ac:spMkLst>
            <pc:docMk/>
            <pc:sldMk cId="2524450084" sldId="268"/>
            <ac:spMk id="207" creationId="{00000000-0000-0000-0000-000000000000}"/>
          </ac:spMkLst>
        </pc:spChg>
        <pc:spChg chg="del mod">
          <ac:chgData name="Boris Forzun" userId="S::borisf@rnd-hub.com::10519c70-9645-480e-9c63-1642056af713" providerId="AD" clId="Web-{36D42627-CC4A-F8C4-77FA-250E4810384F}" dt="2019-01-24T11:43:50.412" v="231"/>
          <ac:spMkLst>
            <pc:docMk/>
            <pc:sldMk cId="2524450084" sldId="268"/>
            <ac:spMk id="208" creationId="{00000000-0000-0000-0000-000000000000}"/>
          </ac:spMkLst>
        </pc:spChg>
        <pc:spChg chg="add del">
          <ac:chgData name="Boris Forzun" userId="S::borisf@rnd-hub.com::10519c70-9645-480e-9c63-1642056af713" providerId="AD" clId="Web-{36D42627-CC4A-F8C4-77FA-250E4810384F}" dt="2019-01-24T14:06:38.005" v="371"/>
          <ac:spMkLst>
            <pc:docMk/>
            <pc:sldMk cId="2524450084" sldId="268"/>
            <ac:spMk id="209" creationId="{AB45A142-4255-493C-8284-5D566C121B10}"/>
          </ac:spMkLst>
        </pc:spChg>
        <pc:picChg chg="add del mod modCrop">
          <ac:chgData name="Boris Forzun" userId="S::borisf@rnd-hub.com::10519c70-9645-480e-9c63-1642056af713" providerId="AD" clId="Web-{36D42627-CC4A-F8C4-77FA-250E4810384F}" dt="2019-01-24T14:07:58.318" v="381"/>
          <ac:picMkLst>
            <pc:docMk/>
            <pc:sldMk cId="2524450084" sldId="268"/>
            <ac:picMk id="4" creationId="{26B3995E-3268-49BC-9C23-7417E18DA384}"/>
          </ac:picMkLst>
        </pc:picChg>
        <pc:picChg chg="add mod modCrop">
          <ac:chgData name="Boris Forzun" userId="S::borisf@rnd-hub.com::10519c70-9645-480e-9c63-1642056af713" providerId="AD" clId="Web-{36D42627-CC4A-F8C4-77FA-250E4810384F}" dt="2019-01-24T14:09:38.553" v="443" actId="1076"/>
          <ac:picMkLst>
            <pc:docMk/>
            <pc:sldMk cId="2524450084" sldId="268"/>
            <ac:picMk id="9" creationId="{48F94616-4813-44D1-B500-4FD29D935A00}"/>
          </ac:picMkLst>
        </pc:picChg>
        <pc:cxnChg chg="add del mod">
          <ac:chgData name="Boris Forzun" userId="S::borisf@rnd-hub.com::10519c70-9645-480e-9c63-1642056af713" providerId="AD" clId="Web-{36D42627-CC4A-F8C4-77FA-250E4810384F}" dt="2019-01-24T12:27:24.934" v="349"/>
          <ac:cxnSpMkLst>
            <pc:docMk/>
            <pc:sldMk cId="2524450084" sldId="268"/>
            <ac:cxnSpMk id="4" creationId="{01144DE4-14DE-4B6B-8AD9-7807994ACE9E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02:39.594" v="323"/>
          <ac:cxnSpMkLst>
            <pc:docMk/>
            <pc:sldMk cId="2524450084" sldId="268"/>
            <ac:cxnSpMk id="4" creationId="{E5F4FBD6-0C17-4C55-9EFF-6CDA4C962533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02:57.047" v="327"/>
          <ac:cxnSpMkLst>
            <pc:docMk/>
            <pc:sldMk cId="2524450084" sldId="268"/>
            <ac:cxnSpMk id="9" creationId="{2F2F5529-3065-4EFC-81AD-75C479157DFA}"/>
          </ac:cxnSpMkLst>
        </pc:cxnChg>
        <pc:cxnChg chg="add del mod">
          <ac:chgData name="Boris Forzun" userId="S::borisf@rnd-hub.com::10519c70-9645-480e-9c63-1642056af713" providerId="AD" clId="Web-{36D42627-CC4A-F8C4-77FA-250E4810384F}" dt="2019-01-24T12:27:25.903" v="350"/>
          <ac:cxnSpMkLst>
            <pc:docMk/>
            <pc:sldMk cId="2524450084" sldId="268"/>
            <ac:cxnSpMk id="13" creationId="{7ABC48FB-C948-4FA9-8D1D-69344780A1DC}"/>
          </ac:cxnSpMkLst>
        </pc:cxnChg>
        <pc:cxnChg chg="add del">
          <ac:chgData name="Boris Forzun" userId="S::borisf@rnd-hub.com::10519c70-9645-480e-9c63-1642056af713" providerId="AD" clId="Web-{36D42627-CC4A-F8C4-77FA-250E4810384F}" dt="2019-01-24T14:06:38.005" v="371"/>
          <ac:cxnSpMkLst>
            <pc:docMk/>
            <pc:sldMk cId="2524450084" sldId="268"/>
            <ac:cxnSpMk id="210" creationId="{38FB9660-F42F-4313-BBC4-47C007FE484C}"/>
          </ac:cxnSpMkLst>
        </pc:cxnChg>
      </pc:sldChg>
      <pc:sldChg chg="addSp delSp modSp add replId">
        <pc:chgData name="Boris Forzun" userId="S::borisf@rnd-hub.com::10519c70-9645-480e-9c63-1642056af713" providerId="AD" clId="Web-{36D42627-CC4A-F8C4-77FA-250E4810384F}" dt="2019-01-24T16:37:12.420" v="515" actId="14100"/>
        <pc:sldMkLst>
          <pc:docMk/>
          <pc:sldMk cId="3571387315" sldId="269"/>
        </pc:sldMkLst>
        <pc:spChg chg="del mod">
          <ac:chgData name="Boris Forzun" userId="S::borisf@rnd-hub.com::10519c70-9645-480e-9c63-1642056af713" providerId="AD" clId="Web-{36D42627-CC4A-F8C4-77FA-250E4810384F}" dt="2019-01-24T14:12:35.320" v="506"/>
          <ac:spMkLst>
            <pc:docMk/>
            <pc:sldMk cId="3571387315" sldId="269"/>
            <ac:spMk id="12" creationId="{97F33941-47A4-4AF2-B23C-8D4070898A60}"/>
          </ac:spMkLst>
        </pc:spChg>
        <pc:spChg chg="mod">
          <ac:chgData name="Boris Forzun" userId="S::borisf@rnd-hub.com::10519c70-9645-480e-9c63-1642056af713" providerId="AD" clId="Web-{36D42627-CC4A-F8C4-77FA-250E4810384F}" dt="2019-01-24T14:11:23.648" v="465" actId="20577"/>
          <ac:spMkLst>
            <pc:docMk/>
            <pc:sldMk cId="3571387315" sldId="269"/>
            <ac:spMk id="207" creationId="{00000000-0000-0000-0000-000000000000}"/>
          </ac:spMkLst>
        </pc:spChg>
        <pc:picChg chg="add mod modCrop">
          <ac:chgData name="Boris Forzun" userId="S::borisf@rnd-hub.com::10519c70-9645-480e-9c63-1642056af713" providerId="AD" clId="Web-{36D42627-CC4A-F8C4-77FA-250E4810384F}" dt="2019-01-24T16:37:12.420" v="515" actId="14100"/>
          <ac:picMkLst>
            <pc:docMk/>
            <pc:sldMk cId="3571387315" sldId="269"/>
            <ac:picMk id="2" creationId="{D16F6119-A300-4C84-9713-330E1D029F3E}"/>
          </ac:picMkLst>
        </pc:picChg>
        <pc:picChg chg="del mod modCrop">
          <ac:chgData name="Boris Forzun" userId="S::borisf@rnd-hub.com::10519c70-9645-480e-9c63-1642056af713" providerId="AD" clId="Web-{36D42627-CC4A-F8C4-77FA-250E4810384F}" dt="2019-01-24T16:36:43.247" v="508"/>
          <ac:picMkLst>
            <pc:docMk/>
            <pc:sldMk cId="3571387315" sldId="269"/>
            <ac:picMk id="9" creationId="{48F94616-4813-44D1-B500-4FD29D935A00}"/>
          </ac:picMkLst>
        </pc:picChg>
      </pc:sldChg>
    </pc:docChg>
  </pc:docChgLst>
  <pc:docChgLst>
    <pc:chgData name="Boris Forzun" userId="S::borisf@rnd-hub.com::10519c70-9645-480e-9c63-1642056af713" providerId="AD" clId="Web-{DD72ED42-B247-11E8-F51F-FCCCC0877D6D}"/>
    <pc:docChg chg="modSld">
      <pc:chgData name="Boris Forzun" userId="S::borisf@rnd-hub.com::10519c70-9645-480e-9c63-1642056af713" providerId="AD" clId="Web-{DD72ED42-B247-11E8-F51F-FCCCC0877D6D}" dt="2019-01-17T15:38:33.504" v="240" actId="1076"/>
      <pc:docMkLst>
        <pc:docMk/>
      </pc:docMkLst>
      <pc:sldChg chg="modSp">
        <pc:chgData name="Boris Forzun" userId="S::borisf@rnd-hub.com::10519c70-9645-480e-9c63-1642056af713" providerId="AD" clId="Web-{DD72ED42-B247-11E8-F51F-FCCCC0877D6D}" dt="2019-01-17T12:12:11.066" v="104" actId="20577"/>
        <pc:sldMkLst>
          <pc:docMk/>
          <pc:sldMk cId="0" sldId="257"/>
        </pc:sldMkLst>
        <pc:spChg chg="mod">
          <ac:chgData name="Boris Forzun" userId="S::borisf@rnd-hub.com::10519c70-9645-480e-9c63-1642056af713" providerId="AD" clId="Web-{DD72ED42-B247-11E8-F51F-FCCCC0877D6D}" dt="2019-01-17T12:12:11.066" v="104" actId="20577"/>
          <ac:spMkLst>
            <pc:docMk/>
            <pc:sldMk cId="0" sldId="257"/>
            <ac:spMk id="208" creationId="{00000000-0000-0000-0000-000000000000}"/>
          </ac:spMkLst>
        </pc:spChg>
      </pc:sldChg>
      <pc:sldChg chg="modSp">
        <pc:chgData name="Boris Forzun" userId="S::borisf@rnd-hub.com::10519c70-9645-480e-9c63-1642056af713" providerId="AD" clId="Web-{DD72ED42-B247-11E8-F51F-FCCCC0877D6D}" dt="2019-01-17T12:20:18.461" v="226" actId="20577"/>
        <pc:sldMkLst>
          <pc:docMk/>
          <pc:sldMk cId="1077066581" sldId="262"/>
        </pc:sldMkLst>
        <pc:spChg chg="mod">
          <ac:chgData name="Boris Forzun" userId="S::borisf@rnd-hub.com::10519c70-9645-480e-9c63-1642056af713" providerId="AD" clId="Web-{DD72ED42-B247-11E8-F51F-FCCCC0877D6D}" dt="2019-01-17T12:20:18.461" v="226" actId="20577"/>
          <ac:spMkLst>
            <pc:docMk/>
            <pc:sldMk cId="1077066581" sldId="262"/>
            <ac:spMk id="208" creationId="{00000000-0000-0000-0000-000000000000}"/>
          </ac:spMkLst>
        </pc:spChg>
      </pc:sldChg>
      <pc:sldChg chg="addSp delSp modSp">
        <pc:chgData name="Boris Forzun" userId="S::borisf@rnd-hub.com::10519c70-9645-480e-9c63-1642056af713" providerId="AD" clId="Web-{DD72ED42-B247-11E8-F51F-FCCCC0877D6D}" dt="2019-01-17T15:34:02.057" v="230"/>
        <pc:sldMkLst>
          <pc:docMk/>
          <pc:sldMk cId="2767509828" sldId="263"/>
        </pc:sldMkLst>
        <pc:spChg chg="add del">
          <ac:chgData name="Boris Forzun" userId="S::borisf@rnd-hub.com::10519c70-9645-480e-9c63-1642056af713" providerId="AD" clId="Web-{DD72ED42-B247-11E8-F51F-FCCCC0877D6D}" dt="2019-01-17T15:34:02.057" v="230"/>
          <ac:spMkLst>
            <pc:docMk/>
            <pc:sldMk cId="2767509828" sldId="263"/>
            <ac:spMk id="4" creationId="{3ED69FE5-1B0C-411C-8DEE-6DD96C28DB58}"/>
          </ac:spMkLst>
        </pc:spChg>
        <pc:spChg chg="mod">
          <ac:chgData name="Boris Forzun" userId="S::borisf@rnd-hub.com::10519c70-9645-480e-9c63-1642056af713" providerId="AD" clId="Web-{DD72ED42-B247-11E8-F51F-FCCCC0877D6D}" dt="2019-01-17T15:33:48.509" v="228" actId="688"/>
          <ac:spMkLst>
            <pc:docMk/>
            <pc:sldMk cId="2767509828" sldId="263"/>
            <ac:spMk id="27" creationId="{D47E0EA4-80BD-4886-881A-12D2E04D15F5}"/>
          </ac:spMkLst>
        </pc:spChg>
      </pc:sldChg>
      <pc:sldChg chg="addSp modSp">
        <pc:chgData name="Boris Forzun" userId="S::borisf@rnd-hub.com::10519c70-9645-480e-9c63-1642056af713" providerId="AD" clId="Web-{DD72ED42-B247-11E8-F51F-FCCCC0877D6D}" dt="2019-01-17T15:38:33.504" v="240" actId="1076"/>
        <pc:sldMkLst>
          <pc:docMk/>
          <pc:sldMk cId="1293793195" sldId="264"/>
        </pc:sldMkLst>
        <pc:spChg chg="add mod">
          <ac:chgData name="Boris Forzun" userId="S::borisf@rnd-hub.com::10519c70-9645-480e-9c63-1642056af713" providerId="AD" clId="Web-{DD72ED42-B247-11E8-F51F-FCCCC0877D6D}" dt="2019-01-17T11:52:09.806" v="25" actId="1076"/>
          <ac:spMkLst>
            <pc:docMk/>
            <pc:sldMk cId="1293793195" sldId="264"/>
            <ac:spMk id="2" creationId="{780ECA84-4253-41B2-935E-1C6E18D891FF}"/>
          </ac:spMkLst>
        </pc:spChg>
        <pc:spChg chg="mod">
          <ac:chgData name="Boris Forzun" userId="S::borisf@rnd-hub.com::10519c70-9645-480e-9c63-1642056af713" providerId="AD" clId="Web-{DD72ED42-B247-11E8-F51F-FCCCC0877D6D}" dt="2019-01-17T11:51:32.744" v="16" actId="1076"/>
          <ac:spMkLst>
            <pc:docMk/>
            <pc:sldMk cId="1293793195" sldId="264"/>
            <ac:spMk id="26" creationId="{421A8F6C-0ED9-4CFE-A63A-73B3C8DE7676}"/>
          </ac:spMkLst>
        </pc:spChg>
        <pc:spChg chg="mod">
          <ac:chgData name="Boris Forzun" userId="S::borisf@rnd-hub.com::10519c70-9645-480e-9c63-1642056af713" providerId="AD" clId="Web-{DD72ED42-B247-11E8-F51F-FCCCC0877D6D}" dt="2019-01-17T11:51:53.214" v="22" actId="14100"/>
          <ac:spMkLst>
            <pc:docMk/>
            <pc:sldMk cId="1293793195" sldId="264"/>
            <ac:spMk id="27" creationId="{5686B144-4B29-43C6-AF38-C72168407EAE}"/>
          </ac:spMkLst>
        </pc:spChg>
        <pc:spChg chg="mod">
          <ac:chgData name="Boris Forzun" userId="S::borisf@rnd-hub.com::10519c70-9645-480e-9c63-1642056af713" providerId="AD" clId="Web-{DD72ED42-B247-11E8-F51F-FCCCC0877D6D}" dt="2019-01-17T15:38:17.753" v="238" actId="1076"/>
          <ac:spMkLst>
            <pc:docMk/>
            <pc:sldMk cId="1293793195" sldId="264"/>
            <ac:spMk id="28" creationId="{CB95BB5E-42F0-450A-93C6-525EBF2768B5}"/>
          </ac:spMkLst>
        </pc:spChg>
        <pc:spChg chg="mod">
          <ac:chgData name="Boris Forzun" userId="S::borisf@rnd-hub.com::10519c70-9645-480e-9c63-1642056af713" providerId="AD" clId="Web-{DD72ED42-B247-11E8-F51F-FCCCC0877D6D}" dt="2019-01-17T15:38:12.722" v="237" actId="14100"/>
          <ac:spMkLst>
            <pc:docMk/>
            <pc:sldMk cId="1293793195" sldId="264"/>
            <ac:spMk id="29" creationId="{D6CE7430-581D-44C4-9D59-149054A7E33A}"/>
          </ac:spMkLst>
        </pc:spChg>
        <pc:spChg chg="add mod">
          <ac:chgData name="Boris Forzun" userId="S::borisf@rnd-hub.com::10519c70-9645-480e-9c63-1642056af713" providerId="AD" clId="Web-{DD72ED42-B247-11E8-F51F-FCCCC0877D6D}" dt="2019-01-17T11:52:09.822" v="26" actId="1076"/>
          <ac:spMkLst>
            <pc:docMk/>
            <pc:sldMk cId="1293793195" sldId="264"/>
            <ac:spMk id="30" creationId="{FE2D3908-7E5E-4632-8A1D-6FA49EE328D8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00.096" v="234" actId="14100"/>
          <ac:spMkLst>
            <pc:docMk/>
            <pc:sldMk cId="1293793195" sldId="264"/>
            <ac:spMk id="31" creationId="{724E46AB-3B33-428A-840B-C3A44C8B24B6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07.940" v="236" actId="14100"/>
          <ac:spMkLst>
            <pc:docMk/>
            <pc:sldMk cId="1293793195" sldId="264"/>
            <ac:spMk id="32" creationId="{EDF0B93A-9F9E-453B-BD1A-14E05A7CD703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21.597" v="239" actId="1076"/>
          <ac:spMkLst>
            <pc:docMk/>
            <pc:sldMk cId="1293793195" sldId="264"/>
            <ac:spMk id="34" creationId="{07E0D033-F86E-4455-B777-530D7C4531A3}"/>
          </ac:spMkLst>
        </pc:spChg>
        <pc:spChg chg="add mod">
          <ac:chgData name="Boris Forzun" userId="S::borisf@rnd-hub.com::10519c70-9645-480e-9c63-1642056af713" providerId="AD" clId="Web-{DD72ED42-B247-11E8-F51F-FCCCC0877D6D}" dt="2019-01-17T15:38:33.504" v="240" actId="1076"/>
          <ac:spMkLst>
            <pc:docMk/>
            <pc:sldMk cId="1293793195" sldId="264"/>
            <ac:spMk id="35" creationId="{4D822D95-49C3-4BEC-8559-D58D16B15BC7}"/>
          </ac:spMkLst>
        </pc:spChg>
      </pc:sldChg>
      <pc:sldChg chg="modSp">
        <pc:chgData name="Boris Forzun" userId="S::borisf@rnd-hub.com::10519c70-9645-480e-9c63-1642056af713" providerId="AD" clId="Web-{DD72ED42-B247-11E8-F51F-FCCCC0877D6D}" dt="2019-01-17T11:50:14.712" v="9" actId="20577"/>
        <pc:sldMkLst>
          <pc:docMk/>
          <pc:sldMk cId="3249260345" sldId="265"/>
        </pc:sldMkLst>
        <pc:spChg chg="mod">
          <ac:chgData name="Boris Forzun" userId="S::borisf@rnd-hub.com::10519c70-9645-480e-9c63-1642056af713" providerId="AD" clId="Web-{DD72ED42-B247-11E8-F51F-FCCCC0877D6D}" dt="2019-01-17T11:50:14.712" v="9" actId="20577"/>
          <ac:spMkLst>
            <pc:docMk/>
            <pc:sldMk cId="3249260345" sldId="265"/>
            <ac:spMk id="33" creationId="{42343CE4-E325-4ED2-BA01-A525A87EC117}"/>
          </ac:spMkLst>
        </pc:spChg>
        <pc:spChg chg="mod">
          <ac:chgData name="Boris Forzun" userId="S::borisf@rnd-hub.com::10519c70-9645-480e-9c63-1642056af713" providerId="AD" clId="Web-{DD72ED42-B247-11E8-F51F-FCCCC0877D6D}" dt="2019-01-17T11:49:52.337" v="3" actId="20577"/>
          <ac:spMkLst>
            <pc:docMk/>
            <pc:sldMk cId="3249260345" sldId="265"/>
            <ac:spMk id="234" creationId="{00000000-0000-0000-0000-000000000000}"/>
          </ac:spMkLst>
        </pc:spChg>
        <pc:spChg chg="mod">
          <ac:chgData name="Boris Forzun" userId="S::borisf@rnd-hub.com::10519c70-9645-480e-9c63-1642056af713" providerId="AD" clId="Web-{DD72ED42-B247-11E8-F51F-FCCCC0877D6D}" dt="2019-01-17T11:50:04.180" v="7" actId="20577"/>
          <ac:spMkLst>
            <pc:docMk/>
            <pc:sldMk cId="3249260345" sldId="265"/>
            <ac:spMk id="241" creationId="{00000000-0000-0000-0000-000000000000}"/>
          </ac:spMkLst>
        </pc:spChg>
      </pc:sldChg>
    </pc:docChg>
  </pc:docChgLst>
  <pc:docChgLst>
    <pc:chgData name="Boris Forzun" userId="S::borisf@rnd-hub.com::10519c70-9645-480e-9c63-1642056af713" providerId="AD" clId="Web-{2304B30D-670B-47EA-0FB1-90B4FC7B5B4E}"/>
    <pc:docChg chg="modSld">
      <pc:chgData name="Boris Forzun" userId="S::borisf@rnd-hub.com::10519c70-9645-480e-9c63-1642056af713" providerId="AD" clId="Web-{2304B30D-670B-47EA-0FB1-90B4FC7B5B4E}" dt="2018-12-26T13:57:30.790" v="8" actId="20577"/>
      <pc:docMkLst>
        <pc:docMk/>
      </pc:docMkLst>
      <pc:sldChg chg="modSp">
        <pc:chgData name="Boris Forzun" userId="S::borisf@rnd-hub.com::10519c70-9645-480e-9c63-1642056af713" providerId="AD" clId="Web-{2304B30D-670B-47EA-0FB1-90B4FC7B5B4E}" dt="2018-12-26T13:57:30.790" v="8" actId="20577"/>
        <pc:sldMkLst>
          <pc:docMk/>
          <pc:sldMk cId="0" sldId="259"/>
        </pc:sldMkLst>
        <pc:spChg chg="mod">
          <ac:chgData name="Boris Forzun" userId="S::borisf@rnd-hub.com::10519c70-9645-480e-9c63-1642056af713" providerId="AD" clId="Web-{2304B30D-670B-47EA-0FB1-90B4FC7B5B4E}" dt="2018-12-26T13:57:30.790" v="8" actId="20577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Boris Forzun" userId="S::borisf@rnd-hub.com::10519c70-9645-480e-9c63-1642056af713" providerId="AD" clId="Web-{2304B30D-670B-47EA-0FB1-90B4FC7B5B4E}" dt="2018-12-26T13:57:08.962" v="6"/>
          <ac:spMkLst>
            <pc:docMk/>
            <pc:sldMk cId="0" sldId="259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A1FCFC-9D60-4221-89AA-09B68D4F202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54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A1FCFC-9D60-4221-89AA-09B68D4F202D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95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CE9F61-73E5-4DB8-9F63-B32A8623206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20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CE9F61-73E5-4DB8-9F63-B32A8623206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7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cxn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BB3F1D1F-C3A7-4D29-9858-F95C115E8780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CF7B9972-A869-4F14-860F-06A57B48E4B4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0840" y="2286720"/>
            <a:ext cx="4894920" cy="2503440"/>
          </a:xfrm>
          <a:custGeom>
            <a:avLst/>
            <a:gdLst/>
            <a:ahLst/>
            <a:cxnLst/>
            <a:rect l="l" t="t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>
            <a:blip r:embed="rId14"/>
            <a:tile/>
          </a:blipFill>
          <a:ln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D68AA521-C7B2-4F9F-ABBB-8B04966EECC5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02DDDE65-03A3-4DB8-AD22-0D9BD77C9B0A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cxn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14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12/26/18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lstStyle/>
          <a:p>
            <a:pPr algn="r">
              <a:lnSpc>
                <a:spcPct val="100000"/>
              </a:lnSpc>
            </a:pPr>
            <a:fld id="{484AE33F-049D-4C59-93F6-A13A3963469A}" type="slidenum">
              <a:rPr lang="en-US" sz="2000" b="0" strike="noStrike" spc="-1">
                <a:solidFill>
                  <a:srgbClr val="3494B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10000" y="5280839"/>
            <a:ext cx="10571760" cy="59632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Efim Zabarsky</a:t>
            </a:r>
            <a:endParaRPr lang="en-U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Python REST </a:t>
            </a:r>
            <a:r>
              <a:rPr lang="en-US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 </a:t>
            </a:r>
            <a:r>
              <a:rPr lang="en-US" sz="54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of </a:t>
            </a:r>
            <a:r>
              <a:rPr lang="en-US" sz="54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Organization Personnel Managing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76954" y="415858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Requirements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18640" y="2222279"/>
            <a:ext cx="10554120" cy="444424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 interpretation</a:t>
            </a: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Representing overlay frames (in feature version filtered frames too)</a:t>
            </a: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Supporting online for online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55108" y="298626"/>
            <a:ext cx="10571760" cy="121755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pc="-1" dirty="0" err="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OverlayFrameGroup</a:t>
            </a:r>
            <a:r>
              <a:rPr lang="en-US" sz="4000" b="1" spc="-1" dirty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 </a:t>
            </a:r>
            <a:r>
              <a:rPr lang="en-US" sz="40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Entity 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18640" y="2222280"/>
            <a:ext cx="10554120" cy="4248858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Due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inability to detach (remove) existing FrameGroup class it will be left intact in the current release. </a:t>
            </a:r>
          </a:p>
          <a:p>
            <a:pPr marL="342900" indent="-342265">
              <a:buClr>
                <a:srgbClr val="3494BA"/>
              </a:buClr>
              <a:buFont typeface="Wingdings 2" charset="2"/>
              <a:buChar char=""/>
            </a:pPr>
            <a:endParaRPr lang="en-US" sz="20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OverlayFrameGroup class will be created and used beside of FrameGroup. </a:t>
            </a:r>
          </a:p>
          <a:p>
            <a:pPr marL="342900" indent="-342265">
              <a:buClr>
                <a:srgbClr val="3494BA"/>
              </a:buClr>
              <a:buFont typeface="Wingdings 2" charset="2"/>
              <a:buChar char="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buClr>
                <a:srgbClr val="3494BA"/>
              </a:buClr>
              <a:buFont typeface="Wingdings 2" charset="2"/>
              <a:buChar char=""/>
            </a:pP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OverlayFrameGroup will be used in very similar manner to  </a:t>
            </a:r>
            <a:r>
              <a:rPr lang="en-US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FrameGroup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(both implement </a:t>
            </a:r>
            <a:r>
              <a:rPr lang="en-US" sz="20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IFrameGroup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interface)</a:t>
            </a:r>
          </a:p>
          <a:p>
            <a:pPr marL="635">
              <a:lnSpc>
                <a:spcPct val="100000"/>
              </a:lnSpc>
              <a:buClr>
                <a:srgbClr val="3494BA"/>
              </a:buClr>
            </a:pPr>
            <a:endParaRPr lang="en-US" sz="20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OverlayFrameGroup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Footprint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calculation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logics is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redundant, every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usage will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 removed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OverlayFrameGroup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treatment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online 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mechanism (Overlay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updated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64199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47292" y="322073"/>
            <a:ext cx="10571760" cy="121755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Frames treatment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18640" y="2222279"/>
            <a:ext cx="10554120" cy="4342643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Nato version interpretation got Frames from FrameGroup entities. In the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newer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version, Frames will be provided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 demand. 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endParaRPr lang="en-US" sz="24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2900" indent="-342265">
              <a:lnSpc>
                <a:spcPct val="100000"/>
              </a:lnSpc>
              <a:buClr>
                <a:srgbClr val="3494BA"/>
              </a:buClr>
              <a:buFont typeface="Wingdings 2" charset="2"/>
              <a:buChar char=""/>
            </a:pPr>
            <a:r>
              <a:rPr lang="en-US" sz="24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IOverlayFramesProvider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service </a:t>
            </a:r>
            <a:r>
              <a:rPr lang="en-US" sz="2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will notify the subscribers about arrived and existing frames. </a:t>
            </a:r>
          </a:p>
        </p:txBody>
      </p:sp>
    </p:spTree>
    <p:extLst>
      <p:ext uri="{BB962C8B-B14F-4D97-AF65-F5344CB8AC3E}">
        <p14:creationId xmlns:p14="http://schemas.microsoft.com/office/powerpoint/2010/main" val="3782899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Architecture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10" name="Picture 2"/>
          <p:cNvPicPr/>
          <p:nvPr/>
        </p:nvPicPr>
        <p:blipFill>
          <a:blip r:embed="rId2"/>
          <a:stretch/>
        </p:blipFill>
        <p:spPr>
          <a:xfrm>
            <a:off x="6212520" y="2498040"/>
            <a:ext cx="4823280" cy="18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="" xmlns:a16="http://schemas.microsoft.com/office/drawing/2014/main" id="{16E8E58B-F695-4079-B50C-1804AFA5D52B}"/>
              </a:ext>
            </a:extLst>
          </p:cNvPr>
          <p:cNvSpPr txBox="1"/>
          <p:nvPr/>
        </p:nvSpPr>
        <p:spPr>
          <a:xfrm>
            <a:off x="174488" y="248960"/>
            <a:ext cx="11284068" cy="1366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Organization Personnel Managing </a:t>
            </a:r>
          </a:p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Sequence </a:t>
            </a:r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Diagram</a:t>
            </a:r>
            <a:endParaRPr lang="en-US" sz="4000" b="1" strike="noStrike" spc="-1" dirty="0">
              <a:solidFill>
                <a:srgbClr val="FEFEFE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45" y="1970915"/>
            <a:ext cx="6060158" cy="48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="" xmlns:a16="http://schemas.microsoft.com/office/drawing/2014/main" id="{16E8E58B-F695-4079-B50C-1804AFA5D52B}"/>
              </a:ext>
            </a:extLst>
          </p:cNvPr>
          <p:cNvSpPr txBox="1"/>
          <p:nvPr/>
        </p:nvSpPr>
        <p:spPr>
          <a:xfrm>
            <a:off x="234462" y="250093"/>
            <a:ext cx="11284068" cy="1366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4000" b="1" spc="-1" dirty="0" smtClean="0">
                <a:solidFill>
                  <a:srgbClr val="FEFEFE"/>
                </a:solidFill>
                <a:latin typeface="Century Gothic"/>
              </a:rPr>
              <a:t>Organization Personnel Managing Component diagram</a:t>
            </a:r>
            <a:endParaRPr lang="en-US" sz="4000" b="1" spc="-1" dirty="0">
              <a:solidFill>
                <a:srgbClr val="FEFEFE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47" y="2345961"/>
            <a:ext cx="6860700" cy="1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39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149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Century Gothic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Efim Zabarsky</dc:creator>
  <dc:description/>
  <cp:lastModifiedBy>Efim Zabarsky</cp:lastModifiedBy>
  <cp:revision>2</cp:revision>
  <dcterms:modified xsi:type="dcterms:W3CDTF">2020-07-02T16:11:13Z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21</vt:i4>
  </property>
</Properties>
</file>