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6" r:id="rId9"/>
    <p:sldId id="267" r:id="rId10"/>
    <p:sldId id="268" r:id="rId11"/>
    <p:sldId id="262" r:id="rId12"/>
    <p:sldId id="277" r:id="rId13"/>
    <p:sldId id="270" r:id="rId14"/>
    <p:sldId id="278" r:id="rId15"/>
    <p:sldId id="279" r:id="rId16"/>
    <p:sldId id="274" r:id="rId17"/>
    <p:sldId id="269" r:id="rId18"/>
    <p:sldId id="271" r:id="rId19"/>
    <p:sldId id="272" r:id="rId20"/>
    <p:sldId id="281" r:id="rId21"/>
    <p:sldId id="273" r:id="rId22"/>
    <p:sldId id="275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8" autoAdjust="0"/>
  </p:normalViewPr>
  <p:slideViewPr>
    <p:cSldViewPr>
      <p:cViewPr>
        <p:scale>
          <a:sx n="95" d="100"/>
          <a:sy n="95" d="100"/>
        </p:scale>
        <p:origin x="-4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210E878-DFCE-49A9-8F44-8BB5A097E2C7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8A08828-81AD-439D-8FB9-BDEE86CC53DA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All Interfaces\Dashboar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36" t="38655" r="33449" b="39255"/>
          <a:stretch/>
        </p:blipFill>
        <p:spPr bwMode="auto">
          <a:xfrm>
            <a:off x="6947802" y="2529072"/>
            <a:ext cx="1512000" cy="1548000"/>
          </a:xfrm>
          <a:prstGeom prst="rect">
            <a:avLst/>
          </a:prstGeom>
          <a:noFill/>
          <a:ln>
            <a:solidFill>
              <a:schemeClr val="accent1">
                <a:alpha val="42000"/>
              </a:schemeClr>
            </a:solidFill>
          </a:ln>
          <a:effectLst>
            <a:glow rad="101600">
              <a:schemeClr val="accent1">
                <a:alpha val="14000"/>
              </a:schemeClr>
            </a:glow>
            <a:outerShdw blurRad="596900" dist="50800" dir="5400000" algn="ctr" rotWithShape="0">
              <a:srgbClr val="000000">
                <a:alpha val="31000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prst="cross"/>
            <a:bevelB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992" y="4967193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A global roadside assistance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605" y="4077072"/>
            <a:ext cx="3456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600" dirty="0" smtClean="0">
                <a:solidFill>
                  <a:schemeClr val="bg1"/>
                </a:solidFill>
              </a:rPr>
              <a:t>ROADIES</a:t>
            </a:r>
            <a:endParaRPr lang="en-AU" sz="66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78689"/>
            <a:ext cx="783183" cy="40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51918"/>
            <a:ext cx="653802" cy="63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63245"/>
            <a:ext cx="547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Research Project Provided by</a:t>
            </a:r>
            <a:endParaRPr lang="en-AU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444209" y="53012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CSSE7024/CSSE3004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899592" y="2852936"/>
            <a:ext cx="7408333" cy="3450696"/>
          </a:xfrm>
        </p:spPr>
        <p:txBody>
          <a:bodyPr/>
          <a:lstStyle/>
          <a:p>
            <a:r>
              <a:rPr lang="en-US" dirty="0" smtClean="0">
                <a:latin typeface="Lucida Sans Unicode" charset="0"/>
              </a:rPr>
              <a:t>Larger </a:t>
            </a:r>
            <a:r>
              <a:rPr lang="en-US" dirty="0">
                <a:latin typeface="Lucida Sans Unicode" charset="0"/>
              </a:rPr>
              <a:t>screen </a:t>
            </a:r>
            <a:r>
              <a:rPr lang="en-US" dirty="0" smtClean="0">
                <a:latin typeface="Lucida Sans Unicode" charset="0"/>
              </a:rPr>
              <a:t>icons </a:t>
            </a:r>
          </a:p>
          <a:p>
            <a:r>
              <a:rPr lang="en-US" dirty="0" smtClean="0">
                <a:latin typeface="Lucida Sans Unicode" charset="0"/>
              </a:rPr>
              <a:t>Greater </a:t>
            </a:r>
            <a:r>
              <a:rPr lang="en-US" dirty="0">
                <a:latin typeface="Lucida Sans Unicode" charset="0"/>
              </a:rPr>
              <a:t>choice in </a:t>
            </a:r>
            <a:r>
              <a:rPr lang="en-US" dirty="0" smtClean="0">
                <a:latin typeface="Lucida Sans Unicode" charset="0"/>
              </a:rPr>
              <a:t>options</a:t>
            </a:r>
          </a:p>
          <a:p>
            <a:r>
              <a:rPr lang="en-US" dirty="0" smtClean="0">
                <a:latin typeface="Lucida Sans Unicode" charset="0"/>
              </a:rPr>
              <a:t>Easy to use</a:t>
            </a:r>
          </a:p>
          <a:p>
            <a:r>
              <a:rPr lang="en-US" dirty="0" smtClean="0">
                <a:latin typeface="Lucida Sans Unicode" charset="0"/>
              </a:rPr>
              <a:t>Free </a:t>
            </a:r>
          </a:p>
          <a:p>
            <a:r>
              <a:rPr lang="en-US" dirty="0" smtClean="0">
                <a:latin typeface="Lucida Sans Unicode" charset="0"/>
              </a:rPr>
              <a:t>Quick in giving response</a:t>
            </a:r>
            <a:endParaRPr lang="en-US" dirty="0">
              <a:latin typeface="Lucida Sans Unicode" charset="0"/>
            </a:endParaRPr>
          </a:p>
          <a:p>
            <a:pPr marL="0" indent="0">
              <a:buNone/>
            </a:pPr>
            <a:endParaRPr lang="en-US" dirty="0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User Research</a:t>
            </a:r>
            <a:endParaRPr lang="en-AU" dirty="0">
              <a:ea typeface="+mj-ea"/>
            </a:endParaRPr>
          </a:p>
        </p:txBody>
      </p:sp>
      <p:pic>
        <p:nvPicPr>
          <p:cNvPr id="5" name="Picture 10" descr="Dash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47" y="2852936"/>
            <a:ext cx="218859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0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492896"/>
            <a:ext cx="7920880" cy="3816424"/>
          </a:xfrm>
        </p:spPr>
        <p:txBody>
          <a:bodyPr>
            <a:normAutofit/>
          </a:bodyPr>
          <a:lstStyle/>
          <a:p>
            <a:r>
              <a:rPr lang="en-AU" sz="2800" dirty="0" smtClean="0"/>
              <a:t>Mobile Application based:</a:t>
            </a:r>
          </a:p>
          <a:p>
            <a:pPr lvl="1"/>
            <a:r>
              <a:rPr lang="en-AU" sz="2800" dirty="0" smtClean="0"/>
              <a:t>Repair reporting</a:t>
            </a:r>
          </a:p>
          <a:p>
            <a:pPr lvl="1"/>
            <a:r>
              <a:rPr lang="en-AU" sz="2800" dirty="0" smtClean="0"/>
              <a:t>TAXI booking</a:t>
            </a:r>
          </a:p>
          <a:p>
            <a:pPr lvl="1"/>
            <a:r>
              <a:rPr lang="en-AU" sz="2800" dirty="0" smtClean="0"/>
              <a:t>Emergency/ Police number</a:t>
            </a:r>
          </a:p>
          <a:p>
            <a:pPr lvl="1"/>
            <a:r>
              <a:rPr lang="en-AU" sz="2800" dirty="0"/>
              <a:t>Fuel Station </a:t>
            </a:r>
            <a:r>
              <a:rPr lang="en-AU" sz="2800" dirty="0" smtClean="0"/>
              <a:t>information</a:t>
            </a:r>
          </a:p>
          <a:p>
            <a:pPr marL="301943" lvl="1" indent="0">
              <a:buNone/>
            </a:pPr>
            <a:endParaRPr lang="en-AU" sz="2800" dirty="0" smtClean="0"/>
          </a:p>
          <a:p>
            <a:r>
              <a:rPr lang="en-AU" sz="2800" dirty="0" smtClean="0"/>
              <a:t>Web based history viewing </a:t>
            </a:r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Roadies &amp; its features</a:t>
            </a:r>
            <a:endParaRPr lang="en-AU" dirty="0"/>
          </a:p>
        </p:txBody>
      </p:sp>
      <p:pic>
        <p:nvPicPr>
          <p:cNvPr id="4" name="Picture 10" descr="Dash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47" y="2852936"/>
            <a:ext cx="218859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5428125" cy="3450696"/>
          </a:xfrm>
        </p:spPr>
        <p:txBody>
          <a:bodyPr/>
          <a:lstStyle/>
          <a:p>
            <a:r>
              <a:rPr lang="en-US" dirty="0" smtClean="0"/>
              <a:t>User can report an issue</a:t>
            </a:r>
          </a:p>
          <a:p>
            <a:r>
              <a:rPr lang="en-US" dirty="0" smtClean="0"/>
              <a:t>User’s problem, location and chosen vehicle details will be sent to the server</a:t>
            </a:r>
          </a:p>
          <a:p>
            <a:r>
              <a:rPr lang="en-US" dirty="0" smtClean="0"/>
              <a:t>Server connects with International Motoring Association API to communicate with car companies, dealers and motoring clubs.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Roadies’ Repair</a:t>
            </a:r>
          </a:p>
        </p:txBody>
      </p:sp>
      <p:pic>
        <p:nvPicPr>
          <p:cNvPr id="4" name="Picture 2" descr="Repair-submen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80927"/>
            <a:ext cx="2232248" cy="31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6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Roadies’ Repair</a:t>
            </a:r>
            <a:endParaRPr lang="en-US" dirty="0"/>
          </a:p>
        </p:txBody>
      </p:sp>
      <p:pic>
        <p:nvPicPr>
          <p:cNvPr id="1025" name="Picture 1" descr="Dashboar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-2008"/>
          <a:stretch/>
        </p:blipFill>
        <p:spPr bwMode="auto">
          <a:xfrm>
            <a:off x="1043608" y="2912244"/>
            <a:ext cx="146501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pair-submen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15" y="2984252"/>
            <a:ext cx="1370964" cy="194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rake-submen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27" y="2993777"/>
            <a:ext cx="1370964" cy="194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ubmnit-scre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96952"/>
            <a:ext cx="1370964" cy="194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372200" y="3776340"/>
            <a:ext cx="21602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55976" y="3776340"/>
            <a:ext cx="21602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555776" y="3776340"/>
            <a:ext cx="21602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AU" dirty="0" smtClean="0"/>
              <a:t>Report Injury</a:t>
            </a:r>
          </a:p>
          <a:p>
            <a:pPr lvl="1"/>
            <a:r>
              <a:rPr lang="en-AU" sz="2400" dirty="0" smtClean="0"/>
              <a:t>allow </a:t>
            </a:r>
            <a:r>
              <a:rPr lang="en-AU" sz="2400" dirty="0"/>
              <a:t>the user </a:t>
            </a:r>
            <a:r>
              <a:rPr lang="en-AU" sz="2400" dirty="0" smtClean="0"/>
              <a:t>to ask medical help</a:t>
            </a:r>
            <a:endParaRPr lang="en-AU" sz="2400" dirty="0"/>
          </a:p>
          <a:p>
            <a:endParaRPr lang="en-AU" dirty="0"/>
          </a:p>
          <a:p>
            <a:pPr lvl="0"/>
            <a:r>
              <a:rPr lang="en-AU" dirty="0"/>
              <a:t>Taxi Booking</a:t>
            </a:r>
          </a:p>
          <a:p>
            <a:pPr lvl="1"/>
            <a:r>
              <a:rPr lang="en-AU" sz="2400" dirty="0" smtClean="0"/>
              <a:t>allow </a:t>
            </a:r>
            <a:r>
              <a:rPr lang="en-AU" sz="2400" dirty="0"/>
              <a:t>user to book and confirm a taxi booking</a:t>
            </a:r>
            <a:r>
              <a:rPr lang="en-AU" sz="2400" dirty="0" smtClean="0"/>
              <a:t>.</a:t>
            </a:r>
          </a:p>
          <a:p>
            <a:pPr lvl="1"/>
            <a:r>
              <a:rPr lang="en-AU" sz="2400" dirty="0" smtClean="0"/>
              <a:t> </a:t>
            </a:r>
            <a:r>
              <a:rPr lang="en-AU" sz="2400" dirty="0"/>
              <a:t>As we have no taxi club that provides API, a mock API will be </a:t>
            </a:r>
            <a:r>
              <a:rPr lang="en-AU" sz="2400" dirty="0" smtClean="0"/>
              <a:t>used</a:t>
            </a:r>
            <a:endParaRPr lang="en-AU" sz="2400" dirty="0"/>
          </a:p>
          <a:p>
            <a:pPr marL="0" indent="0">
              <a:buNone/>
            </a:pPr>
            <a:endParaRPr lang="en-A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1004539" cy="14010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Other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936104" cy="936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1412776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7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Autofit/>
          </a:bodyPr>
          <a:lstStyle/>
          <a:p>
            <a:pPr lvl="0"/>
            <a:r>
              <a:rPr lang="en-AU" dirty="0"/>
              <a:t>Police Emergency</a:t>
            </a:r>
          </a:p>
          <a:p>
            <a:pPr lvl="1"/>
            <a:r>
              <a:rPr lang="en-AU" dirty="0"/>
              <a:t>police emergency number from the country/city the user currently is in.</a:t>
            </a:r>
          </a:p>
          <a:p>
            <a:endParaRPr lang="en-AU" dirty="0"/>
          </a:p>
          <a:p>
            <a:pPr lvl="0"/>
            <a:r>
              <a:rPr lang="en-AU" dirty="0"/>
              <a:t>Operator Call</a:t>
            </a:r>
          </a:p>
          <a:p>
            <a:pPr lvl="1"/>
            <a:r>
              <a:rPr lang="en-AU" dirty="0"/>
              <a:t>The user can be asked to pay yearly charge for this.</a:t>
            </a:r>
          </a:p>
          <a:p>
            <a:pPr marL="0" indent="0">
              <a:buNone/>
            </a:pPr>
            <a:r>
              <a:rPr lang="en-AU" dirty="0"/>
              <a:t> </a:t>
            </a:r>
          </a:p>
          <a:p>
            <a:pPr lvl="0"/>
            <a:r>
              <a:rPr lang="en-AU" dirty="0"/>
              <a:t>Nearest Fuel Depot</a:t>
            </a:r>
          </a:p>
          <a:p>
            <a:pPr lvl="1"/>
            <a:r>
              <a:rPr lang="en-AU" dirty="0"/>
              <a:t>Nearest Fuel from the current location.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Other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1004539" cy="1401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936104" cy="936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1412776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Development Platform (Framework version 2.3)</a:t>
            </a:r>
          </a:p>
          <a:p>
            <a:r>
              <a:rPr lang="en-US" dirty="0" smtClean="0"/>
              <a:t>Java Spring Framework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Tomcat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Suggested to </a:t>
            </a:r>
            <a:r>
              <a:rPr lang="en-AU" dirty="0"/>
              <a:t>start </a:t>
            </a:r>
            <a:r>
              <a:rPr lang="en-AU" dirty="0" smtClean="0"/>
              <a:t>on 23rd July, </a:t>
            </a:r>
            <a:r>
              <a:rPr lang="en-AU" dirty="0"/>
              <a:t>2012 and </a:t>
            </a:r>
            <a:r>
              <a:rPr lang="en-AU" dirty="0" smtClean="0"/>
              <a:t>finish on 22nd October, </a:t>
            </a:r>
            <a:r>
              <a:rPr lang="en-AU" dirty="0"/>
              <a:t>2012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Milestones according to functionalities and Resource availability</a:t>
            </a:r>
            <a:endParaRPr lang="en-AU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276872"/>
            <a:ext cx="7632848" cy="41044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Android and Web Application Developers</a:t>
            </a:r>
          </a:p>
          <a:p>
            <a:pPr lvl="1"/>
            <a:r>
              <a:rPr lang="en-US" dirty="0" smtClean="0"/>
              <a:t>Web Designer</a:t>
            </a:r>
          </a:p>
          <a:p>
            <a:pPr lvl="1"/>
            <a:r>
              <a:rPr lang="en-US" dirty="0" smtClean="0"/>
              <a:t>Testers</a:t>
            </a:r>
          </a:p>
          <a:p>
            <a:pPr marL="301943" lvl="1" indent="0">
              <a:buNone/>
            </a:pPr>
            <a:endParaRPr lang="en-US" dirty="0" smtClean="0"/>
          </a:p>
          <a:p>
            <a:r>
              <a:rPr lang="en-US" dirty="0" smtClean="0"/>
              <a:t>Time required 280 Hours.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Internet Facility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Personal/Lab Computers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1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Jue</a:t>
            </a:r>
            <a:r>
              <a:rPr lang="en-US" dirty="0" smtClean="0"/>
              <a:t>, </a:t>
            </a:r>
            <a:r>
              <a:rPr lang="en-US" dirty="0" err="1" smtClean="0"/>
              <a:t>Aabhushan</a:t>
            </a:r>
            <a:r>
              <a:rPr lang="en-US" dirty="0" smtClean="0"/>
              <a:t>, </a:t>
            </a:r>
            <a:r>
              <a:rPr lang="en-US" dirty="0" err="1" smtClean="0"/>
              <a:t>Zhigou</a:t>
            </a:r>
            <a:r>
              <a:rPr lang="en-US" dirty="0" smtClean="0"/>
              <a:t> (Gary), Dean available for maximum 15 </a:t>
            </a:r>
            <a:r>
              <a:rPr lang="en-US" dirty="0" err="1" smtClean="0"/>
              <a:t>Hrs</a:t>
            </a:r>
            <a:r>
              <a:rPr lang="en-US" dirty="0" smtClean="0"/>
              <a:t>/</a:t>
            </a:r>
            <a:r>
              <a:rPr lang="en-US" dirty="0" err="1" smtClean="0"/>
              <a:t>Wk</a:t>
            </a:r>
            <a:endParaRPr lang="en-US" dirty="0" smtClean="0"/>
          </a:p>
          <a:p>
            <a:r>
              <a:rPr lang="en-US" dirty="0" err="1" smtClean="0"/>
              <a:t>Christoph</a:t>
            </a:r>
            <a:r>
              <a:rPr lang="en-US" dirty="0" smtClean="0"/>
              <a:t> available for 10 </a:t>
            </a:r>
            <a:r>
              <a:rPr lang="en-US" dirty="0" err="1" smtClean="0"/>
              <a:t>Hrs</a:t>
            </a:r>
            <a:r>
              <a:rPr lang="en-US" dirty="0" smtClean="0"/>
              <a:t>/</a:t>
            </a:r>
            <a:r>
              <a:rPr lang="en-US" dirty="0" err="1" smtClean="0"/>
              <a:t>Wk</a:t>
            </a:r>
            <a:endParaRPr lang="en-US" dirty="0" smtClean="0"/>
          </a:p>
          <a:p>
            <a:r>
              <a:rPr lang="en-US" dirty="0" err="1" smtClean="0"/>
              <a:t>Aabhushan</a:t>
            </a:r>
            <a:r>
              <a:rPr lang="en-US" dirty="0" smtClean="0"/>
              <a:t> will be Project Managing and developing.</a:t>
            </a:r>
          </a:p>
          <a:p>
            <a:r>
              <a:rPr lang="en-US" dirty="0" smtClean="0"/>
              <a:t>Gary, </a:t>
            </a:r>
            <a:r>
              <a:rPr lang="en-US" dirty="0" err="1" smtClean="0"/>
              <a:t>Jue</a:t>
            </a:r>
            <a:r>
              <a:rPr lang="en-US" dirty="0" smtClean="0"/>
              <a:t> and Dean will be developing.</a:t>
            </a:r>
          </a:p>
          <a:p>
            <a:r>
              <a:rPr lang="en-US" dirty="0" err="1" smtClean="0"/>
              <a:t>Christoph</a:t>
            </a:r>
            <a:r>
              <a:rPr lang="en-US" dirty="0" smtClean="0"/>
              <a:t> will be designing.</a:t>
            </a:r>
          </a:p>
          <a:p>
            <a:r>
              <a:rPr lang="en-US" dirty="0" smtClean="0"/>
              <a:t>Everybody will be testing.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2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204864"/>
            <a:ext cx="7408333" cy="4065315"/>
          </a:xfrm>
        </p:spPr>
        <p:txBody>
          <a:bodyPr/>
          <a:lstStyle/>
          <a:p>
            <a:r>
              <a:rPr lang="en-AU" dirty="0" smtClean="0"/>
              <a:t>About Client &amp; Project Brief</a:t>
            </a:r>
          </a:p>
          <a:p>
            <a:r>
              <a:rPr lang="en-AU" dirty="0" smtClean="0"/>
              <a:t>Team roadies</a:t>
            </a:r>
          </a:p>
          <a:p>
            <a:r>
              <a:rPr lang="en-AU" dirty="0" smtClean="0"/>
              <a:t>What is Roadies?</a:t>
            </a:r>
          </a:p>
          <a:p>
            <a:r>
              <a:rPr lang="en-AU" dirty="0" smtClean="0"/>
              <a:t>Features</a:t>
            </a:r>
          </a:p>
          <a:p>
            <a:r>
              <a:rPr lang="en-AU" dirty="0" smtClean="0"/>
              <a:t>Technologies</a:t>
            </a:r>
          </a:p>
          <a:p>
            <a:r>
              <a:rPr lang="en-AU" dirty="0" smtClean="0"/>
              <a:t>Prototyping &amp; User Research</a:t>
            </a:r>
          </a:p>
          <a:p>
            <a:r>
              <a:rPr lang="en-AU" dirty="0" smtClean="0"/>
              <a:t>Timeline/Milestones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27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0436" y="2754630"/>
          <a:ext cx="7311066" cy="2937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5533"/>
                <a:gridCol w="365553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Basic feature: (about 2 weeks)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Time Allocated (Hrs)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Log in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AU" sz="1200">
                          <a:effectLst/>
                        </a:rPr>
                        <a:t>Realizing Log in and log out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3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AU" sz="1200">
                          <a:effectLst/>
                        </a:rPr>
                        <a:t>Realizing Login recovery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3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AU" sz="1200">
                          <a:effectLst/>
                        </a:rPr>
                        <a:t>Test Log and validation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3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Subtotal: 9 hours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Register new car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AU" sz="1200">
                          <a:effectLst/>
                        </a:rPr>
                        <a:t>Create input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1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AU" sz="1200">
                          <a:effectLst/>
                        </a:rPr>
                        <a:t>Validate data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3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AU" sz="1200">
                          <a:effectLst/>
                        </a:rPr>
                        <a:t>Realize applying new car function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1.5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AU" sz="1200" u="none" strike="noStrike" dirty="0">
                          <a:effectLst/>
                        </a:rPr>
                        <a:t>Test registration function</a:t>
                      </a:r>
                      <a:endParaRPr lang="en-AU" sz="11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3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Subtotal: 8.5 hours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 break down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471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July 26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Basic functionalities like login, register – August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Major functionalities – August 22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Remaining mobile features – August 30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Functionalities of web – September 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Package – 22</a:t>
            </a:r>
            <a:r>
              <a:rPr lang="en-US" baseline="30000" dirty="0" smtClean="0"/>
              <a:t>nd</a:t>
            </a:r>
            <a:r>
              <a:rPr lang="en-US" dirty="0" smtClean="0"/>
              <a:t> October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1763688" y="548680"/>
            <a:ext cx="5688632" cy="1152128"/>
          </a:xfrm>
          <a:prstGeom prst="wedgeRoundRectCallout">
            <a:avLst>
              <a:gd name="adj1" fmla="val -21999"/>
              <a:gd name="adj2" fmla="val 921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Feedback?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3691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4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2987824" y="548680"/>
            <a:ext cx="3312368" cy="1152128"/>
          </a:xfrm>
          <a:prstGeom prst="wedgeRoundRectCallout">
            <a:avLst>
              <a:gd name="adj1" fmla="val -21999"/>
              <a:gd name="adj2" fmla="val 921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71600" y="2636912"/>
            <a:ext cx="3528392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780928"/>
            <a:ext cx="7992888" cy="4032448"/>
          </a:xfrm>
        </p:spPr>
        <p:txBody>
          <a:bodyPr>
            <a:normAutofit/>
          </a:bodyPr>
          <a:lstStyle/>
          <a:p>
            <a:r>
              <a:rPr lang="en-AU" dirty="0" smtClean="0"/>
              <a:t>Research division of leading Software solution provider SAP.</a:t>
            </a:r>
          </a:p>
          <a:p>
            <a:r>
              <a:rPr lang="en-AU" dirty="0" smtClean="0"/>
              <a:t>Provided Global roadside assistance as a project for CSSE7023/3004  course at UQ. </a:t>
            </a:r>
          </a:p>
          <a:p>
            <a:r>
              <a:rPr lang="en-AU" dirty="0" smtClean="0"/>
              <a:t>Considered as our client in the project.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914" y="332656"/>
            <a:ext cx="8229600" cy="1252728"/>
          </a:xfrm>
        </p:spPr>
        <p:txBody>
          <a:bodyPr>
            <a:normAutofit/>
          </a:bodyPr>
          <a:lstStyle/>
          <a:p>
            <a:r>
              <a:rPr lang="en-AU" sz="3200" dirty="0" smtClean="0"/>
              <a:t> SAP Research &amp; Project Brief 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365104"/>
            <a:ext cx="124720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9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060848"/>
            <a:ext cx="7992888" cy="4032448"/>
          </a:xfrm>
        </p:spPr>
        <p:txBody>
          <a:bodyPr>
            <a:normAutofit fontScale="77500" lnSpcReduction="20000"/>
          </a:bodyPr>
          <a:lstStyle/>
          <a:p>
            <a:r>
              <a:rPr lang="en-AU" b="1" dirty="0"/>
              <a:t>Global Roadside Assistance</a:t>
            </a:r>
            <a:endParaRPr lang="en-AU" dirty="0"/>
          </a:p>
          <a:p>
            <a:endParaRPr lang="en-AU" b="1" dirty="0" smtClean="0"/>
          </a:p>
          <a:p>
            <a:r>
              <a:rPr lang="en-AU" b="1" dirty="0" smtClean="0"/>
              <a:t>What </a:t>
            </a:r>
            <a:r>
              <a:rPr lang="en-AU" b="1" dirty="0"/>
              <a:t>it is </a:t>
            </a:r>
            <a:endParaRPr lang="en-AU" dirty="0"/>
          </a:p>
          <a:p>
            <a:pPr lvl="1"/>
            <a:r>
              <a:rPr lang="en-AU" dirty="0"/>
              <a:t>A service paid for by roadside assistance providers </a:t>
            </a:r>
          </a:p>
          <a:p>
            <a:pPr lvl="1"/>
            <a:r>
              <a:rPr lang="en-AU" dirty="0"/>
              <a:t>A free service for motorists </a:t>
            </a:r>
          </a:p>
          <a:p>
            <a:pPr lvl="1"/>
            <a:r>
              <a:rPr lang="en-AU" dirty="0"/>
              <a:t>An application for iPhone, Android and other mobile platforms </a:t>
            </a:r>
          </a:p>
          <a:p>
            <a:pPr lvl="1"/>
            <a:r>
              <a:rPr lang="en-AU" dirty="0"/>
              <a:t>Accessible globally </a:t>
            </a:r>
          </a:p>
          <a:p>
            <a:endParaRPr lang="en-AU" dirty="0"/>
          </a:p>
          <a:p>
            <a:r>
              <a:rPr lang="en-AU" b="1" dirty="0"/>
              <a:t>What it does </a:t>
            </a:r>
            <a:endParaRPr lang="en-AU" dirty="0"/>
          </a:p>
          <a:p>
            <a:pPr lvl="1"/>
            <a:r>
              <a:rPr lang="en-AU" dirty="0"/>
              <a:t>Automates Who, Where, and What questions usually asked of motorists when they request help </a:t>
            </a:r>
          </a:p>
          <a:p>
            <a:pPr lvl="1"/>
            <a:r>
              <a:rPr lang="en-AU" dirty="0"/>
              <a:t>Replaces the need for a call centre to answer significant part of roadside assistance calls </a:t>
            </a:r>
          </a:p>
          <a:p>
            <a:pPr lvl="1"/>
            <a:r>
              <a:rPr lang="en-AU" dirty="0"/>
              <a:t>Where the service cannot help, only then is a call centre operator required (exceptional cases)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914" y="332656"/>
            <a:ext cx="8229600" cy="1252728"/>
          </a:xfrm>
        </p:spPr>
        <p:txBody>
          <a:bodyPr>
            <a:normAutofit/>
          </a:bodyPr>
          <a:lstStyle/>
          <a:p>
            <a:r>
              <a:rPr lang="en-AU" sz="3200" dirty="0" smtClean="0"/>
              <a:t>Client Brief on Global roadside assistance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365104"/>
            <a:ext cx="124720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2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Aabhushan</a:t>
            </a:r>
            <a:r>
              <a:rPr lang="en-AU" dirty="0" smtClean="0"/>
              <a:t> MAINALI (42507590)</a:t>
            </a:r>
          </a:p>
          <a:p>
            <a:r>
              <a:rPr lang="en-AU" dirty="0" err="1" smtClean="0"/>
              <a:t>Christoph</a:t>
            </a:r>
            <a:r>
              <a:rPr lang="en-AU" dirty="0" smtClean="0"/>
              <a:t> NIESEL (41521030) </a:t>
            </a:r>
          </a:p>
          <a:p>
            <a:r>
              <a:rPr lang="en-AU" dirty="0" err="1" smtClean="0"/>
              <a:t>Jue</a:t>
            </a:r>
            <a:r>
              <a:rPr lang="en-AU" dirty="0" smtClean="0"/>
              <a:t> WANG (41913710)</a:t>
            </a:r>
          </a:p>
          <a:p>
            <a:r>
              <a:rPr lang="en-AU" dirty="0" smtClean="0"/>
              <a:t>Yu-</a:t>
            </a:r>
            <a:r>
              <a:rPr lang="en-AU" dirty="0" err="1" smtClean="0"/>
              <a:t>jen</a:t>
            </a:r>
            <a:r>
              <a:rPr lang="en-AU" dirty="0" smtClean="0"/>
              <a:t> CHEN (42520580)</a:t>
            </a:r>
          </a:p>
          <a:p>
            <a:r>
              <a:rPr lang="en-AU" dirty="0" err="1" smtClean="0"/>
              <a:t>Zhiguon</a:t>
            </a:r>
            <a:r>
              <a:rPr lang="en-AU" dirty="0" smtClean="0"/>
              <a:t> ZENG (41870288)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Team Roadies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25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492896"/>
            <a:ext cx="7408333" cy="34506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global roadside assistance solution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Android Application + Web application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Accessed using: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Android Phone</a:t>
            </a:r>
          </a:p>
          <a:p>
            <a:pPr marL="301943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Internet Browsers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Roadies?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005064"/>
            <a:ext cx="792088" cy="913541"/>
          </a:xfrm>
          <a:prstGeom prst="rect">
            <a:avLst/>
          </a:prstGeom>
        </p:spPr>
      </p:pic>
      <p:pic>
        <p:nvPicPr>
          <p:cNvPr id="5" name="Picture 2" descr="H:\All Interfaces\Dashboar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36" t="38655" r="33449" b="39255"/>
          <a:stretch/>
        </p:blipFill>
        <p:spPr bwMode="auto">
          <a:xfrm>
            <a:off x="7092280" y="404664"/>
            <a:ext cx="1512000" cy="1548000"/>
          </a:xfrm>
          <a:prstGeom prst="rect">
            <a:avLst/>
          </a:prstGeom>
          <a:noFill/>
          <a:ln>
            <a:solidFill>
              <a:schemeClr val="accent1">
                <a:alpha val="42000"/>
              </a:schemeClr>
            </a:solidFill>
          </a:ln>
          <a:effectLst>
            <a:glow rad="101600">
              <a:schemeClr val="accent1">
                <a:alpha val="14000"/>
              </a:schemeClr>
            </a:glow>
            <a:outerShdw blurRad="596900" dist="50800" dir="5400000" algn="ctr" rotWithShape="0">
              <a:srgbClr val="000000">
                <a:alpha val="31000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prst="cross"/>
            <a:bevelB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3789040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Roadies Architecture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12422" r="1812" b="5933"/>
          <a:stretch/>
        </p:blipFill>
        <p:spPr>
          <a:xfrm>
            <a:off x="2195736" y="1196752"/>
            <a:ext cx="4476402" cy="5280526"/>
          </a:xfrm>
        </p:spPr>
      </p:pic>
    </p:spTree>
    <p:extLst>
      <p:ext uri="{BB962C8B-B14F-4D97-AF65-F5344CB8AC3E}">
        <p14:creationId xmlns:p14="http://schemas.microsoft.com/office/powerpoint/2010/main" val="32826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132856"/>
            <a:ext cx="7408333" cy="3450696"/>
          </a:xfrm>
        </p:spPr>
        <p:txBody>
          <a:bodyPr>
            <a:noAutofit/>
          </a:bodyPr>
          <a:lstStyle/>
          <a:p>
            <a:r>
              <a:rPr lang="en-US" sz="2800" dirty="0" smtClean="0"/>
              <a:t>Brainstorming</a:t>
            </a:r>
          </a:p>
          <a:p>
            <a:r>
              <a:rPr lang="en-US" sz="2800" dirty="0" smtClean="0"/>
              <a:t>Product research</a:t>
            </a:r>
          </a:p>
          <a:p>
            <a:r>
              <a:rPr lang="en-US" sz="2800" dirty="0" smtClean="0"/>
              <a:t>User research</a:t>
            </a:r>
          </a:p>
          <a:p>
            <a:r>
              <a:rPr lang="en-US" sz="2800" dirty="0" smtClean="0"/>
              <a:t>Early Prototype</a:t>
            </a:r>
          </a:p>
          <a:p>
            <a:r>
              <a:rPr lang="en-US" sz="2800" dirty="0" smtClean="0"/>
              <a:t>User Feedback</a:t>
            </a:r>
          </a:p>
          <a:p>
            <a:r>
              <a:rPr lang="en-US" sz="2800" dirty="0" smtClean="0"/>
              <a:t>Prototype</a:t>
            </a:r>
          </a:p>
          <a:p>
            <a:r>
              <a:rPr lang="en-US" sz="2800" dirty="0" smtClean="0"/>
              <a:t>Final Design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9"/>
          <p:cNvSpPr>
            <a:spLocks noGrp="1"/>
          </p:cNvSpPr>
          <p:nvPr>
            <p:ph idx="1"/>
          </p:nvPr>
        </p:nvSpPr>
        <p:spPr>
          <a:xfrm>
            <a:off x="395536" y="2420888"/>
            <a:ext cx="8362950" cy="4827587"/>
          </a:xfrm>
        </p:spPr>
        <p:txBody>
          <a:bodyPr/>
          <a:lstStyle/>
          <a:p>
            <a:r>
              <a:rPr lang="en-US" dirty="0" smtClean="0">
                <a:latin typeface="Lucida Sans Unicode" charset="0"/>
              </a:rPr>
              <a:t>Brainstorming led </a:t>
            </a:r>
            <a:r>
              <a:rPr lang="en-US" dirty="0">
                <a:latin typeface="Lucida Sans Unicode" charset="0"/>
              </a:rPr>
              <a:t>to clean and simple </a:t>
            </a:r>
            <a:r>
              <a:rPr lang="en-US" dirty="0" smtClean="0">
                <a:latin typeface="Lucida Sans Unicode" charset="0"/>
              </a:rPr>
              <a:t>UI for usability.</a:t>
            </a:r>
          </a:p>
          <a:p>
            <a:endParaRPr lang="en-US" dirty="0">
              <a:latin typeface="Lucida Sans Unicode" charset="0"/>
            </a:endParaRPr>
          </a:p>
          <a:p>
            <a:r>
              <a:rPr lang="en-US" dirty="0" smtClean="0">
                <a:latin typeface="Lucida Sans Unicode" charset="0"/>
              </a:rPr>
              <a:t>Decided to follow current trends of Mobile App design.</a:t>
            </a:r>
          </a:p>
          <a:p>
            <a:pPr marL="0" indent="0">
              <a:buNone/>
            </a:pPr>
            <a:endParaRPr lang="en-US" dirty="0" smtClean="0">
              <a:latin typeface="Lucida Sans Unicode" charset="0"/>
            </a:endParaRPr>
          </a:p>
          <a:p>
            <a:r>
              <a:rPr lang="en-US" dirty="0" smtClean="0">
                <a:latin typeface="Lucida Sans Unicode" charset="0"/>
              </a:rPr>
              <a:t>Current applications are individualistic to companies.</a:t>
            </a:r>
          </a:p>
          <a:p>
            <a:endParaRPr lang="en-US" dirty="0" smtClean="0">
              <a:latin typeface="Lucida Sans Unicode" charset="0"/>
            </a:endParaRPr>
          </a:p>
          <a:p>
            <a:r>
              <a:rPr lang="en-US" dirty="0" smtClean="0">
                <a:latin typeface="Lucida Sans Unicode" charset="0"/>
              </a:rPr>
              <a:t>Current solutions are not global.</a:t>
            </a:r>
          </a:p>
          <a:p>
            <a:endParaRPr lang="en-US" dirty="0">
              <a:latin typeface="Lucida Sans Unicode" charset="0"/>
            </a:endParaRPr>
          </a:p>
          <a:p>
            <a:endParaRPr lang="en-US" dirty="0">
              <a:latin typeface="Lucida Sans Unicode" charset="0"/>
            </a:endParaRPr>
          </a:p>
          <a:p>
            <a:endParaRPr lang="en-US" dirty="0">
              <a:latin typeface="Lucida Sans Unicode" charset="0"/>
            </a:endParaRPr>
          </a:p>
          <a:p>
            <a:endParaRPr lang="en-AU" dirty="0">
              <a:latin typeface="Lucida Sans Unicode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Brainstorming &amp; Product Research</a:t>
            </a:r>
            <a:endParaRPr lang="en-AU" dirty="0"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3068960"/>
            <a:ext cx="660400" cy="134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5373216"/>
            <a:ext cx="910443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409</TotalTime>
  <Words>625</Words>
  <Application>Microsoft Office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PowerPoint Presentation</vt:lpstr>
      <vt:lpstr>Agenda</vt:lpstr>
      <vt:lpstr> SAP Research &amp; Project Brief </vt:lpstr>
      <vt:lpstr>Client Brief on Global roadside assistance</vt:lpstr>
      <vt:lpstr>Team Roadies</vt:lpstr>
      <vt:lpstr>What is Roadies?</vt:lpstr>
      <vt:lpstr>Roadies Architecture</vt:lpstr>
      <vt:lpstr>Progress?</vt:lpstr>
      <vt:lpstr>Brainstorming &amp; Product Research</vt:lpstr>
      <vt:lpstr>User Research</vt:lpstr>
      <vt:lpstr>Roadies &amp; its features</vt:lpstr>
      <vt:lpstr>Roadies’ Repair</vt:lpstr>
      <vt:lpstr>Roadies’ Repair</vt:lpstr>
      <vt:lpstr>Other Features</vt:lpstr>
      <vt:lpstr>Other Features</vt:lpstr>
      <vt:lpstr>Technologies</vt:lpstr>
      <vt:lpstr>Project Timeline</vt:lpstr>
      <vt:lpstr>Resources required</vt:lpstr>
      <vt:lpstr>Resources available</vt:lpstr>
      <vt:lpstr>Work break down</vt:lpstr>
      <vt:lpstr>Project Milestones</vt:lpstr>
      <vt:lpstr>Questions? Feedback?</vt:lpstr>
      <vt:lpstr>Thank you!!</vt:lpstr>
    </vt:vector>
  </TitlesOfParts>
  <Company>The University of Queensland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Aabhushan Mainali</dc:creator>
  <cp:lastModifiedBy>Aabhushan Mainali</cp:lastModifiedBy>
  <cp:revision>84</cp:revision>
  <dcterms:created xsi:type="dcterms:W3CDTF">2012-05-20T06:33:48Z</dcterms:created>
  <dcterms:modified xsi:type="dcterms:W3CDTF">2012-05-21T04:04:20Z</dcterms:modified>
</cp:coreProperties>
</file>