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8701F-87D4-4303-A114-D136EB6E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61939-A5C9-4E74-989F-3DE882F28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73750-BD59-4D3B-8236-37106E2B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0A58F-F0D4-4615-BF6D-CF0B8ED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5DFAA-9D60-4544-9CD9-EB10D1AD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7C09-FDC5-4305-9AE1-59790FF2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7D942-29AA-4992-972E-39C7BCA15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38FD5-7309-4EAC-83FD-8371A8E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733AA-B1F5-4078-B346-ABC86A1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E367F-CBA1-4818-ABB8-D7628C9F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8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441B9-4320-4465-83E0-2E50E0DFE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B8B02-2F31-4809-91D0-8ED9D0A7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773BC-F782-4339-A3E1-13F00920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EF0F1-372B-43F2-ACBB-A6709B36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B97BC-C042-4886-9431-155FD504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0D164-D98B-4B77-B467-8E169DD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0690B-B58B-4339-B7B3-F09EDC34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EA63C-3A09-4459-982B-4B1CA4E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2B91-0DF6-40F8-9AC1-A1F34BE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DEF05-10DE-4CA4-B0AF-86EC5E3C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6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B733-7CD7-41FF-810C-53D0E482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D3555-8D3A-4769-92F7-A8C8ACFE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F745-5116-41E4-A624-1B776B4B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3E3D9-F0D7-4E4E-8B0B-01163E79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2D231-D43F-48D7-A1AB-1BA4A05C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6CCF-16C1-4C03-9D96-92A1683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9B764-40BE-4A75-9F0D-8742C71C3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775DD-CBC6-402B-80D9-629CC07D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FDCE6-06D5-47C8-B386-4C46480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D05C8-F281-4BB3-B31A-B8B70F82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4C68E-1A45-455D-95EE-A049679D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BBEB-3BA0-4E39-89A9-8549177E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3797D-AE13-494D-A5CC-82365D2E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8A3A2-3FFB-4F4F-9B09-3E0F2977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AEC34-AB45-445A-B1F4-DCF50B561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ADA483-FCCA-4121-8DDD-098BEC0E1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D4237-9C39-47B7-8A29-837EE4E9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EC5EC-C7D2-4447-84BE-D38EF6BA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75C03-EC61-4548-B74B-E877B5F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69F32-C5B8-4008-9429-A435A6F4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3E359-AD93-4F33-B247-F43C44B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36ED2-30A1-44AF-9214-8C12EDD5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81708-F095-4346-B50B-A7842A1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1F4A-03A3-433A-808A-ABC7BC5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32B5E-455C-4FCF-B87E-1D48F97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1A465-320F-4D96-9A23-9D2D37D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D9B9-E30A-4DB5-AEE6-F255A8FB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90663-21FE-42A1-84B1-5B411EB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DE626-8D13-4645-B8B3-B65A283D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7AF2B-4D95-4306-B737-9C43F29F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D556D-433B-4398-BC98-927E6E10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AF4CE-C60E-43E7-ABEF-39AE91B4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1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E7A87-7CF3-48E8-AD7D-AB1BC13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8C5245-D711-4D25-AAD4-38E282BB7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187F9-C901-405D-BB7C-2A7808C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DB5EC-8DBC-446C-A15B-EE9B3168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7B5B4-0346-4B9B-8ACD-707846B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0AEEA-2E0E-467B-A8FD-14BA87F3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C32E5-91D4-4426-AA68-FC2E17B9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AD821-CDC3-4D37-B486-40FE3FCA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CF493-B176-4393-B6A7-907FE70B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B3DF-3A76-4A3F-AD92-0BCC30877F3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EA6C4-379F-4AD1-A96C-B8B0D847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94E59-E70C-4708-BEB6-D2B19663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A998-D8D0-4AFA-90C1-166894B5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9F0D-F5C8-4018-A73E-D8B0C4F40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预借款使用说明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9BFC3-F11C-4B94-B434-79562EA95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9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667A5F-9FE8-419B-985A-FCD2A8AA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预支现金申请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178E63-DAE0-4AD4-B644-3C6A9F7D9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58" r="2" b="2"/>
          <a:stretch/>
        </p:blipFill>
        <p:spPr>
          <a:xfrm>
            <a:off x="542546" y="2516777"/>
            <a:ext cx="6534910" cy="3660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EDB174-5DDC-4CD8-940A-C896F7BC5FE2}"/>
              </a:ext>
            </a:extLst>
          </p:cNvPr>
          <p:cNvSpPr txBox="1"/>
          <p:nvPr/>
        </p:nvSpPr>
        <p:spPr>
          <a:xfrm>
            <a:off x="7546847" y="2516777"/>
            <a:ext cx="4102607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点</a:t>
            </a:r>
            <a:r>
              <a:rPr lang="en-US" altLang="zh-CN" sz="2200" dirty="0"/>
              <a:t>[</a:t>
            </a:r>
            <a:r>
              <a:rPr lang="zh-CN" altLang="en-US" sz="2200" dirty="0"/>
              <a:t>申请</a:t>
            </a:r>
            <a:r>
              <a:rPr lang="en-US" altLang="zh-CN" sz="2200" dirty="0"/>
              <a:t>]</a:t>
            </a:r>
            <a:r>
              <a:rPr lang="zh-CN" altLang="en-US" sz="2200" dirty="0"/>
              <a:t>按钮；</a:t>
            </a:r>
            <a:endParaRPr lang="en-US" altLang="zh-CN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点</a:t>
            </a:r>
            <a:r>
              <a:rPr lang="en-US" altLang="zh-CN" sz="2200" dirty="0"/>
              <a:t>[</a:t>
            </a:r>
            <a:r>
              <a:rPr lang="zh-CN" altLang="en-US" sz="2200" dirty="0"/>
              <a:t>新建申请</a:t>
            </a:r>
            <a:r>
              <a:rPr lang="en-US" altLang="zh-CN" sz="2200" dirty="0"/>
              <a:t>]</a:t>
            </a:r>
            <a:r>
              <a:rPr lang="zh-CN" altLang="en-US" sz="2200" dirty="0"/>
              <a:t>按钮；</a:t>
            </a:r>
            <a:endParaRPr lang="en-US" altLang="zh-CN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在</a:t>
            </a:r>
            <a:r>
              <a:rPr lang="en-US" altLang="zh-CN" sz="2200" dirty="0"/>
              <a:t>[</a:t>
            </a:r>
            <a:r>
              <a:rPr lang="zh-CN" altLang="en-US" sz="2200" dirty="0"/>
              <a:t>申请策略</a:t>
            </a:r>
            <a:r>
              <a:rPr lang="en-US" altLang="zh-CN" sz="2200" dirty="0"/>
              <a:t>]</a:t>
            </a:r>
            <a:r>
              <a:rPr lang="zh-CN" altLang="en-US" sz="2200" dirty="0"/>
              <a:t>选项处选择</a:t>
            </a:r>
            <a:r>
              <a:rPr lang="en-US" altLang="zh-CN" sz="2200" dirty="0"/>
              <a:t>[FENDI</a:t>
            </a:r>
            <a:r>
              <a:rPr lang="zh-CN" altLang="en-US" sz="2200" dirty="0"/>
              <a:t>店铺备用金</a:t>
            </a:r>
            <a:r>
              <a:rPr lang="en-US" altLang="zh-CN" sz="2200" dirty="0"/>
              <a:t>/</a:t>
            </a:r>
            <a:r>
              <a:rPr lang="zh-CN" altLang="en-US" sz="2200" dirty="0"/>
              <a:t>办公室现金预支</a:t>
            </a:r>
            <a:r>
              <a:rPr lang="en-US" altLang="zh-CN" sz="2200" dirty="0"/>
              <a:t>]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点</a:t>
            </a:r>
            <a:r>
              <a:rPr lang="en-US" altLang="zh-CN" sz="2200" dirty="0"/>
              <a:t>[</a:t>
            </a:r>
            <a:r>
              <a:rPr lang="zh-CN" altLang="en-US" sz="2200" dirty="0"/>
              <a:t>保存</a:t>
            </a:r>
            <a:r>
              <a:rPr lang="en-US" altLang="zh-CN" sz="2200" dirty="0"/>
              <a:t>]</a:t>
            </a:r>
            <a:r>
              <a:rPr lang="zh-CN" altLang="en-US" sz="2200" dirty="0"/>
              <a:t>按钮；</a:t>
            </a:r>
            <a:endParaRPr lang="en-US" altLang="zh-CN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点</a:t>
            </a:r>
            <a:r>
              <a:rPr lang="en-US" altLang="zh-CN" sz="2200" dirty="0"/>
              <a:t>[</a:t>
            </a:r>
            <a:r>
              <a:rPr lang="zh-CN" altLang="en-US" sz="2200" dirty="0"/>
              <a:t>提交申请</a:t>
            </a:r>
            <a:r>
              <a:rPr lang="en-US" altLang="zh-CN" sz="2200" dirty="0"/>
              <a:t>];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注意：描述和目的为必填项目</a:t>
            </a:r>
          </a:p>
        </p:txBody>
      </p:sp>
    </p:spTree>
    <p:extLst>
      <p:ext uri="{BB962C8B-B14F-4D97-AF65-F5344CB8AC3E}">
        <p14:creationId xmlns:p14="http://schemas.microsoft.com/office/powerpoint/2010/main" val="40343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17C7-2149-47E0-80DD-2C5FA426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4406900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报销时冲减预支现金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925210-BFEE-4A86-83A8-9B40CACA41D4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提交费用报告时，系统提示预支现金信息，选择对应预支现金项目，点</a:t>
            </a:r>
            <a:r>
              <a:rPr lang="en-US" altLang="zh-CN" sz="2000"/>
              <a:t>[</a:t>
            </a:r>
            <a:r>
              <a:rPr lang="zh-CN" altLang="en-US" sz="2000"/>
              <a:t>下一步</a:t>
            </a:r>
            <a:r>
              <a:rPr lang="en-US" altLang="zh-CN" sz="2000"/>
              <a:t>];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费用类型请选择</a:t>
            </a:r>
            <a:r>
              <a:rPr lang="en-US" altLang="zh-CN" sz="2000"/>
              <a:t>[</a:t>
            </a:r>
            <a:r>
              <a:rPr lang="zh-CN" altLang="en-US" sz="2000"/>
              <a:t>现金预借返还</a:t>
            </a:r>
            <a:r>
              <a:rPr lang="en-US" altLang="zh-CN" sz="2000"/>
              <a:t>]</a:t>
            </a:r>
            <a:r>
              <a:rPr lang="zh-CN" altLang="en-US" sz="2000"/>
              <a:t>，然后填写对应用途和金额，系统会进行自动冲抵；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052BA0-93E0-431E-9AE4-E2CFF8B3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921286"/>
            <a:ext cx="4062549" cy="226487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ACB29B0-1D7C-4A82-886D-7D00533BC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7069" y="2486259"/>
            <a:ext cx="6071803" cy="33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77B3ECC2D472D4F801B692B63C17C4F" ma:contentTypeVersion="12" ma:contentTypeDescription="新建文档。" ma:contentTypeScope="" ma:versionID="727bbdccc83e970396ea9b3fb8119c06">
  <xsd:schema xmlns:xsd="http://www.w3.org/2001/XMLSchema" xmlns:xs="http://www.w3.org/2001/XMLSchema" xmlns:p="http://schemas.microsoft.com/office/2006/metadata/properties" xmlns:ns2="7b92e24e-c3d5-42e6-8235-8534e96ea53e" xmlns:ns3="b96969ec-5ff1-4347-af5c-40a3182f0072" targetNamespace="http://schemas.microsoft.com/office/2006/metadata/properties" ma:root="true" ma:fieldsID="ccf56e29494c8a19cd7b3bf2edb60758" ns2:_="" ns3:_="">
    <xsd:import namespace="7b92e24e-c3d5-42e6-8235-8534e96ea53e"/>
    <xsd:import namespace="b96969ec-5ff1-4347-af5c-40a3182f0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2e24e-c3d5-42e6-8235-8534e96ea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图像标记" ma:readOnly="false" ma:fieldId="{5cf76f15-5ced-4ddc-b409-7134ff3c332f}" ma:taxonomyMulti="true" ma:sspId="5ca9a400-a772-45eb-82e2-4440758972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6969ec-5ff1-4347-af5c-40a3182f007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a52d145-4ebb-4ac7-9dce-05da66cffd46}" ma:internalName="TaxCatchAll" ma:showField="CatchAllData" ma:web="b96969ec-5ff1-4347-af5c-40a3182f00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6969ec-5ff1-4347-af5c-40a3182f0072" xsi:nil="true"/>
    <lcf76f155ced4ddcb4097134ff3c332f xmlns="7b92e24e-c3d5-42e6-8235-8534e96ea5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9B0386-765E-4CF9-8162-BAFEA146706F}"/>
</file>

<file path=customXml/itemProps2.xml><?xml version="1.0" encoding="utf-8"?>
<ds:datastoreItem xmlns:ds="http://schemas.openxmlformats.org/officeDocument/2006/customXml" ds:itemID="{AAAA310F-DE96-4B0B-8AFB-FE45914D7DF7}"/>
</file>

<file path=customXml/itemProps3.xml><?xml version="1.0" encoding="utf-8"?>
<ds:datastoreItem xmlns:ds="http://schemas.openxmlformats.org/officeDocument/2006/customXml" ds:itemID="{CE61D235-D8BF-4F2F-A87B-26737DD8053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主题​​</vt:lpstr>
      <vt:lpstr>预借款使用说明</vt:lpstr>
      <vt:lpstr>预支现金申请</vt:lpstr>
      <vt:lpstr>报销时冲减预支现金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预借款使用说明</dc:title>
  <dc:creator>Frank Yuan</dc:creator>
  <cp:lastModifiedBy>Frank Yuan</cp:lastModifiedBy>
  <cp:revision>2</cp:revision>
  <dcterms:created xsi:type="dcterms:W3CDTF">2020-08-04T04:14:07Z</dcterms:created>
  <dcterms:modified xsi:type="dcterms:W3CDTF">2024-04-09T09:58:19Z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0x010100077B3ECC2D472D4F801B692B63C17C4F</vt:lpwstr>
  </property>
  <property fmtid="{D5CDD505-2E9C-101B-9397-08002B2CF9AE}" pid="3" name="MediaServiceImageTags">
    <vt:lpwstr/>
  </property>
</Properties>
</file>