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5" r:id="rId5"/>
    <p:sldId id="286" r:id="rId6"/>
    <p:sldId id="287" r:id="rId7"/>
    <p:sldId id="288" r:id="rId8"/>
    <p:sldId id="2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6327"/>
  </p:normalViewPr>
  <p:slideViewPr>
    <p:cSldViewPr snapToGrid="0">
      <p:cViewPr varScale="1">
        <p:scale>
          <a:sx n="124" d="100"/>
          <a:sy n="124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 Wenjie" userId="0c082a57-c25b-48a5-9edf-cf7bb7d9af7b" providerId="ADAL" clId="{4D6A568F-BD80-AA44-848E-4EEB202ED483}"/>
    <pc:docChg chg="modSld">
      <pc:chgData name="Ren Wenjie" userId="0c082a57-c25b-48a5-9edf-cf7bb7d9af7b" providerId="ADAL" clId="{4D6A568F-BD80-AA44-848E-4EEB202ED483}" dt="2024-04-23T06:30:45.048" v="0" actId="1076"/>
      <pc:docMkLst>
        <pc:docMk/>
      </pc:docMkLst>
      <pc:sldChg chg="modSp mod">
        <pc:chgData name="Ren Wenjie" userId="0c082a57-c25b-48a5-9edf-cf7bb7d9af7b" providerId="ADAL" clId="{4D6A568F-BD80-AA44-848E-4EEB202ED483}" dt="2024-04-23T06:30:45.048" v="0" actId="1076"/>
        <pc:sldMkLst>
          <pc:docMk/>
          <pc:sldMk cId="1721390326" sldId="285"/>
        </pc:sldMkLst>
        <pc:spChg chg="mod">
          <ac:chgData name="Ren Wenjie" userId="0c082a57-c25b-48a5-9edf-cf7bb7d9af7b" providerId="ADAL" clId="{4D6A568F-BD80-AA44-848E-4EEB202ED483}" dt="2024-04-23T06:30:45.048" v="0" actId="1076"/>
          <ac:spMkLst>
            <pc:docMk/>
            <pc:sldMk cId="1721390326" sldId="285"/>
            <ac:spMk id="9" creationId="{FB37273F-4035-0C3E-73F2-38E163AEAC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5643D-09D0-5633-B369-A71984CC5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A3A622-38D5-E759-2574-F74A718F6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A706C5-ADAF-171D-4DD2-ADCC993F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7A64-AF92-4B0F-B965-AB889475980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84AD3-F95A-74E0-9912-249731C4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7E934E-C108-5B1E-A750-3798C5F0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6DC9-DBB5-4290-9B82-22EB60179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9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4C8FE-D2DB-FC81-4111-EB525196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7AF545-883D-8795-9FA0-F733D606B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7C522-34C6-C94A-C731-D142131B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7A64-AF92-4B0F-B965-AB889475980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DF926-768E-D65A-C5BA-191069FEA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C56A-625A-979D-BFC2-A7436059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6DC9-DBB5-4290-9B82-22EB60179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7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0D561A-CDB6-C908-3105-6AAF6DFFD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84A02C-33DB-B117-53B9-EA7BBA6BF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E37B6-CAD9-7184-3AC7-8639F637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7A64-AF92-4B0F-B965-AB889475980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33A1B-E56B-759A-8614-45A887E9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701535-AE35-ECD2-1EBB-41B478D0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6DC9-DBB5-4290-9B82-22EB60179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2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AF47E-B79A-7E97-552E-3552DFCD2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751EBA-1EED-1136-BA8A-684F6DAD8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BB7D7-644E-BF94-196C-5F32261F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7A64-AF92-4B0F-B965-AB889475980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A4EDF4-8636-9B7F-5FBC-6B375FD7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344231-831B-ADBD-E208-9FA70281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6DC9-DBB5-4290-9B82-22EB60179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3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6B0EE-0DE7-334A-1F45-FFF2644B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B3C5E3-5E85-17C3-A092-20DC65CAC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936FE5-FEA1-DBA2-E676-9B1E9259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7A64-AF92-4B0F-B965-AB889475980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7D7DED-D4FD-BE18-A44E-3EE8B8A9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0F983-DD53-C656-BC12-472DC3C6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6DC9-DBB5-4290-9B82-22EB60179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7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A90B4-5336-FDDF-F2CD-61E05108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406FED-0195-7B17-6CE0-D2F3584B7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5BD638-9D85-99D4-EE7E-F1EF3A6EA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3621F1-774B-B212-C97C-976F3B10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7A64-AF92-4B0F-B965-AB889475980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7DD018-7CD0-F52A-707B-4BF497A1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E5B84B-CAD7-1227-D584-3A315E5E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6DC9-DBB5-4290-9B82-22EB60179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2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37242-D8AE-2E4C-5235-88F739D6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EB7C96-0903-7282-C2C4-5919FFC86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304852-7332-4BE2-A986-D2CC1C75E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CF19ED-A658-40BD-2180-6373EEE4A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C33DC3-DEDB-E575-E46E-058A76021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CF53DC-49D6-5D40-AF8C-FE713C28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7A64-AF92-4B0F-B965-AB889475980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D22E82-3920-5A58-9D08-14655416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B14FEB-FFF8-E6B3-09A7-7A1839C2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6DC9-DBB5-4290-9B82-22EB60179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6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39D9E-4BA1-011C-1059-CC131C9F1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88A9AB-5439-3031-7055-DA20D389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7A64-AF92-4B0F-B965-AB889475980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A9AEE6-C7ED-DF81-F1BE-4BD34145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F2E2B4-E2AC-F743-A809-7C8F1EB8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6DC9-DBB5-4290-9B82-22EB60179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1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13C8F6-8BA9-9045-CB4E-A2A212DA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7A64-AF92-4B0F-B965-AB889475980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EE5212-F46F-C3E2-BEEB-E4BD3C1C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078D5F-9186-3C2E-3ACC-9B66861C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6DC9-DBB5-4290-9B82-22EB60179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3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60728-A67E-DBB3-0CC1-E4F3F534D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4C373-1BC0-0E5B-E9D9-B034DCBC6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B5E3B8-35AD-E1B6-D754-96A8C7EDF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358EA3-0B7A-A6C3-4FB9-975ABE84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7A64-AF92-4B0F-B965-AB889475980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3452CD-F0C9-BEC9-1042-C4108412B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4D2E8B-AD80-633C-7880-714BE662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6DC9-DBB5-4290-9B82-22EB60179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7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944F0-DF50-F785-CD19-A48267C8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D4F92C-FA7A-FA7B-41DE-8DC381E99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E8F01E-22DD-86C1-797A-C2A44AC68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B8A323-3B27-3362-C3C8-1133D582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7A64-AF92-4B0F-B965-AB889475980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A5EA7E-DB6A-1FBF-2BE9-A4C6B54D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C73C5B-80A6-D01E-CCB2-D9FCF2AC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46DC9-DBB5-4290-9B82-22EB60179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7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C74515-45CE-C72C-2360-F02480593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911322-ECBC-BA11-32CC-AEE3565A7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B686D-F578-9DE9-EFB9-176D5FF20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D7A64-AF92-4B0F-B965-AB889475980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D721F0-AE81-631F-5B78-B893A12C3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3332B-F59A-EE15-189B-838ED8E20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46DC9-DBB5-4290-9B82-22EB60179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6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50E2AD3-D7D1-8E5A-AD99-03204F241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3" y="761850"/>
            <a:ext cx="11846944" cy="5210001"/>
          </a:xfrm>
          <a:prstGeom prst="rect">
            <a:avLst/>
          </a:prstGeom>
        </p:spPr>
      </p:pic>
      <p:sp>
        <p:nvSpPr>
          <p:cNvPr id="7" name="object 5">
            <a:extLst>
              <a:ext uri="{FF2B5EF4-FFF2-40B4-BE49-F238E27FC236}">
                <a16:creationId xmlns:a16="http://schemas.microsoft.com/office/drawing/2014/main" id="{313C6E2D-3FD4-58E2-4365-A644908F24D6}"/>
              </a:ext>
            </a:extLst>
          </p:cNvPr>
          <p:cNvSpPr txBox="1"/>
          <p:nvPr/>
        </p:nvSpPr>
        <p:spPr>
          <a:xfrm>
            <a:off x="5025203" y="2325142"/>
            <a:ext cx="1365535" cy="403316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12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</a:pPr>
            <a:r>
              <a:rPr lang="zh-CN" altLang="en-US" sz="1050" b="1" spc="5" dirty="0">
                <a:solidFill>
                  <a:srgbClr val="171717"/>
                </a:solidFill>
                <a:latin typeface="微软雅黑"/>
                <a:cs typeface="微软雅黑"/>
              </a:rPr>
              <a:t>填写</a:t>
            </a:r>
            <a:r>
              <a:rPr sz="1050" b="1" spc="5" dirty="0" err="1">
                <a:solidFill>
                  <a:srgbClr val="171717"/>
                </a:solidFill>
                <a:latin typeface="微软雅黑"/>
                <a:cs typeface="微软雅黑"/>
              </a:rPr>
              <a:t>费用报告名称</a:t>
            </a:r>
            <a:endParaRPr lang="en-US" sz="1050" b="1" spc="5" dirty="0">
              <a:solidFill>
                <a:srgbClr val="171717"/>
              </a:solidFill>
              <a:latin typeface="微软雅黑"/>
              <a:cs typeface="微软雅黑"/>
            </a:endParaRPr>
          </a:p>
          <a:p>
            <a:pPr marL="90805">
              <a:lnSpc>
                <a:spcPct val="100000"/>
              </a:lnSpc>
              <a:spcBef>
                <a:spcPts val="325"/>
              </a:spcBef>
            </a:pPr>
            <a:endParaRPr sz="1050" dirty="0">
              <a:latin typeface="微软雅黑"/>
              <a:cs typeface="微软雅黑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FB37273F-4035-0C3E-73F2-38E163AEACE2}"/>
              </a:ext>
            </a:extLst>
          </p:cNvPr>
          <p:cNvSpPr txBox="1"/>
          <p:nvPr/>
        </p:nvSpPr>
        <p:spPr>
          <a:xfrm>
            <a:off x="9291369" y="2027625"/>
            <a:ext cx="1981200" cy="700833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050" b="1" dirty="0">
                <a:solidFill>
                  <a:srgbClr val="171717"/>
                </a:solidFill>
                <a:latin typeface="微软雅黑"/>
                <a:cs typeface="微软雅黑"/>
              </a:rPr>
              <a:t>Travel /</a:t>
            </a:r>
            <a:r>
              <a:rPr sz="1050" b="1" spc="-20" dirty="0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sz="1050" b="1" dirty="0">
                <a:solidFill>
                  <a:srgbClr val="171717"/>
                </a:solidFill>
                <a:latin typeface="微软雅黑"/>
                <a:cs typeface="微软雅黑"/>
              </a:rPr>
              <a:t>Non-Travel</a:t>
            </a:r>
            <a:endParaRPr sz="105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050" spc="5" dirty="0" err="1">
                <a:solidFill>
                  <a:srgbClr val="171717"/>
                </a:solidFill>
                <a:latin typeface="微软雅黑"/>
                <a:cs typeface="微软雅黑"/>
              </a:rPr>
              <a:t>选择</a:t>
            </a:r>
            <a:r>
              <a:rPr sz="1050" spc="-30" dirty="0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lang="en-US" sz="1050" spc="-30" dirty="0">
                <a:solidFill>
                  <a:srgbClr val="171717"/>
                </a:solidFill>
                <a:latin typeface="微软雅黑"/>
                <a:cs typeface="微软雅黑"/>
              </a:rPr>
              <a:t>N</a:t>
            </a:r>
            <a:r>
              <a:rPr lang="en-US" altLang="zh-CN" sz="1050" spc="-30" dirty="0">
                <a:solidFill>
                  <a:srgbClr val="171717"/>
                </a:solidFill>
                <a:latin typeface="微软雅黑"/>
                <a:cs typeface="微软雅黑"/>
              </a:rPr>
              <a:t>on-Travel</a:t>
            </a:r>
            <a:r>
              <a:rPr sz="1050" dirty="0">
                <a:solidFill>
                  <a:srgbClr val="171717"/>
                </a:solidFill>
                <a:latin typeface="微软雅黑"/>
                <a:cs typeface="微软雅黑"/>
              </a:rPr>
              <a:t>，</a:t>
            </a:r>
            <a:r>
              <a:rPr sz="1050" spc="-35" dirty="0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lang="zh-CN" altLang="en-US" sz="1050" spc="-35" dirty="0">
                <a:solidFill>
                  <a:srgbClr val="171717"/>
                </a:solidFill>
                <a:latin typeface="微软雅黑"/>
                <a:cs typeface="微软雅黑"/>
              </a:rPr>
              <a:t>非</a:t>
            </a:r>
            <a:r>
              <a:rPr sz="1050" spc="5" dirty="0" err="1">
                <a:solidFill>
                  <a:srgbClr val="171717"/>
                </a:solidFill>
                <a:latin typeface="微软雅黑"/>
                <a:cs typeface="微软雅黑"/>
              </a:rPr>
              <a:t>差旅申请</a:t>
            </a:r>
            <a:endParaRPr lang="en-US" sz="1050" spc="5" dirty="0">
              <a:solidFill>
                <a:srgbClr val="171717"/>
              </a:solidFill>
              <a:latin typeface="微软雅黑"/>
              <a:cs typeface="微软雅黑"/>
            </a:endParaRPr>
          </a:p>
          <a:p>
            <a:pPr marL="91440">
              <a:lnSpc>
                <a:spcPct val="100000"/>
              </a:lnSpc>
            </a:pPr>
            <a:endParaRPr sz="1050" dirty="0">
              <a:latin typeface="微软雅黑"/>
              <a:cs typeface="微软雅黑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AED3825C-1D9D-D413-A8E3-E8FC5B66E3AA}"/>
              </a:ext>
            </a:extLst>
          </p:cNvPr>
          <p:cNvSpPr/>
          <p:nvPr/>
        </p:nvSpPr>
        <p:spPr>
          <a:xfrm>
            <a:off x="9204386" y="1953281"/>
            <a:ext cx="173966" cy="700833"/>
          </a:xfrm>
          <a:custGeom>
            <a:avLst/>
            <a:gdLst/>
            <a:ahLst/>
            <a:cxnLst/>
            <a:rect l="l" t="t" r="r" b="b"/>
            <a:pathLst>
              <a:path w="111760" h="1181100">
                <a:moveTo>
                  <a:pt x="65658" y="1121664"/>
                </a:moveTo>
                <a:lnTo>
                  <a:pt x="45846" y="1121664"/>
                </a:lnTo>
                <a:lnTo>
                  <a:pt x="45846" y="1181100"/>
                </a:lnTo>
                <a:lnTo>
                  <a:pt x="65658" y="1181100"/>
                </a:lnTo>
                <a:lnTo>
                  <a:pt x="65658" y="1121664"/>
                </a:lnTo>
                <a:close/>
              </a:path>
              <a:path w="111760" h="1181100">
                <a:moveTo>
                  <a:pt x="65658" y="1042415"/>
                </a:moveTo>
                <a:lnTo>
                  <a:pt x="45846" y="1042415"/>
                </a:lnTo>
                <a:lnTo>
                  <a:pt x="45846" y="1101852"/>
                </a:lnTo>
                <a:lnTo>
                  <a:pt x="65658" y="1101852"/>
                </a:lnTo>
                <a:lnTo>
                  <a:pt x="65658" y="1042415"/>
                </a:lnTo>
                <a:close/>
              </a:path>
              <a:path w="111760" h="1181100">
                <a:moveTo>
                  <a:pt x="65658" y="963168"/>
                </a:moveTo>
                <a:lnTo>
                  <a:pt x="45846" y="963168"/>
                </a:lnTo>
                <a:lnTo>
                  <a:pt x="45846" y="1022604"/>
                </a:lnTo>
                <a:lnTo>
                  <a:pt x="65658" y="1022604"/>
                </a:lnTo>
                <a:lnTo>
                  <a:pt x="65658" y="963168"/>
                </a:lnTo>
                <a:close/>
              </a:path>
              <a:path w="111760" h="1181100">
                <a:moveTo>
                  <a:pt x="65658" y="883919"/>
                </a:moveTo>
                <a:lnTo>
                  <a:pt x="45846" y="883919"/>
                </a:lnTo>
                <a:lnTo>
                  <a:pt x="45846" y="943356"/>
                </a:lnTo>
                <a:lnTo>
                  <a:pt x="65658" y="943356"/>
                </a:lnTo>
                <a:lnTo>
                  <a:pt x="65658" y="883919"/>
                </a:lnTo>
                <a:close/>
              </a:path>
              <a:path w="111760" h="1181100">
                <a:moveTo>
                  <a:pt x="65658" y="804671"/>
                </a:moveTo>
                <a:lnTo>
                  <a:pt x="45846" y="804671"/>
                </a:lnTo>
                <a:lnTo>
                  <a:pt x="45846" y="864107"/>
                </a:lnTo>
                <a:lnTo>
                  <a:pt x="65658" y="864107"/>
                </a:lnTo>
                <a:lnTo>
                  <a:pt x="65658" y="804671"/>
                </a:lnTo>
                <a:close/>
              </a:path>
              <a:path w="111760" h="1181100">
                <a:moveTo>
                  <a:pt x="65658" y="725424"/>
                </a:moveTo>
                <a:lnTo>
                  <a:pt x="45846" y="725424"/>
                </a:lnTo>
                <a:lnTo>
                  <a:pt x="45846" y="784860"/>
                </a:lnTo>
                <a:lnTo>
                  <a:pt x="65658" y="784860"/>
                </a:lnTo>
                <a:lnTo>
                  <a:pt x="65658" y="725424"/>
                </a:lnTo>
                <a:close/>
              </a:path>
              <a:path w="111760" h="1181100">
                <a:moveTo>
                  <a:pt x="65658" y="646176"/>
                </a:moveTo>
                <a:lnTo>
                  <a:pt x="45846" y="646176"/>
                </a:lnTo>
                <a:lnTo>
                  <a:pt x="45846" y="705612"/>
                </a:lnTo>
                <a:lnTo>
                  <a:pt x="65658" y="705612"/>
                </a:lnTo>
                <a:lnTo>
                  <a:pt x="65658" y="646176"/>
                </a:lnTo>
                <a:close/>
              </a:path>
              <a:path w="111760" h="1181100">
                <a:moveTo>
                  <a:pt x="65658" y="566927"/>
                </a:moveTo>
                <a:lnTo>
                  <a:pt x="45846" y="566927"/>
                </a:lnTo>
                <a:lnTo>
                  <a:pt x="45846" y="626363"/>
                </a:lnTo>
                <a:lnTo>
                  <a:pt x="65658" y="626363"/>
                </a:lnTo>
                <a:lnTo>
                  <a:pt x="65658" y="566927"/>
                </a:lnTo>
                <a:close/>
              </a:path>
              <a:path w="111760" h="1181100">
                <a:moveTo>
                  <a:pt x="65658" y="487680"/>
                </a:moveTo>
                <a:lnTo>
                  <a:pt x="45846" y="487680"/>
                </a:lnTo>
                <a:lnTo>
                  <a:pt x="45846" y="547115"/>
                </a:lnTo>
                <a:lnTo>
                  <a:pt x="65658" y="547115"/>
                </a:lnTo>
                <a:lnTo>
                  <a:pt x="65658" y="487680"/>
                </a:lnTo>
                <a:close/>
              </a:path>
              <a:path w="111760" h="1181100">
                <a:moveTo>
                  <a:pt x="65658" y="408432"/>
                </a:moveTo>
                <a:lnTo>
                  <a:pt x="45846" y="408432"/>
                </a:lnTo>
                <a:lnTo>
                  <a:pt x="45846" y="467867"/>
                </a:lnTo>
                <a:lnTo>
                  <a:pt x="65658" y="467867"/>
                </a:lnTo>
                <a:lnTo>
                  <a:pt x="65658" y="408432"/>
                </a:lnTo>
                <a:close/>
              </a:path>
              <a:path w="111760" h="1181100">
                <a:moveTo>
                  <a:pt x="65658" y="329184"/>
                </a:moveTo>
                <a:lnTo>
                  <a:pt x="45846" y="329184"/>
                </a:lnTo>
                <a:lnTo>
                  <a:pt x="45846" y="388620"/>
                </a:lnTo>
                <a:lnTo>
                  <a:pt x="65658" y="388620"/>
                </a:lnTo>
                <a:lnTo>
                  <a:pt x="65658" y="329184"/>
                </a:lnTo>
                <a:close/>
              </a:path>
              <a:path w="111760" h="1181100">
                <a:moveTo>
                  <a:pt x="65658" y="249936"/>
                </a:moveTo>
                <a:lnTo>
                  <a:pt x="45846" y="249936"/>
                </a:lnTo>
                <a:lnTo>
                  <a:pt x="45846" y="309372"/>
                </a:lnTo>
                <a:lnTo>
                  <a:pt x="65658" y="309372"/>
                </a:lnTo>
                <a:lnTo>
                  <a:pt x="65658" y="249936"/>
                </a:lnTo>
                <a:close/>
              </a:path>
              <a:path w="111760" h="1181100">
                <a:moveTo>
                  <a:pt x="65658" y="170687"/>
                </a:moveTo>
                <a:lnTo>
                  <a:pt x="45846" y="170687"/>
                </a:lnTo>
                <a:lnTo>
                  <a:pt x="45846" y="230124"/>
                </a:lnTo>
                <a:lnTo>
                  <a:pt x="65658" y="230124"/>
                </a:lnTo>
                <a:lnTo>
                  <a:pt x="65658" y="170687"/>
                </a:lnTo>
                <a:close/>
              </a:path>
              <a:path w="111760" h="1181100">
                <a:moveTo>
                  <a:pt x="65658" y="91439"/>
                </a:moveTo>
                <a:lnTo>
                  <a:pt x="45846" y="91439"/>
                </a:lnTo>
                <a:lnTo>
                  <a:pt x="45846" y="150875"/>
                </a:lnTo>
                <a:lnTo>
                  <a:pt x="65658" y="150875"/>
                </a:lnTo>
                <a:lnTo>
                  <a:pt x="65658" y="91439"/>
                </a:lnTo>
                <a:close/>
              </a:path>
              <a:path w="111760" h="1181100">
                <a:moveTo>
                  <a:pt x="55752" y="0"/>
                </a:moveTo>
                <a:lnTo>
                  <a:pt x="2793" y="90804"/>
                </a:lnTo>
                <a:lnTo>
                  <a:pt x="0" y="95503"/>
                </a:lnTo>
                <a:lnTo>
                  <a:pt x="1524" y="101600"/>
                </a:lnTo>
                <a:lnTo>
                  <a:pt x="6350" y="104393"/>
                </a:lnTo>
                <a:lnTo>
                  <a:pt x="11049" y="107187"/>
                </a:lnTo>
                <a:lnTo>
                  <a:pt x="17144" y="105537"/>
                </a:lnTo>
                <a:lnTo>
                  <a:pt x="19812" y="100837"/>
                </a:lnTo>
                <a:lnTo>
                  <a:pt x="45846" y="56206"/>
                </a:lnTo>
                <a:lnTo>
                  <a:pt x="45846" y="19558"/>
                </a:lnTo>
                <a:lnTo>
                  <a:pt x="67159" y="19558"/>
                </a:lnTo>
                <a:lnTo>
                  <a:pt x="55752" y="0"/>
                </a:lnTo>
                <a:close/>
              </a:path>
              <a:path w="111760" h="1181100">
                <a:moveTo>
                  <a:pt x="67159" y="19558"/>
                </a:moveTo>
                <a:lnTo>
                  <a:pt x="65658" y="19558"/>
                </a:lnTo>
                <a:lnTo>
                  <a:pt x="65659" y="56206"/>
                </a:lnTo>
                <a:lnTo>
                  <a:pt x="91693" y="100837"/>
                </a:lnTo>
                <a:lnTo>
                  <a:pt x="94361" y="105537"/>
                </a:lnTo>
                <a:lnTo>
                  <a:pt x="100456" y="107187"/>
                </a:lnTo>
                <a:lnTo>
                  <a:pt x="105155" y="104393"/>
                </a:lnTo>
                <a:lnTo>
                  <a:pt x="109981" y="101600"/>
                </a:lnTo>
                <a:lnTo>
                  <a:pt x="111505" y="95503"/>
                </a:lnTo>
                <a:lnTo>
                  <a:pt x="108712" y="90804"/>
                </a:lnTo>
                <a:lnTo>
                  <a:pt x="67159" y="19558"/>
                </a:lnTo>
                <a:close/>
              </a:path>
              <a:path w="111760" h="1181100">
                <a:moveTo>
                  <a:pt x="55752" y="39224"/>
                </a:moveTo>
                <a:lnTo>
                  <a:pt x="45846" y="56206"/>
                </a:lnTo>
                <a:lnTo>
                  <a:pt x="45846" y="71627"/>
                </a:lnTo>
                <a:lnTo>
                  <a:pt x="65658" y="71627"/>
                </a:lnTo>
                <a:lnTo>
                  <a:pt x="65658" y="56206"/>
                </a:lnTo>
                <a:lnTo>
                  <a:pt x="55752" y="39224"/>
                </a:lnTo>
                <a:close/>
              </a:path>
              <a:path w="111760" h="1181100">
                <a:moveTo>
                  <a:pt x="65658" y="19558"/>
                </a:moveTo>
                <a:lnTo>
                  <a:pt x="45846" y="19558"/>
                </a:lnTo>
                <a:lnTo>
                  <a:pt x="45846" y="56206"/>
                </a:lnTo>
                <a:lnTo>
                  <a:pt x="55752" y="39224"/>
                </a:lnTo>
                <a:lnTo>
                  <a:pt x="47243" y="24637"/>
                </a:lnTo>
                <a:lnTo>
                  <a:pt x="65658" y="24637"/>
                </a:lnTo>
                <a:lnTo>
                  <a:pt x="65658" y="19558"/>
                </a:lnTo>
                <a:close/>
              </a:path>
              <a:path w="111760" h="1181100">
                <a:moveTo>
                  <a:pt x="65658" y="24637"/>
                </a:moveTo>
                <a:lnTo>
                  <a:pt x="64262" y="24637"/>
                </a:lnTo>
                <a:lnTo>
                  <a:pt x="55752" y="39224"/>
                </a:lnTo>
                <a:lnTo>
                  <a:pt x="65659" y="56206"/>
                </a:lnTo>
                <a:lnTo>
                  <a:pt x="65658" y="24637"/>
                </a:lnTo>
                <a:close/>
              </a:path>
              <a:path w="111760" h="1181100">
                <a:moveTo>
                  <a:pt x="64262" y="24637"/>
                </a:moveTo>
                <a:lnTo>
                  <a:pt x="47243" y="24637"/>
                </a:lnTo>
                <a:lnTo>
                  <a:pt x="55752" y="39224"/>
                </a:lnTo>
                <a:lnTo>
                  <a:pt x="64262" y="24637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3E67B34F-F529-052D-A951-B216281ECD0D}"/>
              </a:ext>
            </a:extLst>
          </p:cNvPr>
          <p:cNvSpPr txBox="1"/>
          <p:nvPr/>
        </p:nvSpPr>
        <p:spPr>
          <a:xfrm>
            <a:off x="10739887" y="5138646"/>
            <a:ext cx="1251884" cy="203261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1275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1050" spc="5" dirty="0" err="1">
                <a:solidFill>
                  <a:srgbClr val="FFFFFF"/>
                </a:solidFill>
                <a:latin typeface="微软雅黑"/>
                <a:cs typeface="微软雅黑"/>
              </a:rPr>
              <a:t>点击</a:t>
            </a:r>
            <a:r>
              <a:rPr lang="en-US" sz="1050" spc="5" dirty="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lang="zh-CN" altLang="en-US" sz="1050" spc="5" dirty="0">
                <a:solidFill>
                  <a:srgbClr val="FFFFFF"/>
                </a:solidFill>
                <a:latin typeface="微软雅黑"/>
                <a:cs typeface="微软雅黑"/>
              </a:rPr>
              <a:t>创建费用报告</a:t>
            </a:r>
            <a:endParaRPr sz="1050" dirty="0">
              <a:latin typeface="微软雅黑"/>
              <a:cs typeface="微软雅黑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1589A9DF-22CD-AF13-CD37-F173868BB5E7}"/>
              </a:ext>
            </a:extLst>
          </p:cNvPr>
          <p:cNvSpPr/>
          <p:nvPr/>
        </p:nvSpPr>
        <p:spPr>
          <a:xfrm>
            <a:off x="11500832" y="5341907"/>
            <a:ext cx="111760" cy="267335"/>
          </a:xfrm>
          <a:custGeom>
            <a:avLst/>
            <a:gdLst/>
            <a:ahLst/>
            <a:cxnLst/>
            <a:rect l="l" t="t" r="r" b="b"/>
            <a:pathLst>
              <a:path w="111759" h="267335">
                <a:moveTo>
                  <a:pt x="65659" y="0"/>
                </a:moveTo>
                <a:lnTo>
                  <a:pt x="45847" y="0"/>
                </a:lnTo>
                <a:lnTo>
                  <a:pt x="45847" y="59435"/>
                </a:lnTo>
                <a:lnTo>
                  <a:pt x="65659" y="59435"/>
                </a:lnTo>
                <a:lnTo>
                  <a:pt x="65659" y="0"/>
                </a:lnTo>
                <a:close/>
              </a:path>
              <a:path w="111759" h="267335">
                <a:moveTo>
                  <a:pt x="65659" y="79247"/>
                </a:moveTo>
                <a:lnTo>
                  <a:pt x="45847" y="79247"/>
                </a:lnTo>
                <a:lnTo>
                  <a:pt x="45847" y="138684"/>
                </a:lnTo>
                <a:lnTo>
                  <a:pt x="65659" y="138684"/>
                </a:lnTo>
                <a:lnTo>
                  <a:pt x="65659" y="79247"/>
                </a:lnTo>
                <a:close/>
              </a:path>
              <a:path w="111759" h="267335">
                <a:moveTo>
                  <a:pt x="11049" y="159512"/>
                </a:moveTo>
                <a:lnTo>
                  <a:pt x="6350" y="162306"/>
                </a:lnTo>
                <a:lnTo>
                  <a:pt x="1524" y="165100"/>
                </a:lnTo>
                <a:lnTo>
                  <a:pt x="0" y="171196"/>
                </a:lnTo>
                <a:lnTo>
                  <a:pt x="2794" y="175894"/>
                </a:lnTo>
                <a:lnTo>
                  <a:pt x="55752" y="266738"/>
                </a:lnTo>
                <a:lnTo>
                  <a:pt x="67213" y="247078"/>
                </a:lnTo>
                <a:lnTo>
                  <a:pt x="45847" y="247078"/>
                </a:lnTo>
                <a:lnTo>
                  <a:pt x="45847" y="237744"/>
                </a:lnTo>
                <a:lnTo>
                  <a:pt x="49776" y="237744"/>
                </a:lnTo>
                <a:lnTo>
                  <a:pt x="55753" y="227495"/>
                </a:lnTo>
                <a:lnTo>
                  <a:pt x="50176" y="217931"/>
                </a:lnTo>
                <a:lnTo>
                  <a:pt x="45847" y="217931"/>
                </a:lnTo>
                <a:lnTo>
                  <a:pt x="45847" y="210508"/>
                </a:lnTo>
                <a:lnTo>
                  <a:pt x="19812" y="165862"/>
                </a:lnTo>
                <a:lnTo>
                  <a:pt x="17145" y="161162"/>
                </a:lnTo>
                <a:lnTo>
                  <a:pt x="11049" y="159512"/>
                </a:lnTo>
                <a:close/>
              </a:path>
              <a:path w="111759" h="267335">
                <a:moveTo>
                  <a:pt x="49776" y="237744"/>
                </a:moveTo>
                <a:lnTo>
                  <a:pt x="45847" y="237744"/>
                </a:lnTo>
                <a:lnTo>
                  <a:pt x="45847" y="247078"/>
                </a:lnTo>
                <a:lnTo>
                  <a:pt x="65659" y="247078"/>
                </a:lnTo>
                <a:lnTo>
                  <a:pt x="65659" y="242087"/>
                </a:lnTo>
                <a:lnTo>
                  <a:pt x="47244" y="242087"/>
                </a:lnTo>
                <a:lnTo>
                  <a:pt x="49776" y="237744"/>
                </a:lnTo>
                <a:close/>
              </a:path>
              <a:path w="111759" h="267335">
                <a:moveTo>
                  <a:pt x="72655" y="237744"/>
                </a:moveTo>
                <a:lnTo>
                  <a:pt x="65659" y="237744"/>
                </a:lnTo>
                <a:lnTo>
                  <a:pt x="65659" y="247078"/>
                </a:lnTo>
                <a:lnTo>
                  <a:pt x="67213" y="247078"/>
                </a:lnTo>
                <a:lnTo>
                  <a:pt x="72655" y="237744"/>
                </a:lnTo>
                <a:close/>
              </a:path>
              <a:path w="111759" h="267335">
                <a:moveTo>
                  <a:pt x="55752" y="227495"/>
                </a:moveTo>
                <a:lnTo>
                  <a:pt x="47244" y="242087"/>
                </a:lnTo>
                <a:lnTo>
                  <a:pt x="64262" y="242087"/>
                </a:lnTo>
                <a:lnTo>
                  <a:pt x="55752" y="227495"/>
                </a:lnTo>
                <a:close/>
              </a:path>
              <a:path w="111759" h="267335">
                <a:moveTo>
                  <a:pt x="65659" y="210508"/>
                </a:moveTo>
                <a:lnTo>
                  <a:pt x="55752" y="227495"/>
                </a:lnTo>
                <a:lnTo>
                  <a:pt x="64262" y="242087"/>
                </a:lnTo>
                <a:lnTo>
                  <a:pt x="65659" y="242087"/>
                </a:lnTo>
                <a:lnTo>
                  <a:pt x="65659" y="237744"/>
                </a:lnTo>
                <a:lnTo>
                  <a:pt x="72655" y="237744"/>
                </a:lnTo>
                <a:lnTo>
                  <a:pt x="84205" y="217931"/>
                </a:lnTo>
                <a:lnTo>
                  <a:pt x="65659" y="217931"/>
                </a:lnTo>
                <a:lnTo>
                  <a:pt x="65659" y="210508"/>
                </a:lnTo>
                <a:close/>
              </a:path>
              <a:path w="111759" h="267335">
                <a:moveTo>
                  <a:pt x="45847" y="210508"/>
                </a:moveTo>
                <a:lnTo>
                  <a:pt x="45847" y="217931"/>
                </a:lnTo>
                <a:lnTo>
                  <a:pt x="50176" y="217931"/>
                </a:lnTo>
                <a:lnTo>
                  <a:pt x="45847" y="210508"/>
                </a:lnTo>
                <a:close/>
              </a:path>
              <a:path w="111759" h="267335">
                <a:moveTo>
                  <a:pt x="65659" y="158496"/>
                </a:moveTo>
                <a:lnTo>
                  <a:pt x="45847" y="158496"/>
                </a:lnTo>
                <a:lnTo>
                  <a:pt x="45847" y="210508"/>
                </a:lnTo>
                <a:lnTo>
                  <a:pt x="50176" y="217931"/>
                </a:lnTo>
                <a:lnTo>
                  <a:pt x="61329" y="217931"/>
                </a:lnTo>
                <a:lnTo>
                  <a:pt x="65659" y="210508"/>
                </a:lnTo>
                <a:lnTo>
                  <a:pt x="65659" y="158496"/>
                </a:lnTo>
                <a:close/>
              </a:path>
              <a:path w="111759" h="267335">
                <a:moveTo>
                  <a:pt x="100457" y="159512"/>
                </a:moveTo>
                <a:lnTo>
                  <a:pt x="94361" y="161162"/>
                </a:lnTo>
                <a:lnTo>
                  <a:pt x="91694" y="165862"/>
                </a:lnTo>
                <a:lnTo>
                  <a:pt x="65659" y="210508"/>
                </a:lnTo>
                <a:lnTo>
                  <a:pt x="65659" y="217931"/>
                </a:lnTo>
                <a:lnTo>
                  <a:pt x="84205" y="217931"/>
                </a:lnTo>
                <a:lnTo>
                  <a:pt x="108712" y="175894"/>
                </a:lnTo>
                <a:lnTo>
                  <a:pt x="111506" y="171196"/>
                </a:lnTo>
                <a:lnTo>
                  <a:pt x="109855" y="165100"/>
                </a:lnTo>
                <a:lnTo>
                  <a:pt x="100457" y="159512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3D8F24FB-3D27-CC0A-EB4E-12873A3DB60C}"/>
              </a:ext>
            </a:extLst>
          </p:cNvPr>
          <p:cNvSpPr/>
          <p:nvPr/>
        </p:nvSpPr>
        <p:spPr>
          <a:xfrm>
            <a:off x="5707970" y="1974725"/>
            <a:ext cx="173966" cy="700833"/>
          </a:xfrm>
          <a:custGeom>
            <a:avLst/>
            <a:gdLst/>
            <a:ahLst/>
            <a:cxnLst/>
            <a:rect l="l" t="t" r="r" b="b"/>
            <a:pathLst>
              <a:path w="111760" h="1181100">
                <a:moveTo>
                  <a:pt x="65658" y="1121664"/>
                </a:moveTo>
                <a:lnTo>
                  <a:pt x="45846" y="1121664"/>
                </a:lnTo>
                <a:lnTo>
                  <a:pt x="45846" y="1181100"/>
                </a:lnTo>
                <a:lnTo>
                  <a:pt x="65658" y="1181100"/>
                </a:lnTo>
                <a:lnTo>
                  <a:pt x="65658" y="1121664"/>
                </a:lnTo>
                <a:close/>
              </a:path>
              <a:path w="111760" h="1181100">
                <a:moveTo>
                  <a:pt x="65658" y="1042415"/>
                </a:moveTo>
                <a:lnTo>
                  <a:pt x="45846" y="1042415"/>
                </a:lnTo>
                <a:lnTo>
                  <a:pt x="45846" y="1101852"/>
                </a:lnTo>
                <a:lnTo>
                  <a:pt x="65658" y="1101852"/>
                </a:lnTo>
                <a:lnTo>
                  <a:pt x="65658" y="1042415"/>
                </a:lnTo>
                <a:close/>
              </a:path>
              <a:path w="111760" h="1181100">
                <a:moveTo>
                  <a:pt x="65658" y="963168"/>
                </a:moveTo>
                <a:lnTo>
                  <a:pt x="45846" y="963168"/>
                </a:lnTo>
                <a:lnTo>
                  <a:pt x="45846" y="1022604"/>
                </a:lnTo>
                <a:lnTo>
                  <a:pt x="65658" y="1022604"/>
                </a:lnTo>
                <a:lnTo>
                  <a:pt x="65658" y="963168"/>
                </a:lnTo>
                <a:close/>
              </a:path>
              <a:path w="111760" h="1181100">
                <a:moveTo>
                  <a:pt x="65658" y="883919"/>
                </a:moveTo>
                <a:lnTo>
                  <a:pt x="45846" y="883919"/>
                </a:lnTo>
                <a:lnTo>
                  <a:pt x="45846" y="943356"/>
                </a:lnTo>
                <a:lnTo>
                  <a:pt x="65658" y="943356"/>
                </a:lnTo>
                <a:lnTo>
                  <a:pt x="65658" y="883919"/>
                </a:lnTo>
                <a:close/>
              </a:path>
              <a:path w="111760" h="1181100">
                <a:moveTo>
                  <a:pt x="65658" y="804671"/>
                </a:moveTo>
                <a:lnTo>
                  <a:pt x="45846" y="804671"/>
                </a:lnTo>
                <a:lnTo>
                  <a:pt x="45846" y="864107"/>
                </a:lnTo>
                <a:lnTo>
                  <a:pt x="65658" y="864107"/>
                </a:lnTo>
                <a:lnTo>
                  <a:pt x="65658" y="804671"/>
                </a:lnTo>
                <a:close/>
              </a:path>
              <a:path w="111760" h="1181100">
                <a:moveTo>
                  <a:pt x="65658" y="725424"/>
                </a:moveTo>
                <a:lnTo>
                  <a:pt x="45846" y="725424"/>
                </a:lnTo>
                <a:lnTo>
                  <a:pt x="45846" y="784860"/>
                </a:lnTo>
                <a:lnTo>
                  <a:pt x="65658" y="784860"/>
                </a:lnTo>
                <a:lnTo>
                  <a:pt x="65658" y="725424"/>
                </a:lnTo>
                <a:close/>
              </a:path>
              <a:path w="111760" h="1181100">
                <a:moveTo>
                  <a:pt x="65658" y="646176"/>
                </a:moveTo>
                <a:lnTo>
                  <a:pt x="45846" y="646176"/>
                </a:lnTo>
                <a:lnTo>
                  <a:pt x="45846" y="705612"/>
                </a:lnTo>
                <a:lnTo>
                  <a:pt x="65658" y="705612"/>
                </a:lnTo>
                <a:lnTo>
                  <a:pt x="65658" y="646176"/>
                </a:lnTo>
                <a:close/>
              </a:path>
              <a:path w="111760" h="1181100">
                <a:moveTo>
                  <a:pt x="65658" y="566927"/>
                </a:moveTo>
                <a:lnTo>
                  <a:pt x="45846" y="566927"/>
                </a:lnTo>
                <a:lnTo>
                  <a:pt x="45846" y="626363"/>
                </a:lnTo>
                <a:lnTo>
                  <a:pt x="65658" y="626363"/>
                </a:lnTo>
                <a:lnTo>
                  <a:pt x="65658" y="566927"/>
                </a:lnTo>
                <a:close/>
              </a:path>
              <a:path w="111760" h="1181100">
                <a:moveTo>
                  <a:pt x="65658" y="487680"/>
                </a:moveTo>
                <a:lnTo>
                  <a:pt x="45846" y="487680"/>
                </a:lnTo>
                <a:lnTo>
                  <a:pt x="45846" y="547115"/>
                </a:lnTo>
                <a:lnTo>
                  <a:pt x="65658" y="547115"/>
                </a:lnTo>
                <a:lnTo>
                  <a:pt x="65658" y="487680"/>
                </a:lnTo>
                <a:close/>
              </a:path>
              <a:path w="111760" h="1181100">
                <a:moveTo>
                  <a:pt x="65658" y="408432"/>
                </a:moveTo>
                <a:lnTo>
                  <a:pt x="45846" y="408432"/>
                </a:lnTo>
                <a:lnTo>
                  <a:pt x="45846" y="467867"/>
                </a:lnTo>
                <a:lnTo>
                  <a:pt x="65658" y="467867"/>
                </a:lnTo>
                <a:lnTo>
                  <a:pt x="65658" y="408432"/>
                </a:lnTo>
                <a:close/>
              </a:path>
              <a:path w="111760" h="1181100">
                <a:moveTo>
                  <a:pt x="65658" y="329184"/>
                </a:moveTo>
                <a:lnTo>
                  <a:pt x="45846" y="329184"/>
                </a:lnTo>
                <a:lnTo>
                  <a:pt x="45846" y="388620"/>
                </a:lnTo>
                <a:lnTo>
                  <a:pt x="65658" y="388620"/>
                </a:lnTo>
                <a:lnTo>
                  <a:pt x="65658" y="329184"/>
                </a:lnTo>
                <a:close/>
              </a:path>
              <a:path w="111760" h="1181100">
                <a:moveTo>
                  <a:pt x="65658" y="249936"/>
                </a:moveTo>
                <a:lnTo>
                  <a:pt x="45846" y="249936"/>
                </a:lnTo>
                <a:lnTo>
                  <a:pt x="45846" y="309372"/>
                </a:lnTo>
                <a:lnTo>
                  <a:pt x="65658" y="309372"/>
                </a:lnTo>
                <a:lnTo>
                  <a:pt x="65658" y="249936"/>
                </a:lnTo>
                <a:close/>
              </a:path>
              <a:path w="111760" h="1181100">
                <a:moveTo>
                  <a:pt x="65658" y="170687"/>
                </a:moveTo>
                <a:lnTo>
                  <a:pt x="45846" y="170687"/>
                </a:lnTo>
                <a:lnTo>
                  <a:pt x="45846" y="230124"/>
                </a:lnTo>
                <a:lnTo>
                  <a:pt x="65658" y="230124"/>
                </a:lnTo>
                <a:lnTo>
                  <a:pt x="65658" y="170687"/>
                </a:lnTo>
                <a:close/>
              </a:path>
              <a:path w="111760" h="1181100">
                <a:moveTo>
                  <a:pt x="65658" y="91439"/>
                </a:moveTo>
                <a:lnTo>
                  <a:pt x="45846" y="91439"/>
                </a:lnTo>
                <a:lnTo>
                  <a:pt x="45846" y="150875"/>
                </a:lnTo>
                <a:lnTo>
                  <a:pt x="65658" y="150875"/>
                </a:lnTo>
                <a:lnTo>
                  <a:pt x="65658" y="91439"/>
                </a:lnTo>
                <a:close/>
              </a:path>
              <a:path w="111760" h="1181100">
                <a:moveTo>
                  <a:pt x="55752" y="0"/>
                </a:moveTo>
                <a:lnTo>
                  <a:pt x="2793" y="90804"/>
                </a:lnTo>
                <a:lnTo>
                  <a:pt x="0" y="95503"/>
                </a:lnTo>
                <a:lnTo>
                  <a:pt x="1524" y="101600"/>
                </a:lnTo>
                <a:lnTo>
                  <a:pt x="6350" y="104393"/>
                </a:lnTo>
                <a:lnTo>
                  <a:pt x="11049" y="107187"/>
                </a:lnTo>
                <a:lnTo>
                  <a:pt x="17144" y="105537"/>
                </a:lnTo>
                <a:lnTo>
                  <a:pt x="19812" y="100837"/>
                </a:lnTo>
                <a:lnTo>
                  <a:pt x="45846" y="56206"/>
                </a:lnTo>
                <a:lnTo>
                  <a:pt x="45846" y="19558"/>
                </a:lnTo>
                <a:lnTo>
                  <a:pt x="67159" y="19558"/>
                </a:lnTo>
                <a:lnTo>
                  <a:pt x="55752" y="0"/>
                </a:lnTo>
                <a:close/>
              </a:path>
              <a:path w="111760" h="1181100">
                <a:moveTo>
                  <a:pt x="67159" y="19558"/>
                </a:moveTo>
                <a:lnTo>
                  <a:pt x="65658" y="19558"/>
                </a:lnTo>
                <a:lnTo>
                  <a:pt x="65659" y="56206"/>
                </a:lnTo>
                <a:lnTo>
                  <a:pt x="91693" y="100837"/>
                </a:lnTo>
                <a:lnTo>
                  <a:pt x="94361" y="105537"/>
                </a:lnTo>
                <a:lnTo>
                  <a:pt x="100456" y="107187"/>
                </a:lnTo>
                <a:lnTo>
                  <a:pt x="105155" y="104393"/>
                </a:lnTo>
                <a:lnTo>
                  <a:pt x="109981" y="101600"/>
                </a:lnTo>
                <a:lnTo>
                  <a:pt x="111505" y="95503"/>
                </a:lnTo>
                <a:lnTo>
                  <a:pt x="108712" y="90804"/>
                </a:lnTo>
                <a:lnTo>
                  <a:pt x="67159" y="19558"/>
                </a:lnTo>
                <a:close/>
              </a:path>
              <a:path w="111760" h="1181100">
                <a:moveTo>
                  <a:pt x="55752" y="39224"/>
                </a:moveTo>
                <a:lnTo>
                  <a:pt x="45846" y="56206"/>
                </a:lnTo>
                <a:lnTo>
                  <a:pt x="45846" y="71627"/>
                </a:lnTo>
                <a:lnTo>
                  <a:pt x="65658" y="71627"/>
                </a:lnTo>
                <a:lnTo>
                  <a:pt x="65658" y="56206"/>
                </a:lnTo>
                <a:lnTo>
                  <a:pt x="55752" y="39224"/>
                </a:lnTo>
                <a:close/>
              </a:path>
              <a:path w="111760" h="1181100">
                <a:moveTo>
                  <a:pt x="65658" y="19558"/>
                </a:moveTo>
                <a:lnTo>
                  <a:pt x="45846" y="19558"/>
                </a:lnTo>
                <a:lnTo>
                  <a:pt x="45846" y="56206"/>
                </a:lnTo>
                <a:lnTo>
                  <a:pt x="55752" y="39224"/>
                </a:lnTo>
                <a:lnTo>
                  <a:pt x="47243" y="24637"/>
                </a:lnTo>
                <a:lnTo>
                  <a:pt x="65658" y="24637"/>
                </a:lnTo>
                <a:lnTo>
                  <a:pt x="65658" y="19558"/>
                </a:lnTo>
                <a:close/>
              </a:path>
              <a:path w="111760" h="1181100">
                <a:moveTo>
                  <a:pt x="65658" y="24637"/>
                </a:moveTo>
                <a:lnTo>
                  <a:pt x="64262" y="24637"/>
                </a:lnTo>
                <a:lnTo>
                  <a:pt x="55752" y="39224"/>
                </a:lnTo>
                <a:lnTo>
                  <a:pt x="65659" y="56206"/>
                </a:lnTo>
                <a:lnTo>
                  <a:pt x="65658" y="24637"/>
                </a:lnTo>
                <a:close/>
              </a:path>
              <a:path w="111760" h="1181100">
                <a:moveTo>
                  <a:pt x="64262" y="24637"/>
                </a:moveTo>
                <a:lnTo>
                  <a:pt x="47243" y="24637"/>
                </a:lnTo>
                <a:lnTo>
                  <a:pt x="55752" y="39224"/>
                </a:lnTo>
                <a:lnTo>
                  <a:pt x="64262" y="24637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139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FBA6017-F7D8-4051-59CA-90E5A0237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1" y="0"/>
            <a:ext cx="11398338" cy="6858000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CC749D5C-4383-A2FD-B9CB-539C78D06881}"/>
              </a:ext>
            </a:extLst>
          </p:cNvPr>
          <p:cNvSpPr txBox="1"/>
          <p:nvPr/>
        </p:nvSpPr>
        <p:spPr>
          <a:xfrm>
            <a:off x="3977071" y="1856163"/>
            <a:ext cx="3191480" cy="203261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1275" rIns="0" bIns="0" rtlCol="0">
            <a:spAutoFit/>
          </a:bodyPr>
          <a:lstStyle/>
          <a:p>
            <a:pPr marL="92075" marR="180340">
              <a:lnSpc>
                <a:spcPct val="100000"/>
              </a:lnSpc>
              <a:spcBef>
                <a:spcPts val="325"/>
              </a:spcBef>
            </a:pPr>
            <a:r>
              <a:rPr lang="zh-CN" altLang="en-US" sz="1050" b="1" spc="5" dirty="0">
                <a:solidFill>
                  <a:srgbClr val="171717"/>
                </a:solidFill>
                <a:latin typeface="微软雅黑"/>
                <a:cs typeface="微软雅黑"/>
              </a:rPr>
              <a:t>搜索关键字，或直接在选择下方</a:t>
            </a:r>
            <a:r>
              <a:rPr sz="1050" b="1" spc="5" dirty="0" err="1">
                <a:solidFill>
                  <a:srgbClr val="171717"/>
                </a:solidFill>
                <a:latin typeface="微软雅黑"/>
                <a:cs typeface="微软雅黑"/>
              </a:rPr>
              <a:t>对</a:t>
            </a:r>
            <a:r>
              <a:rPr sz="1050" b="1" spc="-10" dirty="0" err="1">
                <a:solidFill>
                  <a:srgbClr val="171717"/>
                </a:solidFill>
                <a:latin typeface="微软雅黑"/>
                <a:cs typeface="微软雅黑"/>
              </a:rPr>
              <a:t>应</a:t>
            </a:r>
            <a:r>
              <a:rPr sz="1050" b="1" spc="5" dirty="0" err="1">
                <a:solidFill>
                  <a:srgbClr val="171717"/>
                </a:solidFill>
                <a:latin typeface="微软雅黑"/>
                <a:cs typeface="微软雅黑"/>
              </a:rPr>
              <a:t>的</a:t>
            </a:r>
            <a:r>
              <a:rPr sz="1050" b="1" spc="-10" dirty="0" err="1">
                <a:solidFill>
                  <a:srgbClr val="171717"/>
                </a:solidFill>
                <a:latin typeface="微软雅黑"/>
                <a:cs typeface="微软雅黑"/>
              </a:rPr>
              <a:t>费</a:t>
            </a:r>
            <a:r>
              <a:rPr sz="1050" b="1" dirty="0" err="1">
                <a:solidFill>
                  <a:srgbClr val="171717"/>
                </a:solidFill>
                <a:latin typeface="微软雅黑"/>
                <a:cs typeface="微软雅黑"/>
              </a:rPr>
              <a:t>用类</a:t>
            </a:r>
            <a:r>
              <a:rPr sz="1050" b="1" spc="5" dirty="0" err="1">
                <a:solidFill>
                  <a:srgbClr val="171717"/>
                </a:solidFill>
                <a:latin typeface="微软雅黑"/>
                <a:cs typeface="微软雅黑"/>
              </a:rPr>
              <a:t>型</a:t>
            </a:r>
            <a:endParaRPr sz="1050" dirty="0">
              <a:latin typeface="微软雅黑"/>
              <a:cs typeface="微软雅黑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506D0B00-B048-D979-D79B-E2575685D930}"/>
              </a:ext>
            </a:extLst>
          </p:cNvPr>
          <p:cNvSpPr txBox="1"/>
          <p:nvPr/>
        </p:nvSpPr>
        <p:spPr>
          <a:xfrm>
            <a:off x="516326" y="3972933"/>
            <a:ext cx="1447800" cy="538609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050" b="1" dirty="0">
                <a:solidFill>
                  <a:srgbClr val="171717"/>
                </a:solidFill>
                <a:latin typeface="微软雅黑"/>
                <a:cs typeface="微软雅黑"/>
              </a:rPr>
              <a:t>+</a:t>
            </a:r>
            <a:r>
              <a:rPr lang="zh-CN" altLang="en-US" sz="1050" b="1" spc="5" dirty="0">
                <a:solidFill>
                  <a:srgbClr val="171717"/>
                </a:solidFill>
                <a:latin typeface="微软雅黑"/>
                <a:cs typeface="微软雅黑"/>
              </a:rPr>
              <a:t>添加</a:t>
            </a:r>
            <a:endParaRPr sz="105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050" spc="5" dirty="0">
                <a:solidFill>
                  <a:srgbClr val="171717"/>
                </a:solidFill>
                <a:latin typeface="微软雅黑"/>
                <a:cs typeface="微软雅黑"/>
              </a:rPr>
              <a:t>添加一笔新的</a:t>
            </a:r>
            <a:r>
              <a:rPr sz="1050" spc="-10" dirty="0">
                <a:solidFill>
                  <a:srgbClr val="171717"/>
                </a:solidFill>
                <a:latin typeface="微软雅黑"/>
                <a:cs typeface="微软雅黑"/>
              </a:rPr>
              <a:t>费</a:t>
            </a:r>
            <a:r>
              <a:rPr sz="1050" spc="5" dirty="0">
                <a:solidFill>
                  <a:srgbClr val="171717"/>
                </a:solidFill>
                <a:latin typeface="微软雅黑"/>
                <a:cs typeface="微软雅黑"/>
              </a:rPr>
              <a:t>用</a:t>
            </a:r>
            <a:endParaRPr sz="1050" dirty="0">
              <a:latin typeface="微软雅黑"/>
              <a:cs typeface="微软雅黑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6274E59C-D924-619A-4C00-0132EB3E716A}"/>
              </a:ext>
            </a:extLst>
          </p:cNvPr>
          <p:cNvSpPr/>
          <p:nvPr/>
        </p:nvSpPr>
        <p:spPr>
          <a:xfrm rot="16200000">
            <a:off x="3625212" y="1863134"/>
            <a:ext cx="191296" cy="2012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E08C76F6-FB52-D817-67D7-2236D0DF2B4E}"/>
              </a:ext>
            </a:extLst>
          </p:cNvPr>
          <p:cNvSpPr/>
          <p:nvPr/>
        </p:nvSpPr>
        <p:spPr>
          <a:xfrm>
            <a:off x="1027981" y="3012027"/>
            <a:ext cx="136584" cy="960906"/>
          </a:xfrm>
          <a:custGeom>
            <a:avLst/>
            <a:gdLst/>
            <a:ahLst/>
            <a:cxnLst/>
            <a:rect l="l" t="t" r="r" b="b"/>
            <a:pathLst>
              <a:path w="111760" h="1181100">
                <a:moveTo>
                  <a:pt x="65658" y="1121664"/>
                </a:moveTo>
                <a:lnTo>
                  <a:pt x="45846" y="1121664"/>
                </a:lnTo>
                <a:lnTo>
                  <a:pt x="45846" y="1181100"/>
                </a:lnTo>
                <a:lnTo>
                  <a:pt x="65658" y="1181100"/>
                </a:lnTo>
                <a:lnTo>
                  <a:pt x="65658" y="1121664"/>
                </a:lnTo>
                <a:close/>
              </a:path>
              <a:path w="111760" h="1181100">
                <a:moveTo>
                  <a:pt x="65658" y="1042415"/>
                </a:moveTo>
                <a:lnTo>
                  <a:pt x="45846" y="1042415"/>
                </a:lnTo>
                <a:lnTo>
                  <a:pt x="45846" y="1101852"/>
                </a:lnTo>
                <a:lnTo>
                  <a:pt x="65658" y="1101852"/>
                </a:lnTo>
                <a:lnTo>
                  <a:pt x="65658" y="1042415"/>
                </a:lnTo>
                <a:close/>
              </a:path>
              <a:path w="111760" h="1181100">
                <a:moveTo>
                  <a:pt x="65658" y="963168"/>
                </a:moveTo>
                <a:lnTo>
                  <a:pt x="45846" y="963168"/>
                </a:lnTo>
                <a:lnTo>
                  <a:pt x="45846" y="1022604"/>
                </a:lnTo>
                <a:lnTo>
                  <a:pt x="65658" y="1022604"/>
                </a:lnTo>
                <a:lnTo>
                  <a:pt x="65658" y="963168"/>
                </a:lnTo>
                <a:close/>
              </a:path>
              <a:path w="111760" h="1181100">
                <a:moveTo>
                  <a:pt x="65658" y="883919"/>
                </a:moveTo>
                <a:lnTo>
                  <a:pt x="45846" y="883919"/>
                </a:lnTo>
                <a:lnTo>
                  <a:pt x="45846" y="943356"/>
                </a:lnTo>
                <a:lnTo>
                  <a:pt x="65658" y="943356"/>
                </a:lnTo>
                <a:lnTo>
                  <a:pt x="65658" y="883919"/>
                </a:lnTo>
                <a:close/>
              </a:path>
              <a:path w="111760" h="1181100">
                <a:moveTo>
                  <a:pt x="65658" y="804671"/>
                </a:moveTo>
                <a:lnTo>
                  <a:pt x="45846" y="804671"/>
                </a:lnTo>
                <a:lnTo>
                  <a:pt x="45846" y="864107"/>
                </a:lnTo>
                <a:lnTo>
                  <a:pt x="65658" y="864107"/>
                </a:lnTo>
                <a:lnTo>
                  <a:pt x="65658" y="804671"/>
                </a:lnTo>
                <a:close/>
              </a:path>
              <a:path w="111760" h="1181100">
                <a:moveTo>
                  <a:pt x="65658" y="725424"/>
                </a:moveTo>
                <a:lnTo>
                  <a:pt x="45846" y="725424"/>
                </a:lnTo>
                <a:lnTo>
                  <a:pt x="45846" y="784860"/>
                </a:lnTo>
                <a:lnTo>
                  <a:pt x="65658" y="784860"/>
                </a:lnTo>
                <a:lnTo>
                  <a:pt x="65658" y="725424"/>
                </a:lnTo>
                <a:close/>
              </a:path>
              <a:path w="111760" h="1181100">
                <a:moveTo>
                  <a:pt x="65658" y="646176"/>
                </a:moveTo>
                <a:lnTo>
                  <a:pt x="45846" y="646176"/>
                </a:lnTo>
                <a:lnTo>
                  <a:pt x="45846" y="705612"/>
                </a:lnTo>
                <a:lnTo>
                  <a:pt x="65658" y="705612"/>
                </a:lnTo>
                <a:lnTo>
                  <a:pt x="65658" y="646176"/>
                </a:lnTo>
                <a:close/>
              </a:path>
              <a:path w="111760" h="1181100">
                <a:moveTo>
                  <a:pt x="65658" y="566927"/>
                </a:moveTo>
                <a:lnTo>
                  <a:pt x="45846" y="566927"/>
                </a:lnTo>
                <a:lnTo>
                  <a:pt x="45846" y="626363"/>
                </a:lnTo>
                <a:lnTo>
                  <a:pt x="65658" y="626363"/>
                </a:lnTo>
                <a:lnTo>
                  <a:pt x="65658" y="566927"/>
                </a:lnTo>
                <a:close/>
              </a:path>
              <a:path w="111760" h="1181100">
                <a:moveTo>
                  <a:pt x="65658" y="487680"/>
                </a:moveTo>
                <a:lnTo>
                  <a:pt x="45846" y="487680"/>
                </a:lnTo>
                <a:lnTo>
                  <a:pt x="45846" y="547115"/>
                </a:lnTo>
                <a:lnTo>
                  <a:pt x="65658" y="547115"/>
                </a:lnTo>
                <a:lnTo>
                  <a:pt x="65658" y="487680"/>
                </a:lnTo>
                <a:close/>
              </a:path>
              <a:path w="111760" h="1181100">
                <a:moveTo>
                  <a:pt x="65658" y="408432"/>
                </a:moveTo>
                <a:lnTo>
                  <a:pt x="45846" y="408432"/>
                </a:lnTo>
                <a:lnTo>
                  <a:pt x="45846" y="467867"/>
                </a:lnTo>
                <a:lnTo>
                  <a:pt x="65658" y="467867"/>
                </a:lnTo>
                <a:lnTo>
                  <a:pt x="65658" y="408432"/>
                </a:lnTo>
                <a:close/>
              </a:path>
              <a:path w="111760" h="1181100">
                <a:moveTo>
                  <a:pt x="65658" y="329184"/>
                </a:moveTo>
                <a:lnTo>
                  <a:pt x="45846" y="329184"/>
                </a:lnTo>
                <a:lnTo>
                  <a:pt x="45846" y="388620"/>
                </a:lnTo>
                <a:lnTo>
                  <a:pt x="65658" y="388620"/>
                </a:lnTo>
                <a:lnTo>
                  <a:pt x="65658" y="329184"/>
                </a:lnTo>
                <a:close/>
              </a:path>
              <a:path w="111760" h="1181100">
                <a:moveTo>
                  <a:pt x="65658" y="249936"/>
                </a:moveTo>
                <a:lnTo>
                  <a:pt x="45846" y="249936"/>
                </a:lnTo>
                <a:lnTo>
                  <a:pt x="45846" y="309372"/>
                </a:lnTo>
                <a:lnTo>
                  <a:pt x="65658" y="309372"/>
                </a:lnTo>
                <a:lnTo>
                  <a:pt x="65658" y="249936"/>
                </a:lnTo>
                <a:close/>
              </a:path>
              <a:path w="111760" h="1181100">
                <a:moveTo>
                  <a:pt x="65658" y="170687"/>
                </a:moveTo>
                <a:lnTo>
                  <a:pt x="45846" y="170687"/>
                </a:lnTo>
                <a:lnTo>
                  <a:pt x="45846" y="230124"/>
                </a:lnTo>
                <a:lnTo>
                  <a:pt x="65658" y="230124"/>
                </a:lnTo>
                <a:lnTo>
                  <a:pt x="65658" y="170687"/>
                </a:lnTo>
                <a:close/>
              </a:path>
              <a:path w="111760" h="1181100">
                <a:moveTo>
                  <a:pt x="65658" y="91439"/>
                </a:moveTo>
                <a:lnTo>
                  <a:pt x="45846" y="91439"/>
                </a:lnTo>
                <a:lnTo>
                  <a:pt x="45846" y="150875"/>
                </a:lnTo>
                <a:lnTo>
                  <a:pt x="65658" y="150875"/>
                </a:lnTo>
                <a:lnTo>
                  <a:pt x="65658" y="91439"/>
                </a:lnTo>
                <a:close/>
              </a:path>
              <a:path w="111760" h="1181100">
                <a:moveTo>
                  <a:pt x="55752" y="0"/>
                </a:moveTo>
                <a:lnTo>
                  <a:pt x="2793" y="90804"/>
                </a:lnTo>
                <a:lnTo>
                  <a:pt x="0" y="95503"/>
                </a:lnTo>
                <a:lnTo>
                  <a:pt x="1524" y="101600"/>
                </a:lnTo>
                <a:lnTo>
                  <a:pt x="6350" y="104393"/>
                </a:lnTo>
                <a:lnTo>
                  <a:pt x="11049" y="107187"/>
                </a:lnTo>
                <a:lnTo>
                  <a:pt x="17144" y="105537"/>
                </a:lnTo>
                <a:lnTo>
                  <a:pt x="19812" y="100837"/>
                </a:lnTo>
                <a:lnTo>
                  <a:pt x="45846" y="56206"/>
                </a:lnTo>
                <a:lnTo>
                  <a:pt x="45846" y="19558"/>
                </a:lnTo>
                <a:lnTo>
                  <a:pt x="67159" y="19558"/>
                </a:lnTo>
                <a:lnTo>
                  <a:pt x="55752" y="0"/>
                </a:lnTo>
                <a:close/>
              </a:path>
              <a:path w="111760" h="1181100">
                <a:moveTo>
                  <a:pt x="67159" y="19558"/>
                </a:moveTo>
                <a:lnTo>
                  <a:pt x="65658" y="19558"/>
                </a:lnTo>
                <a:lnTo>
                  <a:pt x="65659" y="56206"/>
                </a:lnTo>
                <a:lnTo>
                  <a:pt x="91693" y="100837"/>
                </a:lnTo>
                <a:lnTo>
                  <a:pt x="94361" y="105537"/>
                </a:lnTo>
                <a:lnTo>
                  <a:pt x="100456" y="107187"/>
                </a:lnTo>
                <a:lnTo>
                  <a:pt x="105155" y="104393"/>
                </a:lnTo>
                <a:lnTo>
                  <a:pt x="109981" y="101600"/>
                </a:lnTo>
                <a:lnTo>
                  <a:pt x="111505" y="95503"/>
                </a:lnTo>
                <a:lnTo>
                  <a:pt x="108712" y="90804"/>
                </a:lnTo>
                <a:lnTo>
                  <a:pt x="67159" y="19558"/>
                </a:lnTo>
                <a:close/>
              </a:path>
              <a:path w="111760" h="1181100">
                <a:moveTo>
                  <a:pt x="55752" y="39224"/>
                </a:moveTo>
                <a:lnTo>
                  <a:pt x="45846" y="56206"/>
                </a:lnTo>
                <a:lnTo>
                  <a:pt x="45846" y="71627"/>
                </a:lnTo>
                <a:lnTo>
                  <a:pt x="65658" y="71627"/>
                </a:lnTo>
                <a:lnTo>
                  <a:pt x="65658" y="56206"/>
                </a:lnTo>
                <a:lnTo>
                  <a:pt x="55752" y="39224"/>
                </a:lnTo>
                <a:close/>
              </a:path>
              <a:path w="111760" h="1181100">
                <a:moveTo>
                  <a:pt x="65658" y="19558"/>
                </a:moveTo>
                <a:lnTo>
                  <a:pt x="45846" y="19558"/>
                </a:lnTo>
                <a:lnTo>
                  <a:pt x="45846" y="56206"/>
                </a:lnTo>
                <a:lnTo>
                  <a:pt x="55752" y="39224"/>
                </a:lnTo>
                <a:lnTo>
                  <a:pt x="47243" y="24637"/>
                </a:lnTo>
                <a:lnTo>
                  <a:pt x="65658" y="24637"/>
                </a:lnTo>
                <a:lnTo>
                  <a:pt x="65658" y="19558"/>
                </a:lnTo>
                <a:close/>
              </a:path>
              <a:path w="111760" h="1181100">
                <a:moveTo>
                  <a:pt x="65658" y="24637"/>
                </a:moveTo>
                <a:lnTo>
                  <a:pt x="64262" y="24637"/>
                </a:lnTo>
                <a:lnTo>
                  <a:pt x="55752" y="39224"/>
                </a:lnTo>
                <a:lnTo>
                  <a:pt x="65659" y="56206"/>
                </a:lnTo>
                <a:lnTo>
                  <a:pt x="65658" y="24637"/>
                </a:lnTo>
                <a:close/>
              </a:path>
              <a:path w="111760" h="1181100">
                <a:moveTo>
                  <a:pt x="64262" y="24637"/>
                </a:moveTo>
                <a:lnTo>
                  <a:pt x="47243" y="24637"/>
                </a:lnTo>
                <a:lnTo>
                  <a:pt x="55752" y="39224"/>
                </a:lnTo>
                <a:lnTo>
                  <a:pt x="64262" y="24637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872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B5F5C4C-2566-2F10-DC36-17A387DA0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56" y="53340"/>
            <a:ext cx="9958944" cy="6742339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85AAFB4E-4C51-B2F1-EB97-70C5FE0C906A}"/>
              </a:ext>
            </a:extLst>
          </p:cNvPr>
          <p:cNvSpPr txBox="1"/>
          <p:nvPr/>
        </p:nvSpPr>
        <p:spPr>
          <a:xfrm>
            <a:off x="2590800" y="4110743"/>
            <a:ext cx="1265208" cy="531556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1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sz="1050" b="1" spc="5" dirty="0">
                <a:solidFill>
                  <a:srgbClr val="171717"/>
                </a:solidFill>
                <a:latin typeface="微软雅黑"/>
                <a:cs typeface="微软雅黑"/>
              </a:rPr>
              <a:t>金额</a:t>
            </a:r>
            <a:endParaRPr sz="1050" dirty="0">
              <a:latin typeface="微软雅黑"/>
              <a:cs typeface="微软雅黑"/>
            </a:endParaRPr>
          </a:p>
          <a:p>
            <a:pPr marL="92075">
              <a:lnSpc>
                <a:spcPct val="100000"/>
              </a:lnSpc>
              <a:spcBef>
                <a:spcPts val="1260"/>
              </a:spcBef>
            </a:pPr>
            <a:r>
              <a:rPr lang="zh-CN" altLang="en-US" sz="1050" spc="5" dirty="0">
                <a:solidFill>
                  <a:srgbClr val="171717"/>
                </a:solidFill>
                <a:latin typeface="微软雅黑"/>
                <a:cs typeface="微软雅黑"/>
              </a:rPr>
              <a:t>体检</a:t>
            </a:r>
            <a:r>
              <a:rPr sz="1050" spc="5" dirty="0" err="1">
                <a:solidFill>
                  <a:srgbClr val="171717"/>
                </a:solidFill>
                <a:latin typeface="微软雅黑"/>
                <a:cs typeface="微软雅黑"/>
              </a:rPr>
              <a:t>费用总金额</a:t>
            </a:r>
            <a:endParaRPr sz="1050" dirty="0">
              <a:latin typeface="微软雅黑"/>
              <a:cs typeface="微软雅黑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F56F179B-4FFF-05C8-C6D3-3F5531529BAB}"/>
              </a:ext>
            </a:extLst>
          </p:cNvPr>
          <p:cNvSpPr/>
          <p:nvPr/>
        </p:nvSpPr>
        <p:spPr>
          <a:xfrm rot="16200000">
            <a:off x="2438288" y="4066391"/>
            <a:ext cx="111760" cy="762000"/>
          </a:xfrm>
          <a:custGeom>
            <a:avLst/>
            <a:gdLst/>
            <a:ahLst/>
            <a:cxnLst/>
            <a:rect l="l" t="t" r="r" b="b"/>
            <a:pathLst>
              <a:path w="111760" h="762000">
                <a:moveTo>
                  <a:pt x="65658" y="702563"/>
                </a:moveTo>
                <a:lnTo>
                  <a:pt x="45846" y="702563"/>
                </a:lnTo>
                <a:lnTo>
                  <a:pt x="45846" y="762000"/>
                </a:lnTo>
                <a:lnTo>
                  <a:pt x="65658" y="762000"/>
                </a:lnTo>
                <a:lnTo>
                  <a:pt x="65658" y="702563"/>
                </a:lnTo>
                <a:close/>
              </a:path>
              <a:path w="111760" h="762000">
                <a:moveTo>
                  <a:pt x="65658" y="623315"/>
                </a:moveTo>
                <a:lnTo>
                  <a:pt x="45846" y="623315"/>
                </a:lnTo>
                <a:lnTo>
                  <a:pt x="45846" y="682751"/>
                </a:lnTo>
                <a:lnTo>
                  <a:pt x="65658" y="682751"/>
                </a:lnTo>
                <a:lnTo>
                  <a:pt x="65658" y="623315"/>
                </a:lnTo>
                <a:close/>
              </a:path>
              <a:path w="111760" h="762000">
                <a:moveTo>
                  <a:pt x="65658" y="544067"/>
                </a:moveTo>
                <a:lnTo>
                  <a:pt x="45846" y="544067"/>
                </a:lnTo>
                <a:lnTo>
                  <a:pt x="45846" y="603503"/>
                </a:lnTo>
                <a:lnTo>
                  <a:pt x="65658" y="603503"/>
                </a:lnTo>
                <a:lnTo>
                  <a:pt x="65658" y="544067"/>
                </a:lnTo>
                <a:close/>
              </a:path>
              <a:path w="111760" h="762000">
                <a:moveTo>
                  <a:pt x="65658" y="464820"/>
                </a:moveTo>
                <a:lnTo>
                  <a:pt x="45846" y="464820"/>
                </a:lnTo>
                <a:lnTo>
                  <a:pt x="45846" y="524255"/>
                </a:lnTo>
                <a:lnTo>
                  <a:pt x="65658" y="524255"/>
                </a:lnTo>
                <a:lnTo>
                  <a:pt x="65658" y="464820"/>
                </a:lnTo>
                <a:close/>
              </a:path>
              <a:path w="111760" h="762000">
                <a:moveTo>
                  <a:pt x="65658" y="385572"/>
                </a:moveTo>
                <a:lnTo>
                  <a:pt x="45846" y="385572"/>
                </a:lnTo>
                <a:lnTo>
                  <a:pt x="45846" y="445008"/>
                </a:lnTo>
                <a:lnTo>
                  <a:pt x="65658" y="445008"/>
                </a:lnTo>
                <a:lnTo>
                  <a:pt x="65658" y="385572"/>
                </a:lnTo>
                <a:close/>
              </a:path>
              <a:path w="111760" h="762000">
                <a:moveTo>
                  <a:pt x="65658" y="306324"/>
                </a:moveTo>
                <a:lnTo>
                  <a:pt x="45846" y="306324"/>
                </a:lnTo>
                <a:lnTo>
                  <a:pt x="45846" y="365760"/>
                </a:lnTo>
                <a:lnTo>
                  <a:pt x="65658" y="365760"/>
                </a:lnTo>
                <a:lnTo>
                  <a:pt x="65658" y="306324"/>
                </a:lnTo>
                <a:close/>
              </a:path>
              <a:path w="111760" h="762000">
                <a:moveTo>
                  <a:pt x="65658" y="227075"/>
                </a:moveTo>
                <a:lnTo>
                  <a:pt x="45846" y="227075"/>
                </a:lnTo>
                <a:lnTo>
                  <a:pt x="45846" y="286512"/>
                </a:lnTo>
                <a:lnTo>
                  <a:pt x="65658" y="286512"/>
                </a:lnTo>
                <a:lnTo>
                  <a:pt x="65658" y="227075"/>
                </a:lnTo>
                <a:close/>
              </a:path>
              <a:path w="111760" h="762000">
                <a:moveTo>
                  <a:pt x="65658" y="147827"/>
                </a:moveTo>
                <a:lnTo>
                  <a:pt x="45846" y="147827"/>
                </a:lnTo>
                <a:lnTo>
                  <a:pt x="45846" y="207263"/>
                </a:lnTo>
                <a:lnTo>
                  <a:pt x="65658" y="207263"/>
                </a:lnTo>
                <a:lnTo>
                  <a:pt x="65658" y="147827"/>
                </a:lnTo>
                <a:close/>
              </a:path>
              <a:path w="111760" h="762000">
                <a:moveTo>
                  <a:pt x="65658" y="68579"/>
                </a:moveTo>
                <a:lnTo>
                  <a:pt x="45846" y="68579"/>
                </a:lnTo>
                <a:lnTo>
                  <a:pt x="45846" y="128015"/>
                </a:lnTo>
                <a:lnTo>
                  <a:pt x="65658" y="128015"/>
                </a:lnTo>
                <a:lnTo>
                  <a:pt x="65658" y="68579"/>
                </a:lnTo>
                <a:close/>
              </a:path>
              <a:path w="111760" h="762000">
                <a:moveTo>
                  <a:pt x="55752" y="0"/>
                </a:moveTo>
                <a:lnTo>
                  <a:pt x="2793" y="90804"/>
                </a:lnTo>
                <a:lnTo>
                  <a:pt x="0" y="95503"/>
                </a:lnTo>
                <a:lnTo>
                  <a:pt x="1524" y="101600"/>
                </a:lnTo>
                <a:lnTo>
                  <a:pt x="6350" y="104393"/>
                </a:lnTo>
                <a:lnTo>
                  <a:pt x="11049" y="107187"/>
                </a:lnTo>
                <a:lnTo>
                  <a:pt x="17144" y="105537"/>
                </a:lnTo>
                <a:lnTo>
                  <a:pt x="19812" y="100837"/>
                </a:lnTo>
                <a:lnTo>
                  <a:pt x="50186" y="48767"/>
                </a:lnTo>
                <a:lnTo>
                  <a:pt x="45846" y="48767"/>
                </a:lnTo>
                <a:lnTo>
                  <a:pt x="45846" y="19558"/>
                </a:lnTo>
                <a:lnTo>
                  <a:pt x="67159" y="19558"/>
                </a:lnTo>
                <a:lnTo>
                  <a:pt x="55752" y="0"/>
                </a:lnTo>
                <a:close/>
              </a:path>
              <a:path w="111760" h="762000">
                <a:moveTo>
                  <a:pt x="65658" y="24637"/>
                </a:moveTo>
                <a:lnTo>
                  <a:pt x="64262" y="24637"/>
                </a:lnTo>
                <a:lnTo>
                  <a:pt x="55752" y="39224"/>
                </a:lnTo>
                <a:lnTo>
                  <a:pt x="91693" y="100837"/>
                </a:lnTo>
                <a:lnTo>
                  <a:pt x="94361" y="105537"/>
                </a:lnTo>
                <a:lnTo>
                  <a:pt x="100456" y="107187"/>
                </a:lnTo>
                <a:lnTo>
                  <a:pt x="105155" y="104393"/>
                </a:lnTo>
                <a:lnTo>
                  <a:pt x="109981" y="101600"/>
                </a:lnTo>
                <a:lnTo>
                  <a:pt x="111505" y="95503"/>
                </a:lnTo>
                <a:lnTo>
                  <a:pt x="108712" y="90804"/>
                </a:lnTo>
                <a:lnTo>
                  <a:pt x="84195" y="48767"/>
                </a:lnTo>
                <a:lnTo>
                  <a:pt x="65658" y="48767"/>
                </a:lnTo>
                <a:lnTo>
                  <a:pt x="65658" y="24637"/>
                </a:lnTo>
                <a:close/>
              </a:path>
              <a:path w="111760" h="762000">
                <a:moveTo>
                  <a:pt x="65658" y="19558"/>
                </a:moveTo>
                <a:lnTo>
                  <a:pt x="45846" y="19558"/>
                </a:lnTo>
                <a:lnTo>
                  <a:pt x="45846" y="48767"/>
                </a:lnTo>
                <a:lnTo>
                  <a:pt x="50186" y="48767"/>
                </a:lnTo>
                <a:lnTo>
                  <a:pt x="55752" y="39224"/>
                </a:lnTo>
                <a:lnTo>
                  <a:pt x="47243" y="24637"/>
                </a:lnTo>
                <a:lnTo>
                  <a:pt x="65658" y="24637"/>
                </a:lnTo>
                <a:lnTo>
                  <a:pt x="65658" y="19558"/>
                </a:lnTo>
                <a:close/>
              </a:path>
              <a:path w="111760" h="762000">
                <a:moveTo>
                  <a:pt x="55752" y="39224"/>
                </a:moveTo>
                <a:lnTo>
                  <a:pt x="50186" y="48767"/>
                </a:lnTo>
                <a:lnTo>
                  <a:pt x="61319" y="48767"/>
                </a:lnTo>
                <a:lnTo>
                  <a:pt x="55752" y="39224"/>
                </a:lnTo>
                <a:close/>
              </a:path>
              <a:path w="111760" h="762000">
                <a:moveTo>
                  <a:pt x="67159" y="19558"/>
                </a:moveTo>
                <a:lnTo>
                  <a:pt x="65658" y="19558"/>
                </a:lnTo>
                <a:lnTo>
                  <a:pt x="65658" y="48767"/>
                </a:lnTo>
                <a:lnTo>
                  <a:pt x="84195" y="48767"/>
                </a:lnTo>
                <a:lnTo>
                  <a:pt x="67159" y="19558"/>
                </a:lnTo>
                <a:close/>
              </a:path>
              <a:path w="111760" h="762000">
                <a:moveTo>
                  <a:pt x="64262" y="24637"/>
                </a:moveTo>
                <a:lnTo>
                  <a:pt x="47243" y="24637"/>
                </a:lnTo>
                <a:lnTo>
                  <a:pt x="55752" y="39224"/>
                </a:lnTo>
                <a:lnTo>
                  <a:pt x="64262" y="24637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DCE3BE9-BA32-3BC2-11E6-A622F9EDFBCB}"/>
              </a:ext>
            </a:extLst>
          </p:cNvPr>
          <p:cNvSpPr txBox="1"/>
          <p:nvPr/>
        </p:nvSpPr>
        <p:spPr>
          <a:xfrm>
            <a:off x="2820838" y="2324488"/>
            <a:ext cx="1676400" cy="530915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050" b="1" spc="5" dirty="0">
                <a:solidFill>
                  <a:srgbClr val="171717"/>
                </a:solidFill>
                <a:latin typeface="微软雅黑"/>
                <a:cs typeface="微软雅黑"/>
              </a:rPr>
              <a:t>交易日期</a:t>
            </a:r>
            <a:endParaRPr sz="1050" dirty="0">
              <a:latin typeface="微软雅黑"/>
              <a:cs typeface="微软雅黑"/>
            </a:endParaRPr>
          </a:p>
          <a:p>
            <a:pPr marL="92075">
              <a:lnSpc>
                <a:spcPct val="100000"/>
              </a:lnSpc>
              <a:spcBef>
                <a:spcPts val="1260"/>
              </a:spcBef>
            </a:pPr>
            <a:r>
              <a:rPr lang="zh-CN" altLang="en-US" sz="1050" spc="5" dirty="0">
                <a:solidFill>
                  <a:srgbClr val="171717"/>
                </a:solidFill>
                <a:latin typeface="微软雅黑"/>
                <a:cs typeface="微软雅黑"/>
              </a:rPr>
              <a:t>开票</a:t>
            </a:r>
            <a:r>
              <a:rPr sz="1050" spc="5" dirty="0" err="1">
                <a:solidFill>
                  <a:srgbClr val="171717"/>
                </a:solidFill>
                <a:latin typeface="微软雅黑"/>
                <a:cs typeface="微软雅黑"/>
              </a:rPr>
              <a:t>日期</a:t>
            </a:r>
            <a:endParaRPr sz="1050" dirty="0">
              <a:latin typeface="微软雅黑"/>
              <a:cs typeface="微软雅黑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38B3C345-E61D-3F66-1607-478A3C161918}"/>
              </a:ext>
            </a:extLst>
          </p:cNvPr>
          <p:cNvSpPr/>
          <p:nvPr/>
        </p:nvSpPr>
        <p:spPr>
          <a:xfrm rot="5400000">
            <a:off x="2561960" y="2399390"/>
            <a:ext cx="133768" cy="381112"/>
          </a:xfrm>
          <a:custGeom>
            <a:avLst/>
            <a:gdLst/>
            <a:ahLst/>
            <a:cxnLst/>
            <a:rect l="l" t="t" r="r" b="b"/>
            <a:pathLst>
              <a:path w="111760" h="266700">
                <a:moveTo>
                  <a:pt x="65658" y="0"/>
                </a:moveTo>
                <a:lnTo>
                  <a:pt x="45846" y="0"/>
                </a:lnTo>
                <a:lnTo>
                  <a:pt x="45846" y="59436"/>
                </a:lnTo>
                <a:lnTo>
                  <a:pt x="65658" y="59436"/>
                </a:lnTo>
                <a:lnTo>
                  <a:pt x="65658" y="0"/>
                </a:lnTo>
                <a:close/>
              </a:path>
              <a:path w="111760" h="266700">
                <a:moveTo>
                  <a:pt x="65658" y="79248"/>
                </a:moveTo>
                <a:lnTo>
                  <a:pt x="45846" y="79248"/>
                </a:lnTo>
                <a:lnTo>
                  <a:pt x="45846" y="138684"/>
                </a:lnTo>
                <a:lnTo>
                  <a:pt x="65658" y="138684"/>
                </a:lnTo>
                <a:lnTo>
                  <a:pt x="65658" y="79248"/>
                </a:lnTo>
                <a:close/>
              </a:path>
              <a:path w="111760" h="266700">
                <a:moveTo>
                  <a:pt x="11049" y="159512"/>
                </a:moveTo>
                <a:lnTo>
                  <a:pt x="6350" y="162305"/>
                </a:lnTo>
                <a:lnTo>
                  <a:pt x="1524" y="165100"/>
                </a:lnTo>
                <a:lnTo>
                  <a:pt x="0" y="171196"/>
                </a:lnTo>
                <a:lnTo>
                  <a:pt x="2793" y="175895"/>
                </a:lnTo>
                <a:lnTo>
                  <a:pt x="55752" y="266700"/>
                </a:lnTo>
                <a:lnTo>
                  <a:pt x="67159" y="247141"/>
                </a:lnTo>
                <a:lnTo>
                  <a:pt x="45846" y="247141"/>
                </a:lnTo>
                <a:lnTo>
                  <a:pt x="45846" y="237743"/>
                </a:lnTo>
                <a:lnTo>
                  <a:pt x="49762" y="237743"/>
                </a:lnTo>
                <a:lnTo>
                  <a:pt x="55752" y="227475"/>
                </a:lnTo>
                <a:lnTo>
                  <a:pt x="50186" y="217932"/>
                </a:lnTo>
                <a:lnTo>
                  <a:pt x="45846" y="217932"/>
                </a:lnTo>
                <a:lnTo>
                  <a:pt x="45846" y="210493"/>
                </a:lnTo>
                <a:lnTo>
                  <a:pt x="19812" y="165862"/>
                </a:lnTo>
                <a:lnTo>
                  <a:pt x="17144" y="161162"/>
                </a:lnTo>
                <a:lnTo>
                  <a:pt x="11049" y="159512"/>
                </a:lnTo>
                <a:close/>
              </a:path>
              <a:path w="111760" h="266700">
                <a:moveTo>
                  <a:pt x="49762" y="237743"/>
                </a:moveTo>
                <a:lnTo>
                  <a:pt x="45846" y="237743"/>
                </a:lnTo>
                <a:lnTo>
                  <a:pt x="45846" y="247141"/>
                </a:lnTo>
                <a:lnTo>
                  <a:pt x="65658" y="247141"/>
                </a:lnTo>
                <a:lnTo>
                  <a:pt x="65658" y="242062"/>
                </a:lnTo>
                <a:lnTo>
                  <a:pt x="47243" y="242062"/>
                </a:lnTo>
                <a:lnTo>
                  <a:pt x="49762" y="237743"/>
                </a:lnTo>
                <a:close/>
              </a:path>
              <a:path w="111760" h="266700">
                <a:moveTo>
                  <a:pt x="72640" y="237743"/>
                </a:moveTo>
                <a:lnTo>
                  <a:pt x="65658" y="237743"/>
                </a:lnTo>
                <a:lnTo>
                  <a:pt x="65658" y="247141"/>
                </a:lnTo>
                <a:lnTo>
                  <a:pt x="67159" y="247141"/>
                </a:lnTo>
                <a:lnTo>
                  <a:pt x="72640" y="237743"/>
                </a:lnTo>
                <a:close/>
              </a:path>
              <a:path w="111760" h="266700">
                <a:moveTo>
                  <a:pt x="55752" y="227475"/>
                </a:moveTo>
                <a:lnTo>
                  <a:pt x="47243" y="242062"/>
                </a:lnTo>
                <a:lnTo>
                  <a:pt x="64262" y="242062"/>
                </a:lnTo>
                <a:lnTo>
                  <a:pt x="55752" y="227475"/>
                </a:lnTo>
                <a:close/>
              </a:path>
              <a:path w="111760" h="266700">
                <a:moveTo>
                  <a:pt x="65658" y="210493"/>
                </a:moveTo>
                <a:lnTo>
                  <a:pt x="55752" y="227475"/>
                </a:lnTo>
                <a:lnTo>
                  <a:pt x="64262" y="242062"/>
                </a:lnTo>
                <a:lnTo>
                  <a:pt x="65658" y="242062"/>
                </a:lnTo>
                <a:lnTo>
                  <a:pt x="65658" y="237743"/>
                </a:lnTo>
                <a:lnTo>
                  <a:pt x="72640" y="237743"/>
                </a:lnTo>
                <a:lnTo>
                  <a:pt x="84195" y="217932"/>
                </a:lnTo>
                <a:lnTo>
                  <a:pt x="65658" y="217932"/>
                </a:lnTo>
                <a:lnTo>
                  <a:pt x="65658" y="210493"/>
                </a:lnTo>
                <a:close/>
              </a:path>
              <a:path w="111760" h="266700">
                <a:moveTo>
                  <a:pt x="45847" y="210493"/>
                </a:moveTo>
                <a:lnTo>
                  <a:pt x="45846" y="217932"/>
                </a:lnTo>
                <a:lnTo>
                  <a:pt x="50186" y="217932"/>
                </a:lnTo>
                <a:lnTo>
                  <a:pt x="45847" y="210493"/>
                </a:lnTo>
                <a:close/>
              </a:path>
              <a:path w="111760" h="266700">
                <a:moveTo>
                  <a:pt x="65658" y="158496"/>
                </a:moveTo>
                <a:lnTo>
                  <a:pt x="45846" y="158496"/>
                </a:lnTo>
                <a:lnTo>
                  <a:pt x="45847" y="210493"/>
                </a:lnTo>
                <a:lnTo>
                  <a:pt x="50186" y="217932"/>
                </a:lnTo>
                <a:lnTo>
                  <a:pt x="61319" y="217932"/>
                </a:lnTo>
                <a:lnTo>
                  <a:pt x="65658" y="210493"/>
                </a:lnTo>
                <a:lnTo>
                  <a:pt x="65658" y="158496"/>
                </a:lnTo>
                <a:close/>
              </a:path>
              <a:path w="111760" h="266700">
                <a:moveTo>
                  <a:pt x="100456" y="159512"/>
                </a:moveTo>
                <a:lnTo>
                  <a:pt x="94361" y="161162"/>
                </a:lnTo>
                <a:lnTo>
                  <a:pt x="91693" y="165862"/>
                </a:lnTo>
                <a:lnTo>
                  <a:pt x="65658" y="210493"/>
                </a:lnTo>
                <a:lnTo>
                  <a:pt x="65658" y="217932"/>
                </a:lnTo>
                <a:lnTo>
                  <a:pt x="84195" y="217932"/>
                </a:lnTo>
                <a:lnTo>
                  <a:pt x="108712" y="175895"/>
                </a:lnTo>
                <a:lnTo>
                  <a:pt x="111505" y="171196"/>
                </a:lnTo>
                <a:lnTo>
                  <a:pt x="109981" y="165100"/>
                </a:lnTo>
                <a:lnTo>
                  <a:pt x="105155" y="162305"/>
                </a:lnTo>
                <a:lnTo>
                  <a:pt x="100456" y="159512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B8C756D5-2828-3A1D-F9D9-97B45334A47D}"/>
              </a:ext>
            </a:extLst>
          </p:cNvPr>
          <p:cNvSpPr txBox="1"/>
          <p:nvPr/>
        </p:nvSpPr>
        <p:spPr>
          <a:xfrm>
            <a:off x="4796017" y="3741572"/>
            <a:ext cx="1676400" cy="531556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050" b="1" spc="-5" dirty="0">
                <a:solidFill>
                  <a:srgbClr val="171717"/>
                </a:solidFill>
                <a:latin typeface="微软雅黑"/>
                <a:cs typeface="微软雅黑"/>
              </a:rPr>
              <a:t>City </a:t>
            </a:r>
            <a:r>
              <a:rPr sz="1050" b="1" dirty="0">
                <a:solidFill>
                  <a:srgbClr val="171717"/>
                </a:solidFill>
                <a:latin typeface="微软雅黑"/>
                <a:cs typeface="微软雅黑"/>
              </a:rPr>
              <a:t>of</a:t>
            </a:r>
            <a:r>
              <a:rPr sz="1050" b="1" spc="-10" dirty="0">
                <a:solidFill>
                  <a:srgbClr val="171717"/>
                </a:solidFill>
                <a:latin typeface="微软雅黑"/>
                <a:cs typeface="微软雅黑"/>
              </a:rPr>
              <a:t> </a:t>
            </a:r>
            <a:r>
              <a:rPr sz="1050" b="1" spc="-5" dirty="0">
                <a:solidFill>
                  <a:srgbClr val="171717"/>
                </a:solidFill>
                <a:latin typeface="微软雅黑"/>
                <a:cs typeface="微软雅黑"/>
              </a:rPr>
              <a:t>Purchase</a:t>
            </a:r>
            <a:endParaRPr sz="1050" dirty="0">
              <a:latin typeface="微软雅黑"/>
              <a:cs typeface="微软雅黑"/>
            </a:endParaRPr>
          </a:p>
          <a:p>
            <a:pPr marL="91440">
              <a:lnSpc>
                <a:spcPct val="100000"/>
              </a:lnSpc>
              <a:spcBef>
                <a:spcPts val="1260"/>
              </a:spcBef>
            </a:pPr>
            <a:r>
              <a:rPr lang="zh-CN" altLang="en-US" sz="1050" spc="5" dirty="0">
                <a:solidFill>
                  <a:srgbClr val="171717"/>
                </a:solidFill>
                <a:latin typeface="微软雅黑"/>
                <a:cs typeface="微软雅黑"/>
              </a:rPr>
              <a:t>体检</a:t>
            </a:r>
            <a:r>
              <a:rPr sz="1050" spc="5" dirty="0" err="1">
                <a:solidFill>
                  <a:srgbClr val="171717"/>
                </a:solidFill>
                <a:latin typeface="微软雅黑"/>
                <a:cs typeface="微软雅黑"/>
              </a:rPr>
              <a:t>城市</a:t>
            </a:r>
            <a:endParaRPr sz="1050" dirty="0">
              <a:latin typeface="微软雅黑"/>
              <a:cs typeface="微软雅黑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E1131873-24E3-0EE6-E890-3726083092BD}"/>
              </a:ext>
            </a:extLst>
          </p:cNvPr>
          <p:cNvSpPr/>
          <p:nvPr/>
        </p:nvSpPr>
        <p:spPr>
          <a:xfrm>
            <a:off x="5712238" y="3284372"/>
            <a:ext cx="111760" cy="457200"/>
          </a:xfrm>
          <a:custGeom>
            <a:avLst/>
            <a:gdLst/>
            <a:ahLst/>
            <a:cxnLst/>
            <a:rect l="l" t="t" r="r" b="b"/>
            <a:pathLst>
              <a:path w="111760" h="457200">
                <a:moveTo>
                  <a:pt x="65659" y="397763"/>
                </a:moveTo>
                <a:lnTo>
                  <a:pt x="45847" y="397763"/>
                </a:lnTo>
                <a:lnTo>
                  <a:pt x="45847" y="457200"/>
                </a:lnTo>
                <a:lnTo>
                  <a:pt x="65659" y="457200"/>
                </a:lnTo>
                <a:lnTo>
                  <a:pt x="65659" y="397763"/>
                </a:lnTo>
                <a:close/>
              </a:path>
              <a:path w="111760" h="457200">
                <a:moveTo>
                  <a:pt x="65659" y="318515"/>
                </a:moveTo>
                <a:lnTo>
                  <a:pt x="45847" y="318515"/>
                </a:lnTo>
                <a:lnTo>
                  <a:pt x="45847" y="377951"/>
                </a:lnTo>
                <a:lnTo>
                  <a:pt x="65659" y="377951"/>
                </a:lnTo>
                <a:lnTo>
                  <a:pt x="65659" y="318515"/>
                </a:lnTo>
                <a:close/>
              </a:path>
              <a:path w="111760" h="457200">
                <a:moveTo>
                  <a:pt x="65659" y="239267"/>
                </a:moveTo>
                <a:lnTo>
                  <a:pt x="45847" y="239267"/>
                </a:lnTo>
                <a:lnTo>
                  <a:pt x="45847" y="298703"/>
                </a:lnTo>
                <a:lnTo>
                  <a:pt x="65659" y="298703"/>
                </a:lnTo>
                <a:lnTo>
                  <a:pt x="65659" y="239267"/>
                </a:lnTo>
                <a:close/>
              </a:path>
              <a:path w="111760" h="457200">
                <a:moveTo>
                  <a:pt x="65659" y="160020"/>
                </a:moveTo>
                <a:lnTo>
                  <a:pt x="45847" y="160020"/>
                </a:lnTo>
                <a:lnTo>
                  <a:pt x="45847" y="219455"/>
                </a:lnTo>
                <a:lnTo>
                  <a:pt x="65659" y="219455"/>
                </a:lnTo>
                <a:lnTo>
                  <a:pt x="65659" y="160020"/>
                </a:lnTo>
                <a:close/>
              </a:path>
              <a:path w="111760" h="457200">
                <a:moveTo>
                  <a:pt x="65659" y="80772"/>
                </a:moveTo>
                <a:lnTo>
                  <a:pt x="45847" y="80772"/>
                </a:lnTo>
                <a:lnTo>
                  <a:pt x="45847" y="140208"/>
                </a:lnTo>
                <a:lnTo>
                  <a:pt x="65659" y="140208"/>
                </a:lnTo>
                <a:lnTo>
                  <a:pt x="65659" y="80772"/>
                </a:lnTo>
                <a:close/>
              </a:path>
              <a:path w="111760" h="457200">
                <a:moveTo>
                  <a:pt x="55753" y="0"/>
                </a:moveTo>
                <a:lnTo>
                  <a:pt x="2793" y="90804"/>
                </a:lnTo>
                <a:lnTo>
                  <a:pt x="0" y="95503"/>
                </a:lnTo>
                <a:lnTo>
                  <a:pt x="1524" y="101600"/>
                </a:lnTo>
                <a:lnTo>
                  <a:pt x="6350" y="104393"/>
                </a:lnTo>
                <a:lnTo>
                  <a:pt x="11049" y="107187"/>
                </a:lnTo>
                <a:lnTo>
                  <a:pt x="17145" y="105537"/>
                </a:lnTo>
                <a:lnTo>
                  <a:pt x="19812" y="100837"/>
                </a:lnTo>
                <a:lnTo>
                  <a:pt x="45846" y="56206"/>
                </a:lnTo>
                <a:lnTo>
                  <a:pt x="45847" y="19558"/>
                </a:lnTo>
                <a:lnTo>
                  <a:pt x="67159" y="19558"/>
                </a:lnTo>
                <a:lnTo>
                  <a:pt x="55753" y="0"/>
                </a:lnTo>
                <a:close/>
              </a:path>
              <a:path w="111760" h="457200">
                <a:moveTo>
                  <a:pt x="67159" y="19558"/>
                </a:moveTo>
                <a:lnTo>
                  <a:pt x="65659" y="19558"/>
                </a:lnTo>
                <a:lnTo>
                  <a:pt x="65659" y="56206"/>
                </a:lnTo>
                <a:lnTo>
                  <a:pt x="91693" y="100837"/>
                </a:lnTo>
                <a:lnTo>
                  <a:pt x="94361" y="105537"/>
                </a:lnTo>
                <a:lnTo>
                  <a:pt x="100457" y="107187"/>
                </a:lnTo>
                <a:lnTo>
                  <a:pt x="105156" y="104393"/>
                </a:lnTo>
                <a:lnTo>
                  <a:pt x="109982" y="101600"/>
                </a:lnTo>
                <a:lnTo>
                  <a:pt x="111506" y="95503"/>
                </a:lnTo>
                <a:lnTo>
                  <a:pt x="108712" y="90804"/>
                </a:lnTo>
                <a:lnTo>
                  <a:pt x="67159" y="19558"/>
                </a:lnTo>
                <a:close/>
              </a:path>
              <a:path w="111760" h="457200">
                <a:moveTo>
                  <a:pt x="55753" y="39224"/>
                </a:moveTo>
                <a:lnTo>
                  <a:pt x="45847" y="56206"/>
                </a:lnTo>
                <a:lnTo>
                  <a:pt x="45847" y="60960"/>
                </a:lnTo>
                <a:lnTo>
                  <a:pt x="65659" y="60960"/>
                </a:lnTo>
                <a:lnTo>
                  <a:pt x="65659" y="56206"/>
                </a:lnTo>
                <a:lnTo>
                  <a:pt x="55753" y="39224"/>
                </a:lnTo>
                <a:close/>
              </a:path>
              <a:path w="111760" h="457200">
                <a:moveTo>
                  <a:pt x="65659" y="19558"/>
                </a:moveTo>
                <a:lnTo>
                  <a:pt x="45847" y="19558"/>
                </a:lnTo>
                <a:lnTo>
                  <a:pt x="45847" y="56206"/>
                </a:lnTo>
                <a:lnTo>
                  <a:pt x="55753" y="39224"/>
                </a:lnTo>
                <a:lnTo>
                  <a:pt x="47243" y="24637"/>
                </a:lnTo>
                <a:lnTo>
                  <a:pt x="65659" y="24637"/>
                </a:lnTo>
                <a:lnTo>
                  <a:pt x="65659" y="19558"/>
                </a:lnTo>
                <a:close/>
              </a:path>
              <a:path w="111760" h="457200">
                <a:moveTo>
                  <a:pt x="65659" y="24637"/>
                </a:moveTo>
                <a:lnTo>
                  <a:pt x="64262" y="24637"/>
                </a:lnTo>
                <a:lnTo>
                  <a:pt x="55753" y="39224"/>
                </a:lnTo>
                <a:lnTo>
                  <a:pt x="65659" y="56206"/>
                </a:lnTo>
                <a:lnTo>
                  <a:pt x="65659" y="24637"/>
                </a:lnTo>
                <a:close/>
              </a:path>
              <a:path w="111760" h="457200">
                <a:moveTo>
                  <a:pt x="64262" y="24637"/>
                </a:moveTo>
                <a:lnTo>
                  <a:pt x="47243" y="24637"/>
                </a:lnTo>
                <a:lnTo>
                  <a:pt x="55753" y="39224"/>
                </a:lnTo>
                <a:lnTo>
                  <a:pt x="64262" y="24637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FFD90C61-B2E9-F082-6A8D-0C96D9388536}"/>
              </a:ext>
            </a:extLst>
          </p:cNvPr>
          <p:cNvSpPr txBox="1"/>
          <p:nvPr/>
        </p:nvSpPr>
        <p:spPr>
          <a:xfrm>
            <a:off x="1219200" y="6232587"/>
            <a:ext cx="2145102" cy="53925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1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sz="1050" b="1" spc="5" dirty="0">
                <a:solidFill>
                  <a:srgbClr val="FFFFFF"/>
                </a:solidFill>
                <a:latin typeface="微软雅黑"/>
                <a:cs typeface="微软雅黑"/>
              </a:rPr>
              <a:t>保存</a:t>
            </a:r>
            <a:endParaRPr sz="105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050" spc="5" dirty="0" err="1">
                <a:solidFill>
                  <a:srgbClr val="FFFFFF"/>
                </a:solidFill>
                <a:latin typeface="微软雅黑"/>
                <a:cs typeface="微软雅黑"/>
              </a:rPr>
              <a:t>点</a:t>
            </a:r>
            <a:r>
              <a:rPr sz="1050" spc="-5" dirty="0" err="1">
                <a:solidFill>
                  <a:srgbClr val="FFFFFF"/>
                </a:solidFill>
                <a:latin typeface="微软雅黑"/>
                <a:cs typeface="微软雅黑"/>
              </a:rPr>
              <a:t>击</a:t>
            </a:r>
            <a:r>
              <a:rPr sz="1050" spc="5" dirty="0" err="1">
                <a:solidFill>
                  <a:srgbClr val="FFFFFF"/>
                </a:solidFill>
                <a:latin typeface="微软雅黑"/>
                <a:cs typeface="微软雅黑"/>
              </a:rPr>
              <a:t>保</a:t>
            </a:r>
            <a:r>
              <a:rPr sz="1050" spc="-5" dirty="0" err="1">
                <a:solidFill>
                  <a:srgbClr val="FFFFFF"/>
                </a:solidFill>
                <a:latin typeface="微软雅黑"/>
                <a:cs typeface="微软雅黑"/>
              </a:rPr>
              <a:t>存</a:t>
            </a:r>
            <a:r>
              <a:rPr lang="zh-CN" altLang="en-US" sz="1050" spc="-5" dirty="0">
                <a:solidFill>
                  <a:srgbClr val="FFFFFF"/>
                </a:solidFill>
                <a:latin typeface="微软雅黑"/>
                <a:cs typeface="微软雅黑"/>
              </a:rPr>
              <a:t>费用</a:t>
            </a:r>
            <a:r>
              <a:rPr sz="1050" spc="5" dirty="0">
                <a:solidFill>
                  <a:srgbClr val="FFFFFF"/>
                </a:solidFill>
                <a:latin typeface="微软雅黑"/>
                <a:cs typeface="微软雅黑"/>
              </a:rPr>
              <a:t>，</a:t>
            </a:r>
            <a:r>
              <a:rPr sz="1050" spc="-5" dirty="0">
                <a:solidFill>
                  <a:srgbClr val="FFFFFF"/>
                </a:solidFill>
                <a:latin typeface="微软雅黑"/>
                <a:cs typeface="微软雅黑"/>
              </a:rPr>
              <a:t>进</a:t>
            </a:r>
            <a:r>
              <a:rPr sz="1050" spc="-10" dirty="0">
                <a:solidFill>
                  <a:srgbClr val="FFFFFF"/>
                </a:solidFill>
                <a:latin typeface="微软雅黑"/>
                <a:cs typeface="微软雅黑"/>
              </a:rPr>
              <a:t>行</a:t>
            </a:r>
            <a:r>
              <a:rPr sz="1050" spc="5" dirty="0">
                <a:solidFill>
                  <a:srgbClr val="FFFFFF"/>
                </a:solidFill>
                <a:latin typeface="微软雅黑"/>
                <a:cs typeface="微软雅黑"/>
              </a:rPr>
              <a:t>下</a:t>
            </a:r>
            <a:r>
              <a:rPr sz="1050" spc="-15" dirty="0">
                <a:solidFill>
                  <a:srgbClr val="FFFFFF"/>
                </a:solidFill>
                <a:latin typeface="微软雅黑"/>
                <a:cs typeface="微软雅黑"/>
              </a:rPr>
              <a:t>一</a:t>
            </a:r>
            <a:r>
              <a:rPr sz="1050" spc="5" dirty="0">
                <a:solidFill>
                  <a:srgbClr val="FFFFFF"/>
                </a:solidFill>
                <a:latin typeface="微软雅黑"/>
                <a:cs typeface="微软雅黑"/>
              </a:rPr>
              <a:t>步</a:t>
            </a:r>
            <a:endParaRPr sz="1050" dirty="0">
              <a:latin typeface="微软雅黑"/>
              <a:cs typeface="微软雅黑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591A365B-A0AF-D8B7-FB8B-AEA708AECA6F}"/>
              </a:ext>
            </a:extLst>
          </p:cNvPr>
          <p:cNvSpPr/>
          <p:nvPr/>
        </p:nvSpPr>
        <p:spPr>
          <a:xfrm>
            <a:off x="1770214" y="6010410"/>
            <a:ext cx="111506" cy="19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54A0A39D-3284-24E7-C599-21393B42BFF8}"/>
              </a:ext>
            </a:extLst>
          </p:cNvPr>
          <p:cNvSpPr txBox="1"/>
          <p:nvPr/>
        </p:nvSpPr>
        <p:spPr>
          <a:xfrm>
            <a:off x="8153512" y="2656830"/>
            <a:ext cx="1600200" cy="577722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1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lang="zh-CN" altLang="en-US" sz="1050" b="1" spc="5" dirty="0">
                <a:solidFill>
                  <a:srgbClr val="FFFFFF"/>
                </a:solidFill>
                <a:latin typeface="微软雅黑"/>
                <a:cs typeface="微软雅黑"/>
              </a:rPr>
              <a:t>附加发票</a:t>
            </a:r>
            <a:endParaRPr lang="en-US" altLang="zh-CN" sz="1050" b="1" spc="5" dirty="0">
              <a:solidFill>
                <a:srgbClr val="FFFFFF"/>
              </a:solidFill>
              <a:latin typeface="微软雅黑"/>
              <a:cs typeface="微软雅黑"/>
            </a:endParaRPr>
          </a:p>
          <a:p>
            <a:pPr marL="92075">
              <a:lnSpc>
                <a:spcPct val="100000"/>
              </a:lnSpc>
              <a:spcBef>
                <a:spcPts val="325"/>
              </a:spcBef>
            </a:pPr>
            <a:endParaRPr sz="1050" dirty="0">
              <a:solidFill>
                <a:schemeClr val="bg1"/>
              </a:solidFill>
              <a:latin typeface="微软雅黑"/>
              <a:cs typeface="微软雅黑"/>
            </a:endParaRPr>
          </a:p>
          <a:p>
            <a:pPr>
              <a:spcBef>
                <a:spcPts val="55"/>
              </a:spcBef>
            </a:pPr>
            <a:r>
              <a:rPr lang="zh-CN" altLang="en-US" sz="1050" dirty="0">
                <a:solidFill>
                  <a:schemeClr val="bg1"/>
                </a:solidFill>
                <a:latin typeface="Times New Roman"/>
                <a:cs typeface="Times New Roman"/>
              </a:rPr>
              <a:t>上传发票附件</a:t>
            </a:r>
            <a:endParaRPr sz="105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C3F62153-3931-1414-DD8E-675D1BC62545}"/>
              </a:ext>
            </a:extLst>
          </p:cNvPr>
          <p:cNvSpPr/>
          <p:nvPr/>
        </p:nvSpPr>
        <p:spPr>
          <a:xfrm>
            <a:off x="9063196" y="3262672"/>
            <a:ext cx="57531" cy="323673"/>
          </a:xfrm>
          <a:custGeom>
            <a:avLst/>
            <a:gdLst/>
            <a:ahLst/>
            <a:cxnLst/>
            <a:rect l="l" t="t" r="r" b="b"/>
            <a:pathLst>
              <a:path w="111760" h="266700">
                <a:moveTo>
                  <a:pt x="65658" y="0"/>
                </a:moveTo>
                <a:lnTo>
                  <a:pt x="45846" y="0"/>
                </a:lnTo>
                <a:lnTo>
                  <a:pt x="45846" y="59436"/>
                </a:lnTo>
                <a:lnTo>
                  <a:pt x="65658" y="59436"/>
                </a:lnTo>
                <a:lnTo>
                  <a:pt x="65658" y="0"/>
                </a:lnTo>
                <a:close/>
              </a:path>
              <a:path w="111760" h="266700">
                <a:moveTo>
                  <a:pt x="65658" y="79248"/>
                </a:moveTo>
                <a:lnTo>
                  <a:pt x="45846" y="79248"/>
                </a:lnTo>
                <a:lnTo>
                  <a:pt x="45846" y="138684"/>
                </a:lnTo>
                <a:lnTo>
                  <a:pt x="65658" y="138684"/>
                </a:lnTo>
                <a:lnTo>
                  <a:pt x="65658" y="79248"/>
                </a:lnTo>
                <a:close/>
              </a:path>
              <a:path w="111760" h="266700">
                <a:moveTo>
                  <a:pt x="11049" y="159512"/>
                </a:moveTo>
                <a:lnTo>
                  <a:pt x="6350" y="162305"/>
                </a:lnTo>
                <a:lnTo>
                  <a:pt x="1524" y="165100"/>
                </a:lnTo>
                <a:lnTo>
                  <a:pt x="0" y="171196"/>
                </a:lnTo>
                <a:lnTo>
                  <a:pt x="2793" y="175895"/>
                </a:lnTo>
                <a:lnTo>
                  <a:pt x="55752" y="266700"/>
                </a:lnTo>
                <a:lnTo>
                  <a:pt x="67159" y="247141"/>
                </a:lnTo>
                <a:lnTo>
                  <a:pt x="45846" y="247141"/>
                </a:lnTo>
                <a:lnTo>
                  <a:pt x="45846" y="237743"/>
                </a:lnTo>
                <a:lnTo>
                  <a:pt x="49762" y="237743"/>
                </a:lnTo>
                <a:lnTo>
                  <a:pt x="55752" y="227475"/>
                </a:lnTo>
                <a:lnTo>
                  <a:pt x="50186" y="217932"/>
                </a:lnTo>
                <a:lnTo>
                  <a:pt x="45846" y="217932"/>
                </a:lnTo>
                <a:lnTo>
                  <a:pt x="45846" y="210493"/>
                </a:lnTo>
                <a:lnTo>
                  <a:pt x="19812" y="165862"/>
                </a:lnTo>
                <a:lnTo>
                  <a:pt x="17144" y="161162"/>
                </a:lnTo>
                <a:lnTo>
                  <a:pt x="11049" y="159512"/>
                </a:lnTo>
                <a:close/>
              </a:path>
              <a:path w="111760" h="266700">
                <a:moveTo>
                  <a:pt x="49762" y="237743"/>
                </a:moveTo>
                <a:lnTo>
                  <a:pt x="45846" y="237743"/>
                </a:lnTo>
                <a:lnTo>
                  <a:pt x="45846" y="247141"/>
                </a:lnTo>
                <a:lnTo>
                  <a:pt x="65658" y="247141"/>
                </a:lnTo>
                <a:lnTo>
                  <a:pt x="65658" y="242062"/>
                </a:lnTo>
                <a:lnTo>
                  <a:pt x="47243" y="242062"/>
                </a:lnTo>
                <a:lnTo>
                  <a:pt x="49762" y="237743"/>
                </a:lnTo>
                <a:close/>
              </a:path>
              <a:path w="111760" h="266700">
                <a:moveTo>
                  <a:pt x="72640" y="237743"/>
                </a:moveTo>
                <a:lnTo>
                  <a:pt x="65658" y="237743"/>
                </a:lnTo>
                <a:lnTo>
                  <a:pt x="65658" y="247141"/>
                </a:lnTo>
                <a:lnTo>
                  <a:pt x="67159" y="247141"/>
                </a:lnTo>
                <a:lnTo>
                  <a:pt x="72640" y="237743"/>
                </a:lnTo>
                <a:close/>
              </a:path>
              <a:path w="111760" h="266700">
                <a:moveTo>
                  <a:pt x="55752" y="227475"/>
                </a:moveTo>
                <a:lnTo>
                  <a:pt x="47243" y="242062"/>
                </a:lnTo>
                <a:lnTo>
                  <a:pt x="64262" y="242062"/>
                </a:lnTo>
                <a:lnTo>
                  <a:pt x="55752" y="227475"/>
                </a:lnTo>
                <a:close/>
              </a:path>
              <a:path w="111760" h="266700">
                <a:moveTo>
                  <a:pt x="65658" y="210493"/>
                </a:moveTo>
                <a:lnTo>
                  <a:pt x="55752" y="227475"/>
                </a:lnTo>
                <a:lnTo>
                  <a:pt x="64262" y="242062"/>
                </a:lnTo>
                <a:lnTo>
                  <a:pt x="65658" y="242062"/>
                </a:lnTo>
                <a:lnTo>
                  <a:pt x="65658" y="237743"/>
                </a:lnTo>
                <a:lnTo>
                  <a:pt x="72640" y="237743"/>
                </a:lnTo>
                <a:lnTo>
                  <a:pt x="84195" y="217932"/>
                </a:lnTo>
                <a:lnTo>
                  <a:pt x="65658" y="217932"/>
                </a:lnTo>
                <a:lnTo>
                  <a:pt x="65658" y="210493"/>
                </a:lnTo>
                <a:close/>
              </a:path>
              <a:path w="111760" h="266700">
                <a:moveTo>
                  <a:pt x="45847" y="210493"/>
                </a:moveTo>
                <a:lnTo>
                  <a:pt x="45846" y="217932"/>
                </a:lnTo>
                <a:lnTo>
                  <a:pt x="50186" y="217932"/>
                </a:lnTo>
                <a:lnTo>
                  <a:pt x="45847" y="210493"/>
                </a:lnTo>
                <a:close/>
              </a:path>
              <a:path w="111760" h="266700">
                <a:moveTo>
                  <a:pt x="65658" y="158496"/>
                </a:moveTo>
                <a:lnTo>
                  <a:pt x="45846" y="158496"/>
                </a:lnTo>
                <a:lnTo>
                  <a:pt x="45847" y="210493"/>
                </a:lnTo>
                <a:lnTo>
                  <a:pt x="50186" y="217932"/>
                </a:lnTo>
                <a:lnTo>
                  <a:pt x="61319" y="217932"/>
                </a:lnTo>
                <a:lnTo>
                  <a:pt x="65658" y="210493"/>
                </a:lnTo>
                <a:lnTo>
                  <a:pt x="65658" y="158496"/>
                </a:lnTo>
                <a:close/>
              </a:path>
              <a:path w="111760" h="266700">
                <a:moveTo>
                  <a:pt x="100456" y="159512"/>
                </a:moveTo>
                <a:lnTo>
                  <a:pt x="94361" y="161162"/>
                </a:lnTo>
                <a:lnTo>
                  <a:pt x="91693" y="165862"/>
                </a:lnTo>
                <a:lnTo>
                  <a:pt x="65658" y="210493"/>
                </a:lnTo>
                <a:lnTo>
                  <a:pt x="65658" y="217932"/>
                </a:lnTo>
                <a:lnTo>
                  <a:pt x="84195" y="217932"/>
                </a:lnTo>
                <a:lnTo>
                  <a:pt x="108712" y="175895"/>
                </a:lnTo>
                <a:lnTo>
                  <a:pt x="111505" y="171196"/>
                </a:lnTo>
                <a:lnTo>
                  <a:pt x="109981" y="165100"/>
                </a:lnTo>
                <a:lnTo>
                  <a:pt x="105155" y="162305"/>
                </a:lnTo>
                <a:lnTo>
                  <a:pt x="100456" y="159512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187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E5553CC-316C-87D5-6093-8F05F6631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557337"/>
            <a:ext cx="11372850" cy="374332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0CA5166F-AB37-F4B4-2CC9-10D94E56C60D}"/>
              </a:ext>
            </a:extLst>
          </p:cNvPr>
          <p:cNvSpPr txBox="1"/>
          <p:nvPr/>
        </p:nvSpPr>
        <p:spPr>
          <a:xfrm>
            <a:off x="10352082" y="5413230"/>
            <a:ext cx="1371600" cy="647700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050" b="1" spc="5" dirty="0">
                <a:solidFill>
                  <a:srgbClr val="171717"/>
                </a:solidFill>
                <a:latin typeface="微软雅黑"/>
                <a:cs typeface="微软雅黑"/>
              </a:rPr>
              <a:t>申请金额</a:t>
            </a:r>
            <a:endParaRPr sz="105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050" spc="5" dirty="0">
                <a:solidFill>
                  <a:srgbClr val="171717"/>
                </a:solidFill>
                <a:latin typeface="微软雅黑"/>
                <a:cs typeface="微软雅黑"/>
              </a:rPr>
              <a:t>费用</a:t>
            </a:r>
            <a:endParaRPr sz="1050" dirty="0">
              <a:latin typeface="微软雅黑"/>
              <a:cs typeface="微软雅黑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9A0A8935-0001-C69B-DB2F-8BC6668016E4}"/>
              </a:ext>
            </a:extLst>
          </p:cNvPr>
          <p:cNvSpPr/>
          <p:nvPr/>
        </p:nvSpPr>
        <p:spPr>
          <a:xfrm>
            <a:off x="11255811" y="5135358"/>
            <a:ext cx="111495" cy="190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DF2B3FD9-3900-6476-50C5-F06D859B448F}"/>
              </a:ext>
            </a:extLst>
          </p:cNvPr>
          <p:cNvSpPr/>
          <p:nvPr/>
        </p:nvSpPr>
        <p:spPr>
          <a:xfrm>
            <a:off x="10542582" y="1206561"/>
            <a:ext cx="990600" cy="600569"/>
          </a:xfrm>
          <a:custGeom>
            <a:avLst/>
            <a:gdLst/>
            <a:ahLst/>
            <a:cxnLst/>
            <a:rect l="l" t="t" r="r" b="b"/>
            <a:pathLst>
              <a:path w="990600" h="762000">
                <a:moveTo>
                  <a:pt x="0" y="762000"/>
                </a:moveTo>
                <a:lnTo>
                  <a:pt x="990600" y="762000"/>
                </a:lnTo>
                <a:lnTo>
                  <a:pt x="990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pPr marL="12700">
              <a:spcBef>
                <a:spcPts val="105"/>
              </a:spcBef>
            </a:pPr>
            <a:r>
              <a:rPr lang="zh-CN" altLang="en-US" sz="1050" b="1" spc="5" dirty="0">
                <a:solidFill>
                  <a:srgbClr val="171717"/>
                </a:solidFill>
                <a:latin typeface="微软雅黑"/>
              </a:rPr>
              <a:t>检查无误后</a:t>
            </a:r>
          </a:p>
          <a:p>
            <a:pPr>
              <a:spcBef>
                <a:spcPts val="50"/>
              </a:spcBef>
            </a:pPr>
            <a:endParaRPr lang="zh-CN" altLang="en-US" sz="1050" spc="5" dirty="0">
              <a:solidFill>
                <a:srgbClr val="171717"/>
              </a:solidFill>
              <a:latin typeface="微软雅黑"/>
            </a:endParaRPr>
          </a:p>
          <a:p>
            <a:pPr marL="12700"/>
            <a:r>
              <a:rPr lang="zh-CN" altLang="en-US" sz="1050" spc="5" dirty="0">
                <a:solidFill>
                  <a:srgbClr val="171717"/>
                </a:solidFill>
                <a:latin typeface="微软雅黑"/>
              </a:rPr>
              <a:t>提交报告</a:t>
            </a: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2477C3DA-3261-CEC9-4C03-F6812154FF9F}"/>
              </a:ext>
            </a:extLst>
          </p:cNvPr>
          <p:cNvSpPr/>
          <p:nvPr/>
        </p:nvSpPr>
        <p:spPr>
          <a:xfrm rot="16200000">
            <a:off x="10971003" y="1993683"/>
            <a:ext cx="418500" cy="173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0EB13B8-804F-1A9F-864E-66B7FE29B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1425" y="284730"/>
            <a:ext cx="3347048" cy="2753032"/>
          </a:xfrm>
          <a:prstGeom prst="rect">
            <a:avLst/>
          </a:prstGeom>
        </p:spPr>
      </p:pic>
      <p:sp>
        <p:nvSpPr>
          <p:cNvPr id="16" name="object 7">
            <a:extLst>
              <a:ext uri="{FF2B5EF4-FFF2-40B4-BE49-F238E27FC236}">
                <a16:creationId xmlns:a16="http://schemas.microsoft.com/office/drawing/2014/main" id="{11E10562-B995-4EF7-7808-EA3CC94E4D88}"/>
              </a:ext>
            </a:extLst>
          </p:cNvPr>
          <p:cNvSpPr txBox="1"/>
          <p:nvPr/>
        </p:nvSpPr>
        <p:spPr>
          <a:xfrm>
            <a:off x="1042623" y="5282142"/>
            <a:ext cx="1604171" cy="701474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lang="zh-CN" altLang="en-US" sz="1050" b="1" spc="5" dirty="0">
                <a:solidFill>
                  <a:srgbClr val="171717"/>
                </a:solidFill>
                <a:latin typeface="微软雅黑"/>
                <a:cs typeface="微软雅黑"/>
              </a:rPr>
              <a:t>打印</a:t>
            </a:r>
            <a:r>
              <a:rPr lang="en-US" altLang="zh-CN" sz="1050" b="1" spc="5" dirty="0">
                <a:solidFill>
                  <a:srgbClr val="171717"/>
                </a:solidFill>
                <a:latin typeface="微软雅黑"/>
                <a:cs typeface="微软雅黑"/>
              </a:rPr>
              <a:t>/</a:t>
            </a:r>
            <a:r>
              <a:rPr lang="zh-CN" altLang="en-US" sz="1050" b="1" spc="5" dirty="0">
                <a:solidFill>
                  <a:srgbClr val="171717"/>
                </a:solidFill>
                <a:latin typeface="微软雅黑"/>
                <a:cs typeface="微软雅黑"/>
              </a:rPr>
              <a:t>共享</a:t>
            </a:r>
            <a:endParaRPr sz="105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lang="zh-CN" altLang="en-US" sz="1050" dirty="0">
                <a:latin typeface="微软雅黑"/>
                <a:cs typeface="微软雅黑"/>
              </a:rPr>
              <a:t>提交完成后，打印费用报告，与发票一起交给财务</a:t>
            </a:r>
            <a:endParaRPr sz="1050" dirty="0">
              <a:latin typeface="微软雅黑"/>
              <a:cs typeface="微软雅黑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52A1BEDC-64DC-63BE-20C2-69E517A723BF}"/>
              </a:ext>
            </a:extLst>
          </p:cNvPr>
          <p:cNvSpPr/>
          <p:nvPr/>
        </p:nvSpPr>
        <p:spPr>
          <a:xfrm rot="10800000">
            <a:off x="2223331" y="3716202"/>
            <a:ext cx="114427" cy="1634951"/>
          </a:xfrm>
          <a:custGeom>
            <a:avLst/>
            <a:gdLst/>
            <a:ahLst/>
            <a:cxnLst/>
            <a:rect l="l" t="t" r="r" b="b"/>
            <a:pathLst>
              <a:path w="111760" h="457200">
                <a:moveTo>
                  <a:pt x="65659" y="397763"/>
                </a:moveTo>
                <a:lnTo>
                  <a:pt x="45847" y="397763"/>
                </a:lnTo>
                <a:lnTo>
                  <a:pt x="45847" y="457200"/>
                </a:lnTo>
                <a:lnTo>
                  <a:pt x="65659" y="457200"/>
                </a:lnTo>
                <a:lnTo>
                  <a:pt x="65659" y="397763"/>
                </a:lnTo>
                <a:close/>
              </a:path>
              <a:path w="111760" h="457200">
                <a:moveTo>
                  <a:pt x="65659" y="318515"/>
                </a:moveTo>
                <a:lnTo>
                  <a:pt x="45847" y="318515"/>
                </a:lnTo>
                <a:lnTo>
                  <a:pt x="45847" y="377951"/>
                </a:lnTo>
                <a:lnTo>
                  <a:pt x="65659" y="377951"/>
                </a:lnTo>
                <a:lnTo>
                  <a:pt x="65659" y="318515"/>
                </a:lnTo>
                <a:close/>
              </a:path>
              <a:path w="111760" h="457200">
                <a:moveTo>
                  <a:pt x="65659" y="239267"/>
                </a:moveTo>
                <a:lnTo>
                  <a:pt x="45847" y="239267"/>
                </a:lnTo>
                <a:lnTo>
                  <a:pt x="45847" y="298703"/>
                </a:lnTo>
                <a:lnTo>
                  <a:pt x="65659" y="298703"/>
                </a:lnTo>
                <a:lnTo>
                  <a:pt x="65659" y="239267"/>
                </a:lnTo>
                <a:close/>
              </a:path>
              <a:path w="111760" h="457200">
                <a:moveTo>
                  <a:pt x="65659" y="160020"/>
                </a:moveTo>
                <a:lnTo>
                  <a:pt x="45847" y="160020"/>
                </a:lnTo>
                <a:lnTo>
                  <a:pt x="45847" y="219455"/>
                </a:lnTo>
                <a:lnTo>
                  <a:pt x="65659" y="219455"/>
                </a:lnTo>
                <a:lnTo>
                  <a:pt x="65659" y="160020"/>
                </a:lnTo>
                <a:close/>
              </a:path>
              <a:path w="111760" h="457200">
                <a:moveTo>
                  <a:pt x="65659" y="80772"/>
                </a:moveTo>
                <a:lnTo>
                  <a:pt x="45847" y="80772"/>
                </a:lnTo>
                <a:lnTo>
                  <a:pt x="45847" y="140208"/>
                </a:lnTo>
                <a:lnTo>
                  <a:pt x="65659" y="140208"/>
                </a:lnTo>
                <a:lnTo>
                  <a:pt x="65659" y="80772"/>
                </a:lnTo>
                <a:close/>
              </a:path>
              <a:path w="111760" h="457200">
                <a:moveTo>
                  <a:pt x="55753" y="0"/>
                </a:moveTo>
                <a:lnTo>
                  <a:pt x="2793" y="90804"/>
                </a:lnTo>
                <a:lnTo>
                  <a:pt x="0" y="95503"/>
                </a:lnTo>
                <a:lnTo>
                  <a:pt x="1524" y="101600"/>
                </a:lnTo>
                <a:lnTo>
                  <a:pt x="6350" y="104393"/>
                </a:lnTo>
                <a:lnTo>
                  <a:pt x="11049" y="107187"/>
                </a:lnTo>
                <a:lnTo>
                  <a:pt x="17145" y="105537"/>
                </a:lnTo>
                <a:lnTo>
                  <a:pt x="19812" y="100837"/>
                </a:lnTo>
                <a:lnTo>
                  <a:pt x="45846" y="56206"/>
                </a:lnTo>
                <a:lnTo>
                  <a:pt x="45847" y="19558"/>
                </a:lnTo>
                <a:lnTo>
                  <a:pt x="67159" y="19558"/>
                </a:lnTo>
                <a:lnTo>
                  <a:pt x="55753" y="0"/>
                </a:lnTo>
                <a:close/>
              </a:path>
              <a:path w="111760" h="457200">
                <a:moveTo>
                  <a:pt x="67159" y="19558"/>
                </a:moveTo>
                <a:lnTo>
                  <a:pt x="65659" y="19558"/>
                </a:lnTo>
                <a:lnTo>
                  <a:pt x="65659" y="56206"/>
                </a:lnTo>
                <a:lnTo>
                  <a:pt x="91693" y="100837"/>
                </a:lnTo>
                <a:lnTo>
                  <a:pt x="94361" y="105537"/>
                </a:lnTo>
                <a:lnTo>
                  <a:pt x="100457" y="107187"/>
                </a:lnTo>
                <a:lnTo>
                  <a:pt x="105156" y="104393"/>
                </a:lnTo>
                <a:lnTo>
                  <a:pt x="109982" y="101600"/>
                </a:lnTo>
                <a:lnTo>
                  <a:pt x="111506" y="95503"/>
                </a:lnTo>
                <a:lnTo>
                  <a:pt x="108712" y="90804"/>
                </a:lnTo>
                <a:lnTo>
                  <a:pt x="67159" y="19558"/>
                </a:lnTo>
                <a:close/>
              </a:path>
              <a:path w="111760" h="457200">
                <a:moveTo>
                  <a:pt x="55753" y="39224"/>
                </a:moveTo>
                <a:lnTo>
                  <a:pt x="45847" y="56206"/>
                </a:lnTo>
                <a:lnTo>
                  <a:pt x="45847" y="60960"/>
                </a:lnTo>
                <a:lnTo>
                  <a:pt x="65659" y="60960"/>
                </a:lnTo>
                <a:lnTo>
                  <a:pt x="65659" y="56206"/>
                </a:lnTo>
                <a:lnTo>
                  <a:pt x="55753" y="39224"/>
                </a:lnTo>
                <a:close/>
              </a:path>
              <a:path w="111760" h="457200">
                <a:moveTo>
                  <a:pt x="65659" y="19558"/>
                </a:moveTo>
                <a:lnTo>
                  <a:pt x="45847" y="19558"/>
                </a:lnTo>
                <a:lnTo>
                  <a:pt x="45847" y="56206"/>
                </a:lnTo>
                <a:lnTo>
                  <a:pt x="55753" y="39224"/>
                </a:lnTo>
                <a:lnTo>
                  <a:pt x="47243" y="24637"/>
                </a:lnTo>
                <a:lnTo>
                  <a:pt x="65659" y="24637"/>
                </a:lnTo>
                <a:lnTo>
                  <a:pt x="65659" y="19558"/>
                </a:lnTo>
                <a:close/>
              </a:path>
              <a:path w="111760" h="457200">
                <a:moveTo>
                  <a:pt x="65659" y="24637"/>
                </a:moveTo>
                <a:lnTo>
                  <a:pt x="64262" y="24637"/>
                </a:lnTo>
                <a:lnTo>
                  <a:pt x="55753" y="39224"/>
                </a:lnTo>
                <a:lnTo>
                  <a:pt x="65659" y="56206"/>
                </a:lnTo>
                <a:lnTo>
                  <a:pt x="65659" y="24637"/>
                </a:lnTo>
                <a:close/>
              </a:path>
              <a:path w="111760" h="457200">
                <a:moveTo>
                  <a:pt x="64262" y="24637"/>
                </a:moveTo>
                <a:lnTo>
                  <a:pt x="47243" y="24637"/>
                </a:lnTo>
                <a:lnTo>
                  <a:pt x="55753" y="39224"/>
                </a:lnTo>
                <a:lnTo>
                  <a:pt x="64262" y="24637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005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BA6B71D-C881-BE4F-3556-8A1817175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05" y="0"/>
            <a:ext cx="10046590" cy="6858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9B06C5B3-557C-746E-DAFC-AD096ED5CC62}"/>
              </a:ext>
            </a:extLst>
          </p:cNvPr>
          <p:cNvSpPr txBox="1"/>
          <p:nvPr/>
        </p:nvSpPr>
        <p:spPr>
          <a:xfrm>
            <a:off x="2715683" y="828433"/>
            <a:ext cx="1502551" cy="692497"/>
          </a:xfrm>
          <a:prstGeom prst="rect">
            <a:avLst/>
          </a:prstGeom>
          <a:solidFill>
            <a:srgbClr val="F4B08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050" b="1" spc="5" dirty="0">
                <a:solidFill>
                  <a:srgbClr val="171717"/>
                </a:solidFill>
                <a:latin typeface="微软雅黑"/>
                <a:cs typeface="微软雅黑"/>
              </a:rPr>
              <a:t>通过</a:t>
            </a:r>
            <a:endParaRPr sz="1050" dirty="0">
              <a:latin typeface="微软雅黑"/>
              <a:cs typeface="微软雅黑"/>
            </a:endParaRPr>
          </a:p>
          <a:p>
            <a:pPr marL="91440">
              <a:lnSpc>
                <a:spcPct val="100000"/>
              </a:lnSpc>
              <a:spcBef>
                <a:spcPts val="1260"/>
              </a:spcBef>
            </a:pPr>
            <a:r>
              <a:rPr sz="1050" dirty="0" err="1">
                <a:solidFill>
                  <a:srgbClr val="171717"/>
                </a:solidFill>
                <a:latin typeface="微软雅黑"/>
                <a:cs typeface="微软雅黑"/>
              </a:rPr>
              <a:t>费用</a:t>
            </a:r>
            <a:r>
              <a:rPr sz="1050" dirty="0">
                <a:solidFill>
                  <a:srgbClr val="171717"/>
                </a:solidFill>
                <a:latin typeface="微软雅黑"/>
              </a:rPr>
              <a:t>-&gt;</a:t>
            </a:r>
            <a:r>
              <a:rPr lang="zh-CN" altLang="en-US" sz="1050" dirty="0">
                <a:solidFill>
                  <a:srgbClr val="171717"/>
                </a:solidFill>
                <a:latin typeface="微软雅黑"/>
              </a:rPr>
              <a:t>报销单列表</a:t>
            </a:r>
            <a:endParaRPr sz="1050" dirty="0">
              <a:solidFill>
                <a:srgbClr val="171717"/>
              </a:solidFill>
              <a:latin typeface="微软雅黑"/>
            </a:endParaRPr>
          </a:p>
          <a:p>
            <a:pPr marL="91440">
              <a:lnSpc>
                <a:spcPct val="100000"/>
              </a:lnSpc>
            </a:pPr>
            <a:r>
              <a:rPr sz="1050" spc="5" dirty="0">
                <a:solidFill>
                  <a:srgbClr val="171717"/>
                </a:solidFill>
                <a:latin typeface="微软雅黑"/>
                <a:cs typeface="微软雅黑"/>
              </a:rPr>
              <a:t>查看所有费用</a:t>
            </a:r>
            <a:r>
              <a:rPr sz="1050" spc="-10" dirty="0">
                <a:solidFill>
                  <a:srgbClr val="171717"/>
                </a:solidFill>
                <a:latin typeface="微软雅黑"/>
                <a:cs typeface="微软雅黑"/>
              </a:rPr>
              <a:t>报</a:t>
            </a:r>
            <a:r>
              <a:rPr sz="1050" spc="5" dirty="0">
                <a:solidFill>
                  <a:srgbClr val="171717"/>
                </a:solidFill>
                <a:latin typeface="微软雅黑"/>
                <a:cs typeface="微软雅黑"/>
              </a:rPr>
              <a:t>告</a:t>
            </a:r>
            <a:endParaRPr sz="1050" dirty="0">
              <a:latin typeface="微软雅黑"/>
              <a:cs typeface="微软雅黑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A89F08B9-009C-561F-0A85-763F7A54A24C}"/>
              </a:ext>
            </a:extLst>
          </p:cNvPr>
          <p:cNvSpPr/>
          <p:nvPr/>
        </p:nvSpPr>
        <p:spPr>
          <a:xfrm flipH="1">
            <a:off x="2333318" y="1174682"/>
            <a:ext cx="382365" cy="156467"/>
          </a:xfrm>
          <a:custGeom>
            <a:avLst/>
            <a:gdLst/>
            <a:ahLst/>
            <a:cxnLst/>
            <a:rect l="l" t="t" r="r" b="b"/>
            <a:pathLst>
              <a:path w="342900" h="111760">
                <a:moveTo>
                  <a:pt x="303675" y="55752"/>
                </a:moveTo>
                <a:lnTo>
                  <a:pt x="242062" y="91693"/>
                </a:lnTo>
                <a:lnTo>
                  <a:pt x="237362" y="94361"/>
                </a:lnTo>
                <a:lnTo>
                  <a:pt x="235712" y="100456"/>
                </a:lnTo>
                <a:lnTo>
                  <a:pt x="238506" y="105155"/>
                </a:lnTo>
                <a:lnTo>
                  <a:pt x="241300" y="109981"/>
                </a:lnTo>
                <a:lnTo>
                  <a:pt x="247395" y="111505"/>
                </a:lnTo>
                <a:lnTo>
                  <a:pt x="252094" y="108712"/>
                </a:lnTo>
                <a:lnTo>
                  <a:pt x="325914" y="65658"/>
                </a:lnTo>
                <a:lnTo>
                  <a:pt x="323342" y="65658"/>
                </a:lnTo>
                <a:lnTo>
                  <a:pt x="323342" y="64262"/>
                </a:lnTo>
                <a:lnTo>
                  <a:pt x="318262" y="64262"/>
                </a:lnTo>
                <a:lnTo>
                  <a:pt x="303675" y="55752"/>
                </a:lnTo>
                <a:close/>
              </a:path>
              <a:path w="342900" h="111760">
                <a:moveTo>
                  <a:pt x="286693" y="45846"/>
                </a:moveTo>
                <a:lnTo>
                  <a:pt x="0" y="45846"/>
                </a:lnTo>
                <a:lnTo>
                  <a:pt x="0" y="65658"/>
                </a:lnTo>
                <a:lnTo>
                  <a:pt x="286693" y="65658"/>
                </a:lnTo>
                <a:lnTo>
                  <a:pt x="303675" y="55752"/>
                </a:lnTo>
                <a:lnTo>
                  <a:pt x="286693" y="45846"/>
                </a:lnTo>
                <a:close/>
              </a:path>
              <a:path w="342900" h="111760">
                <a:moveTo>
                  <a:pt x="325914" y="45846"/>
                </a:moveTo>
                <a:lnTo>
                  <a:pt x="323342" y="45846"/>
                </a:lnTo>
                <a:lnTo>
                  <a:pt x="323342" y="65658"/>
                </a:lnTo>
                <a:lnTo>
                  <a:pt x="325914" y="65658"/>
                </a:lnTo>
                <a:lnTo>
                  <a:pt x="342900" y="55752"/>
                </a:lnTo>
                <a:lnTo>
                  <a:pt x="325914" y="45846"/>
                </a:lnTo>
                <a:close/>
              </a:path>
              <a:path w="342900" h="111760">
                <a:moveTo>
                  <a:pt x="318262" y="47243"/>
                </a:moveTo>
                <a:lnTo>
                  <a:pt x="303675" y="55752"/>
                </a:lnTo>
                <a:lnTo>
                  <a:pt x="318262" y="64262"/>
                </a:lnTo>
                <a:lnTo>
                  <a:pt x="318262" y="47243"/>
                </a:lnTo>
                <a:close/>
              </a:path>
              <a:path w="342900" h="111760">
                <a:moveTo>
                  <a:pt x="323342" y="47243"/>
                </a:moveTo>
                <a:lnTo>
                  <a:pt x="318262" y="47243"/>
                </a:lnTo>
                <a:lnTo>
                  <a:pt x="318262" y="64262"/>
                </a:lnTo>
                <a:lnTo>
                  <a:pt x="323342" y="64262"/>
                </a:lnTo>
                <a:lnTo>
                  <a:pt x="323342" y="47243"/>
                </a:lnTo>
                <a:close/>
              </a:path>
              <a:path w="342900" h="111760">
                <a:moveTo>
                  <a:pt x="247395" y="0"/>
                </a:moveTo>
                <a:lnTo>
                  <a:pt x="241300" y="1524"/>
                </a:lnTo>
                <a:lnTo>
                  <a:pt x="238506" y="6350"/>
                </a:lnTo>
                <a:lnTo>
                  <a:pt x="235712" y="11049"/>
                </a:lnTo>
                <a:lnTo>
                  <a:pt x="237362" y="17144"/>
                </a:lnTo>
                <a:lnTo>
                  <a:pt x="242062" y="19812"/>
                </a:lnTo>
                <a:lnTo>
                  <a:pt x="303675" y="55752"/>
                </a:lnTo>
                <a:lnTo>
                  <a:pt x="318262" y="47243"/>
                </a:lnTo>
                <a:lnTo>
                  <a:pt x="323342" y="47243"/>
                </a:lnTo>
                <a:lnTo>
                  <a:pt x="323342" y="45846"/>
                </a:lnTo>
                <a:lnTo>
                  <a:pt x="325914" y="45846"/>
                </a:lnTo>
                <a:lnTo>
                  <a:pt x="252094" y="2793"/>
                </a:lnTo>
                <a:lnTo>
                  <a:pt x="247395" y="0"/>
                </a:lnTo>
                <a:close/>
              </a:path>
            </a:pathLst>
          </a:custGeom>
          <a:solidFill>
            <a:srgbClr val="EC7C30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288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077B3ECC2D472D4F801B692B63C17C4F" ma:contentTypeVersion="14" ma:contentTypeDescription="新建文档。" ma:contentTypeScope="" ma:versionID="bf375166e600cf534531cbd947ccc94c">
  <xsd:schema xmlns:xsd="http://www.w3.org/2001/XMLSchema" xmlns:xs="http://www.w3.org/2001/XMLSchema" xmlns:p="http://schemas.microsoft.com/office/2006/metadata/properties" xmlns:ns2="7b92e24e-c3d5-42e6-8235-8534e96ea53e" xmlns:ns3="b96969ec-5ff1-4347-af5c-40a3182f0072" targetNamespace="http://schemas.microsoft.com/office/2006/metadata/properties" ma:root="true" ma:fieldsID="f16d50ce809c808ac9f3b50a66893433" ns2:_="" ns3:_="">
    <xsd:import namespace="7b92e24e-c3d5-42e6-8235-8534e96ea53e"/>
    <xsd:import namespace="b96969ec-5ff1-4347-af5c-40a3182f00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92e24e-c3d5-42e6-8235-8534e96ea5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图像标记" ma:readOnly="false" ma:fieldId="{5cf76f15-5ced-4ddc-b409-7134ff3c332f}" ma:taxonomyMulti="true" ma:sspId="5ca9a400-a772-45eb-82e2-44407589725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6969ec-5ff1-4347-af5c-40a3182f0072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a52d145-4ebb-4ac7-9dce-05da66cffd46}" ma:internalName="TaxCatchAll" ma:showField="CatchAllData" ma:web="b96969ec-5ff1-4347-af5c-40a3182f00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96969ec-5ff1-4347-af5c-40a3182f0072" xsi:nil="true"/>
    <lcf76f155ced4ddcb4097134ff3c332f xmlns="7b92e24e-c3d5-42e6-8235-8534e96ea53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4404336-D3A0-4B7D-AD8A-E40C89523965}"/>
</file>

<file path=customXml/itemProps2.xml><?xml version="1.0" encoding="utf-8"?>
<ds:datastoreItem xmlns:ds="http://schemas.openxmlformats.org/officeDocument/2006/customXml" ds:itemID="{71136E48-D321-4C62-9E89-B4030A6340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570AE8-9F20-4619-9DDE-237D57A607FC}">
  <ds:schemaRefs>
    <ds:schemaRef ds:uri="http://purl.org/dc/dcmitype/"/>
    <ds:schemaRef ds:uri="http://purl.org/dc/terms/"/>
    <ds:schemaRef ds:uri="7b92e24e-c3d5-42e6-8235-8534e96ea53e"/>
    <ds:schemaRef ds:uri="http://purl.org/dc/elements/1.1/"/>
    <ds:schemaRef ds:uri="http://schemas.microsoft.com/office/2006/metadata/properties"/>
    <ds:schemaRef ds:uri="http://schemas.microsoft.com/office/2006/documentManagement/types"/>
    <ds:schemaRef ds:uri="b96969ec-5ff1-4347-af5c-40a3182f0072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77</Words>
  <Application>Microsoft Macintosh PowerPoint</Application>
  <PresentationFormat>宽屏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微软雅黑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Mary</dc:creator>
  <cp:lastModifiedBy>RenWenjie</cp:lastModifiedBy>
  <cp:revision>3</cp:revision>
  <dcterms:created xsi:type="dcterms:W3CDTF">2022-05-26T16:22:14Z</dcterms:created>
  <dcterms:modified xsi:type="dcterms:W3CDTF">2024-04-23T06:30:52Z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0x0101005CEC2B58E722C34A8B6F120D37FC9757</vt:lpwstr>
  </property>
</Properties>
</file>