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78" r:id="rId4"/>
    <p:sldId id="280" r:id="rId5"/>
    <p:sldId id="281" r:id="rId6"/>
    <p:sldId id="277" r:id="rId7"/>
    <p:sldId id="265" r:id="rId8"/>
    <p:sldId id="266" r:id="rId9"/>
    <p:sldId id="267" r:id="rId10"/>
    <p:sldId id="268" r:id="rId11"/>
    <p:sldId id="269" r:id="rId12"/>
    <p:sldId id="270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0"/>
  </p:normalViewPr>
  <p:slideViewPr>
    <p:cSldViewPr snapToGrid="0" snapToObjects="1">
      <p:cViewPr>
        <p:scale>
          <a:sx n="80" d="100"/>
          <a:sy n="80" d="100"/>
        </p:scale>
        <p:origin x="2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830D2-5D71-8147-A502-41FB31C0BED9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4483-2E59-FB42-8F16-8BCCEB186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25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E50CA-8F5D-48A1-869A-19982A9546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4EF2-51DA-4E29-96CB-42A68A6B76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4EF2-51DA-4E29-96CB-42A68A6B76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483-2E59-FB42-8F16-8BCCEB18689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90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3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09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2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8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77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6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71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9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7502-8D19-CD4E-815A-7F22A2FDA1D2}" type="datetimeFigureOut">
              <a:rPr kumimoji="1" lang="zh-CN" altLang="en-US" smtClean="0"/>
              <a:t>2018/4/7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3E1E-CC36-7446-B875-15316CE9FE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103.png"/><Relationship Id="rId23" Type="http://schemas.openxmlformats.org/officeDocument/2006/relationships/image" Target="../media/image104.png"/><Relationship Id="rId24" Type="http://schemas.openxmlformats.org/officeDocument/2006/relationships/image" Target="../media/image105.png"/><Relationship Id="rId25" Type="http://schemas.openxmlformats.org/officeDocument/2006/relationships/image" Target="../media/image106.png"/><Relationship Id="rId26" Type="http://schemas.openxmlformats.org/officeDocument/2006/relationships/image" Target="../media/image107.png"/><Relationship Id="rId27" Type="http://schemas.openxmlformats.org/officeDocument/2006/relationships/image" Target="../media/image108.png"/><Relationship Id="rId28" Type="http://schemas.openxmlformats.org/officeDocument/2006/relationships/image" Target="../media/image109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30" Type="http://schemas.openxmlformats.org/officeDocument/2006/relationships/image" Target="../media/image111.png"/><Relationship Id="rId31" Type="http://schemas.openxmlformats.org/officeDocument/2006/relationships/image" Target="../media/image112.png"/><Relationship Id="rId32" Type="http://schemas.openxmlformats.org/officeDocument/2006/relationships/image" Target="../media/image113.png"/><Relationship Id="rId9" Type="http://schemas.openxmlformats.org/officeDocument/2006/relationships/image" Target="../media/image90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33" Type="http://schemas.openxmlformats.org/officeDocument/2006/relationships/image" Target="../media/image114.png"/><Relationship Id="rId34" Type="http://schemas.openxmlformats.org/officeDocument/2006/relationships/image" Target="../media/image115.png"/><Relationship Id="rId35" Type="http://schemas.openxmlformats.org/officeDocument/2006/relationships/image" Target="../media/image116.png"/><Relationship Id="rId36" Type="http://schemas.openxmlformats.org/officeDocument/2006/relationships/image" Target="../media/image117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100.png"/><Relationship Id="rId37" Type="http://schemas.openxmlformats.org/officeDocument/2006/relationships/image" Target="../media/image118.png"/><Relationship Id="rId38" Type="http://schemas.openxmlformats.org/officeDocument/2006/relationships/image" Target="../media/image119.png"/></Relationships>
</file>

<file path=ppt/slides/_rels/slide1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62.png"/><Relationship Id="rId47" Type="http://schemas.openxmlformats.org/officeDocument/2006/relationships/image" Target="../media/image163.png"/><Relationship Id="rId48" Type="http://schemas.openxmlformats.org/officeDocument/2006/relationships/image" Target="../media/image164.png"/><Relationship Id="rId49" Type="http://schemas.openxmlformats.org/officeDocument/2006/relationships/image" Target="../media/image165.png"/><Relationship Id="rId20" Type="http://schemas.openxmlformats.org/officeDocument/2006/relationships/image" Target="../media/image137.png"/><Relationship Id="rId21" Type="http://schemas.openxmlformats.org/officeDocument/2006/relationships/image" Target="../media/image101.png"/><Relationship Id="rId22" Type="http://schemas.openxmlformats.org/officeDocument/2006/relationships/image" Target="../media/image138.png"/><Relationship Id="rId23" Type="http://schemas.openxmlformats.org/officeDocument/2006/relationships/image" Target="../media/image139.png"/><Relationship Id="rId24" Type="http://schemas.openxmlformats.org/officeDocument/2006/relationships/image" Target="../media/image140.png"/><Relationship Id="rId25" Type="http://schemas.openxmlformats.org/officeDocument/2006/relationships/image" Target="../media/image141.png"/><Relationship Id="rId26" Type="http://schemas.openxmlformats.org/officeDocument/2006/relationships/image" Target="../media/image142.png"/><Relationship Id="rId27" Type="http://schemas.openxmlformats.org/officeDocument/2006/relationships/image" Target="../media/image143.png"/><Relationship Id="rId28" Type="http://schemas.openxmlformats.org/officeDocument/2006/relationships/image" Target="../media/image144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30" Type="http://schemas.openxmlformats.org/officeDocument/2006/relationships/image" Target="../media/image146.png"/><Relationship Id="rId31" Type="http://schemas.openxmlformats.org/officeDocument/2006/relationships/image" Target="../media/image147.png"/><Relationship Id="rId32" Type="http://schemas.openxmlformats.org/officeDocument/2006/relationships/image" Target="../media/image148.png"/><Relationship Id="rId9" Type="http://schemas.openxmlformats.org/officeDocument/2006/relationships/image" Target="../media/image126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33" Type="http://schemas.openxmlformats.org/officeDocument/2006/relationships/image" Target="../media/image149.png"/><Relationship Id="rId34" Type="http://schemas.openxmlformats.org/officeDocument/2006/relationships/image" Target="../media/image150.png"/><Relationship Id="rId35" Type="http://schemas.openxmlformats.org/officeDocument/2006/relationships/image" Target="../media/image151.png"/><Relationship Id="rId36" Type="http://schemas.openxmlformats.org/officeDocument/2006/relationships/image" Target="../media/image152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37" Type="http://schemas.openxmlformats.org/officeDocument/2006/relationships/image" Target="../media/image153.png"/><Relationship Id="rId38" Type="http://schemas.openxmlformats.org/officeDocument/2006/relationships/image" Target="../media/image154.png"/><Relationship Id="rId39" Type="http://schemas.openxmlformats.org/officeDocument/2006/relationships/image" Target="../media/image155.png"/><Relationship Id="rId40" Type="http://schemas.openxmlformats.org/officeDocument/2006/relationships/image" Target="../media/image156.png"/><Relationship Id="rId41" Type="http://schemas.openxmlformats.org/officeDocument/2006/relationships/image" Target="../media/image157.png"/><Relationship Id="rId42" Type="http://schemas.openxmlformats.org/officeDocument/2006/relationships/image" Target="../media/image158.png"/><Relationship Id="rId43" Type="http://schemas.openxmlformats.org/officeDocument/2006/relationships/image" Target="../media/image159.png"/><Relationship Id="rId44" Type="http://schemas.openxmlformats.org/officeDocument/2006/relationships/image" Target="../media/image160.png"/><Relationship Id="rId45" Type="http://schemas.openxmlformats.org/officeDocument/2006/relationships/image" Target="../media/image161.png"/></Relationships>
</file>

<file path=ppt/slides/_rels/slide12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67.png"/><Relationship Id="rId47" Type="http://schemas.openxmlformats.org/officeDocument/2006/relationships/image" Target="../media/image168.png"/><Relationship Id="rId20" Type="http://schemas.openxmlformats.org/officeDocument/2006/relationships/image" Target="../media/image137.png"/><Relationship Id="rId21" Type="http://schemas.openxmlformats.org/officeDocument/2006/relationships/image" Target="../media/image101.png"/><Relationship Id="rId22" Type="http://schemas.openxmlformats.org/officeDocument/2006/relationships/image" Target="../media/image138.png"/><Relationship Id="rId23" Type="http://schemas.openxmlformats.org/officeDocument/2006/relationships/image" Target="../media/image139.png"/><Relationship Id="rId24" Type="http://schemas.openxmlformats.org/officeDocument/2006/relationships/image" Target="../media/image140.png"/><Relationship Id="rId25" Type="http://schemas.openxmlformats.org/officeDocument/2006/relationships/image" Target="../media/image141.png"/><Relationship Id="rId26" Type="http://schemas.openxmlformats.org/officeDocument/2006/relationships/image" Target="../media/image142.png"/><Relationship Id="rId27" Type="http://schemas.openxmlformats.org/officeDocument/2006/relationships/image" Target="../media/image143.png"/><Relationship Id="rId28" Type="http://schemas.openxmlformats.org/officeDocument/2006/relationships/image" Target="../media/image144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30" Type="http://schemas.openxmlformats.org/officeDocument/2006/relationships/image" Target="../media/image146.png"/><Relationship Id="rId31" Type="http://schemas.openxmlformats.org/officeDocument/2006/relationships/image" Target="../media/image147.png"/><Relationship Id="rId32" Type="http://schemas.openxmlformats.org/officeDocument/2006/relationships/image" Target="../media/image148.png"/><Relationship Id="rId9" Type="http://schemas.openxmlformats.org/officeDocument/2006/relationships/image" Target="../media/image126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33" Type="http://schemas.openxmlformats.org/officeDocument/2006/relationships/image" Target="../media/image149.png"/><Relationship Id="rId34" Type="http://schemas.openxmlformats.org/officeDocument/2006/relationships/image" Target="../media/image150.png"/><Relationship Id="rId35" Type="http://schemas.openxmlformats.org/officeDocument/2006/relationships/image" Target="../media/image151.png"/><Relationship Id="rId36" Type="http://schemas.openxmlformats.org/officeDocument/2006/relationships/image" Target="../media/image152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37" Type="http://schemas.openxmlformats.org/officeDocument/2006/relationships/image" Target="../media/image153.png"/><Relationship Id="rId38" Type="http://schemas.openxmlformats.org/officeDocument/2006/relationships/image" Target="../media/image154.png"/><Relationship Id="rId39" Type="http://schemas.openxmlformats.org/officeDocument/2006/relationships/image" Target="../media/image155.png"/><Relationship Id="rId40" Type="http://schemas.openxmlformats.org/officeDocument/2006/relationships/image" Target="../media/image156.png"/><Relationship Id="rId41" Type="http://schemas.openxmlformats.org/officeDocument/2006/relationships/image" Target="../media/image157.png"/><Relationship Id="rId42" Type="http://schemas.openxmlformats.org/officeDocument/2006/relationships/image" Target="../media/image158.png"/><Relationship Id="rId43" Type="http://schemas.openxmlformats.org/officeDocument/2006/relationships/image" Target="../media/image159.png"/><Relationship Id="rId44" Type="http://schemas.openxmlformats.org/officeDocument/2006/relationships/image" Target="../media/image160.png"/><Relationship Id="rId45" Type="http://schemas.openxmlformats.org/officeDocument/2006/relationships/image" Target="../media/image16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9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37" Type="http://schemas.openxmlformats.org/officeDocument/2006/relationships/image" Target="../media/image35.png"/><Relationship Id="rId38" Type="http://schemas.openxmlformats.org/officeDocument/2006/relationships/image" Target="../media/image36.png"/><Relationship Id="rId39" Type="http://schemas.openxmlformats.org/officeDocument/2006/relationships/image" Target="../media/image37.png"/><Relationship Id="rId40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78442" y="753979"/>
            <a:ext cx="1957137" cy="56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第一章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绪论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8442" y="1684785"/>
            <a:ext cx="1957137" cy="56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第二章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研究现状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>
            <a:stCxn id="11" idx="2"/>
            <a:endCxn id="18" idx="0"/>
          </p:cNvCxnSpPr>
          <p:nvPr/>
        </p:nvCxnSpPr>
        <p:spPr>
          <a:xfrm>
            <a:off x="4957011" y="1315453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84423" y="2976170"/>
            <a:ext cx="1828802" cy="80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第三章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基于集群的分布式轨迹数据管理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4932949" y="2253914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58657" y="3000234"/>
            <a:ext cx="1892968" cy="785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第四章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基于上、下界剪枝的</a:t>
            </a:r>
            <a:r>
              <a:rPr kumimoji="1" lang="en-US" altLang="zh-CN" dirty="0" smtClean="0">
                <a:solidFill>
                  <a:schemeClr val="tx1"/>
                </a:solidFill>
              </a:rPr>
              <a:t>k</a:t>
            </a:r>
            <a:r>
              <a:rPr kumimoji="1" lang="zh-CN" altLang="en-US" dirty="0" smtClean="0">
                <a:solidFill>
                  <a:schemeClr val="tx1"/>
                </a:solidFill>
              </a:rPr>
              <a:t>近邻查询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7443542" y="3785931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497057" y="2992212"/>
            <a:ext cx="1764630" cy="793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第五章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基于下界剪枝的</a:t>
            </a:r>
            <a:r>
              <a:rPr kumimoji="1" lang="en-US" altLang="zh-CN" dirty="0" smtClean="0">
                <a:solidFill>
                  <a:schemeClr val="tx1"/>
                </a:solidFill>
              </a:rPr>
              <a:t>k</a:t>
            </a:r>
            <a:r>
              <a:rPr kumimoji="1" lang="zh-CN" altLang="en-US" dirty="0" smtClean="0">
                <a:solidFill>
                  <a:schemeClr val="tx1"/>
                </a:solidFill>
              </a:rPr>
              <a:t>近邻查询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997119" y="381000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4886" y="4532261"/>
            <a:ext cx="3416968" cy="56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第六章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总结与展望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4997119" y="4162925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2486526" y="2623246"/>
            <a:ext cx="4973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4940971" y="261486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7459579" y="261486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2486527" y="261486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2462464" y="4155268"/>
            <a:ext cx="4973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2478513" y="3793953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731634" y="4824108"/>
            <a:ext cx="103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1609612" y="483411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12" y="4834110"/>
                <a:ext cx="293162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2260299" y="485629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299" y="4856298"/>
                <a:ext cx="293162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2786533" y="485629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33" y="4856299"/>
                <a:ext cx="293162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3418782" y="485629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82" y="4856299"/>
                <a:ext cx="29316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/>
          <p:cNvSpPr txBox="1"/>
          <p:nvPr/>
        </p:nvSpPr>
        <p:spPr>
          <a:xfrm>
            <a:off x="740763" y="3846251"/>
            <a:ext cx="86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2</a:t>
            </a:r>
            <a:endParaRPr lang="zh-CN" altLang="en-US" sz="1400" dirty="0"/>
          </a:p>
        </p:txBody>
      </p:sp>
      <p:cxnSp>
        <p:nvCxnSpPr>
          <p:cNvPr id="108" name="直接连接符 107"/>
          <p:cNvCxnSpPr>
            <a:stCxn id="111" idx="2"/>
            <a:endCxn id="103" idx="0"/>
          </p:cNvCxnSpPr>
          <p:nvPr/>
        </p:nvCxnSpPr>
        <p:spPr>
          <a:xfrm flipH="1">
            <a:off x="1756193" y="4220824"/>
            <a:ext cx="317361" cy="613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11" idx="2"/>
            <a:endCxn id="104" idx="0"/>
          </p:cNvCxnSpPr>
          <p:nvPr/>
        </p:nvCxnSpPr>
        <p:spPr>
          <a:xfrm>
            <a:off x="2073554" y="4220824"/>
            <a:ext cx="333326" cy="6354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1851769" y="4434019"/>
                <a:ext cx="487731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769" y="4434019"/>
                <a:ext cx="487731" cy="381451"/>
              </a:xfrm>
              <a:prstGeom prst="rect">
                <a:avLst/>
              </a:prstGeom>
              <a:blipFill rotWithShape="0">
                <a:blip r:embed="rId6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924235" y="3839373"/>
                <a:ext cx="298637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35" y="3839373"/>
                <a:ext cx="298637" cy="381451"/>
              </a:xfrm>
              <a:prstGeom prst="rect">
                <a:avLst/>
              </a:prstGeom>
              <a:blipFill rotWithShape="0">
                <a:blip r:embed="rId7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/>
          <p:cNvCxnSpPr>
            <a:stCxn id="115" idx="2"/>
            <a:endCxn id="105" idx="0"/>
          </p:cNvCxnSpPr>
          <p:nvPr/>
        </p:nvCxnSpPr>
        <p:spPr>
          <a:xfrm flipH="1">
            <a:off x="2933114" y="4219670"/>
            <a:ext cx="308315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15" idx="2"/>
            <a:endCxn id="106" idx="0"/>
          </p:cNvCxnSpPr>
          <p:nvPr/>
        </p:nvCxnSpPr>
        <p:spPr>
          <a:xfrm>
            <a:off x="3241429" y="4219670"/>
            <a:ext cx="323934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/>
              <p:cNvSpPr txBox="1"/>
              <p:nvPr/>
            </p:nvSpPr>
            <p:spPr>
              <a:xfrm>
                <a:off x="3094848" y="3839373"/>
                <a:ext cx="293162" cy="380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48" y="3839373"/>
                <a:ext cx="293162" cy="380297"/>
              </a:xfrm>
              <a:prstGeom prst="rect">
                <a:avLst/>
              </a:prstGeom>
              <a:blipFill rotWithShape="0">
                <a:blip r:embed="rId8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连接符 115"/>
          <p:cNvCxnSpPr>
            <a:stCxn id="119" idx="2"/>
            <a:endCxn id="111" idx="0"/>
          </p:cNvCxnSpPr>
          <p:nvPr/>
        </p:nvCxnSpPr>
        <p:spPr>
          <a:xfrm flipH="1">
            <a:off x="2073554" y="2925392"/>
            <a:ext cx="536475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9" idx="2"/>
            <a:endCxn id="115" idx="0"/>
          </p:cNvCxnSpPr>
          <p:nvPr/>
        </p:nvCxnSpPr>
        <p:spPr>
          <a:xfrm>
            <a:off x="2610029" y="2925392"/>
            <a:ext cx="631400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/>
              <p:cNvSpPr txBox="1"/>
              <p:nvPr/>
            </p:nvSpPr>
            <p:spPr>
              <a:xfrm>
                <a:off x="2471712" y="3204449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𝟒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12" y="3204449"/>
                <a:ext cx="293162" cy="184666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2463448" y="2740726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10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48" y="2740726"/>
                <a:ext cx="293162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/>
          <p:cNvSpPr txBox="1"/>
          <p:nvPr/>
        </p:nvSpPr>
        <p:spPr>
          <a:xfrm>
            <a:off x="728842" y="2762972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1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/>
              <p:cNvSpPr txBox="1"/>
              <p:nvPr/>
            </p:nvSpPr>
            <p:spPr>
              <a:xfrm>
                <a:off x="3984856" y="485965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56" y="4859659"/>
                <a:ext cx="2931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4605645" y="485629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45" y="4856299"/>
                <a:ext cx="2931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5170335" y="486265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35" y="4862652"/>
                <a:ext cx="29316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083" t="-28889" r="-3333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/>
              <p:cNvSpPr txBox="1"/>
              <p:nvPr/>
            </p:nvSpPr>
            <p:spPr>
              <a:xfrm>
                <a:off x="5898100" y="486265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100" y="4862652"/>
                <a:ext cx="29316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9167" t="-28889" r="-3125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连接符 124"/>
          <p:cNvCxnSpPr>
            <a:stCxn id="128" idx="2"/>
            <a:endCxn id="121" idx="0"/>
          </p:cNvCxnSpPr>
          <p:nvPr/>
        </p:nvCxnSpPr>
        <p:spPr>
          <a:xfrm flipH="1">
            <a:off x="4131437" y="4223856"/>
            <a:ext cx="297978" cy="635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8" idx="2"/>
            <a:endCxn id="122" idx="0"/>
          </p:cNvCxnSpPr>
          <p:nvPr/>
        </p:nvCxnSpPr>
        <p:spPr>
          <a:xfrm>
            <a:off x="4429415" y="4223856"/>
            <a:ext cx="322811" cy="632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4282974" y="4434660"/>
                <a:ext cx="293162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𝟒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974" y="4434660"/>
                <a:ext cx="293162" cy="380810"/>
              </a:xfrm>
              <a:prstGeom prst="rect">
                <a:avLst/>
              </a:prstGeom>
              <a:blipFill rotWithShape="0">
                <a:blip r:embed="rId15"/>
                <a:stretch>
                  <a:fillRect t="-1587" r="-416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/>
            </p:nvSpPr>
            <p:spPr>
              <a:xfrm>
                <a:off x="4282834" y="3842405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34" y="3842405"/>
                <a:ext cx="293162" cy="381451"/>
              </a:xfrm>
              <a:prstGeom prst="rect">
                <a:avLst/>
              </a:prstGeom>
              <a:blipFill rotWithShape="0">
                <a:blip r:embed="rId16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连接符 128"/>
          <p:cNvCxnSpPr>
            <a:stCxn id="132" idx="2"/>
            <a:endCxn id="123" idx="0"/>
          </p:cNvCxnSpPr>
          <p:nvPr/>
        </p:nvCxnSpPr>
        <p:spPr>
          <a:xfrm flipH="1">
            <a:off x="5316916" y="4225931"/>
            <a:ext cx="353989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2" idx="2"/>
            <a:endCxn id="124" idx="0"/>
          </p:cNvCxnSpPr>
          <p:nvPr/>
        </p:nvCxnSpPr>
        <p:spPr>
          <a:xfrm>
            <a:off x="5670905" y="4225931"/>
            <a:ext cx="373776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5524324" y="4434660"/>
                <a:ext cx="293162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𝟒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24" y="4434660"/>
                <a:ext cx="293162" cy="380810"/>
              </a:xfrm>
              <a:prstGeom prst="rect">
                <a:avLst/>
              </a:prstGeom>
              <a:blipFill rotWithShape="0">
                <a:blip r:embed="rId17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5524324" y="3840697"/>
                <a:ext cx="293162" cy="385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30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24" y="3840697"/>
                <a:ext cx="293162" cy="385234"/>
              </a:xfrm>
              <a:prstGeom prst="rect">
                <a:avLst/>
              </a:prstGeom>
              <a:blipFill rotWithShape="0">
                <a:blip r:embed="rId18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连接符 132"/>
          <p:cNvCxnSpPr>
            <a:stCxn id="136" idx="2"/>
            <a:endCxn id="128" idx="0"/>
          </p:cNvCxnSpPr>
          <p:nvPr/>
        </p:nvCxnSpPr>
        <p:spPr>
          <a:xfrm flipH="1">
            <a:off x="4429415" y="2938277"/>
            <a:ext cx="594339" cy="9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6" idx="2"/>
            <a:endCxn id="132" idx="0"/>
          </p:cNvCxnSpPr>
          <p:nvPr/>
        </p:nvCxnSpPr>
        <p:spPr>
          <a:xfrm>
            <a:off x="5023754" y="2938277"/>
            <a:ext cx="647151" cy="902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/>
              <p:cNvSpPr txBox="1"/>
              <p:nvPr/>
            </p:nvSpPr>
            <p:spPr>
              <a:xfrm>
                <a:off x="4924779" y="3307880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200" b="1" dirty="0" smtClean="0">
                    <a:solidFill>
                      <a:srgbClr val="FF0000"/>
                    </a:solidFill>
                  </a:rPr>
                  <a:t>8</a:t>
                </a:r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79" y="3307880"/>
                <a:ext cx="293162" cy="184666"/>
              </a:xfrm>
              <a:prstGeom prst="rect">
                <a:avLst/>
              </a:prstGeom>
              <a:blipFill rotWithShape="0">
                <a:blip r:embed="rId19"/>
                <a:stretch>
                  <a:fillRect l="-10417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4877173" y="2753611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22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73" y="2753611"/>
                <a:ext cx="293162" cy="184666"/>
              </a:xfrm>
              <a:prstGeom prst="rect">
                <a:avLst/>
              </a:prstGeom>
              <a:blipFill rotWithShape="0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/>
          <p:cNvSpPr txBox="1"/>
          <p:nvPr/>
        </p:nvSpPr>
        <p:spPr>
          <a:xfrm>
            <a:off x="728842" y="1647347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0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/>
              <p:cNvSpPr txBox="1"/>
              <p:nvPr/>
            </p:nvSpPr>
            <p:spPr>
              <a:xfrm>
                <a:off x="3597472" y="1531179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𝟑𝟐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472" y="1531179"/>
                <a:ext cx="293162" cy="381451"/>
              </a:xfrm>
              <a:prstGeom prst="rect">
                <a:avLst/>
              </a:prstGeom>
              <a:blipFill rotWithShape="0">
                <a:blip r:embed="rId21"/>
                <a:stretch>
                  <a:fillRect l="-2083"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连接符 138"/>
          <p:cNvCxnSpPr>
            <a:stCxn id="138" idx="2"/>
            <a:endCxn id="119" idx="0"/>
          </p:cNvCxnSpPr>
          <p:nvPr/>
        </p:nvCxnSpPr>
        <p:spPr>
          <a:xfrm flipH="1">
            <a:off x="2610029" y="1912630"/>
            <a:ext cx="1134024" cy="828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8" idx="2"/>
            <a:endCxn id="136" idx="0"/>
          </p:cNvCxnSpPr>
          <p:nvPr/>
        </p:nvCxnSpPr>
        <p:spPr>
          <a:xfrm>
            <a:off x="3744053" y="1912630"/>
            <a:ext cx="1279701" cy="840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3595972" y="2068016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𝟏𝟐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72" y="2068016"/>
                <a:ext cx="293162" cy="381451"/>
              </a:xfrm>
              <a:prstGeom prst="rect">
                <a:avLst/>
              </a:prstGeom>
              <a:blipFill rotWithShape="0">
                <a:blip r:embed="rId22"/>
                <a:stretch>
                  <a:fillRect l="-10417" t="-3175" r="-2083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6554777" y="482885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777" y="4828850"/>
                <a:ext cx="293162" cy="276999"/>
              </a:xfrm>
              <a:prstGeom prst="rect">
                <a:avLst/>
              </a:prstGeom>
              <a:blipFill rotWithShape="0">
                <a:blip r:embed="rId23"/>
                <a:stretch>
                  <a:fillRect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7205464" y="485103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464" y="4851038"/>
                <a:ext cx="293162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7731698" y="485103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98" y="4851039"/>
                <a:ext cx="293162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363947" y="485103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947" y="4851039"/>
                <a:ext cx="293162" cy="276999"/>
              </a:xfrm>
              <a:prstGeom prst="rect">
                <a:avLst/>
              </a:prstGeom>
              <a:blipFill rotWithShape="0"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107"/>
          <p:cNvCxnSpPr/>
          <p:nvPr/>
        </p:nvCxnSpPr>
        <p:spPr>
          <a:xfrm flipH="1">
            <a:off x="6701358" y="4116910"/>
            <a:ext cx="317361" cy="711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108"/>
          <p:cNvCxnSpPr/>
          <p:nvPr/>
        </p:nvCxnSpPr>
        <p:spPr>
          <a:xfrm>
            <a:off x="7018719" y="4116910"/>
            <a:ext cx="333326" cy="73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861321" y="433296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21" y="4332961"/>
                <a:ext cx="293162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2083"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6869400" y="3834113"/>
                <a:ext cx="298637" cy="282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00" y="3834113"/>
                <a:ext cx="298637" cy="282797"/>
              </a:xfrm>
              <a:prstGeom prst="rect">
                <a:avLst/>
              </a:prstGeom>
              <a:blipFill rotWithShape="0">
                <a:blip r:embed="rId2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111"/>
          <p:cNvCxnSpPr/>
          <p:nvPr/>
        </p:nvCxnSpPr>
        <p:spPr>
          <a:xfrm flipH="1">
            <a:off x="7878279" y="4111112"/>
            <a:ext cx="308315" cy="739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12"/>
          <p:cNvCxnSpPr/>
          <p:nvPr/>
        </p:nvCxnSpPr>
        <p:spPr>
          <a:xfrm>
            <a:off x="8186594" y="4111112"/>
            <a:ext cx="323934" cy="739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8062287" y="4332961"/>
                <a:ext cx="1633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287" y="4332961"/>
                <a:ext cx="163393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26923" r="-14615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8040013" y="3834113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13" y="3834113"/>
                <a:ext cx="293162" cy="276999"/>
              </a:xfrm>
              <a:prstGeom prst="rect">
                <a:avLst/>
              </a:prstGeom>
              <a:blipFill rotWithShape="0"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115"/>
          <p:cNvCxnSpPr/>
          <p:nvPr/>
        </p:nvCxnSpPr>
        <p:spPr>
          <a:xfrm flipH="1">
            <a:off x="7018719" y="3012465"/>
            <a:ext cx="536475" cy="82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116"/>
          <p:cNvCxnSpPr/>
          <p:nvPr/>
        </p:nvCxnSpPr>
        <p:spPr>
          <a:xfrm>
            <a:off x="7555194" y="3012465"/>
            <a:ext cx="631400" cy="82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424833" y="337561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833" y="3375612"/>
                <a:ext cx="293162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2083"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7408613" y="2735466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13" y="2735466"/>
                <a:ext cx="293162" cy="276999"/>
              </a:xfrm>
              <a:prstGeom prst="rect">
                <a:avLst/>
              </a:prstGeom>
              <a:blipFill rotWithShape="0">
                <a:blip r:embed="rId30"/>
                <a:stretch>
                  <a:fillRect r="-208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8930021" y="485439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021" y="4854399"/>
                <a:ext cx="2931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9550810" y="485103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810" y="4851039"/>
                <a:ext cx="2931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10115500" y="485739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500" y="4857392"/>
                <a:ext cx="29316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083" t="-28889" r="-3333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0843265" y="485739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65" y="4857392"/>
                <a:ext cx="29316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9167" t="-28889" r="-3125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连接符 124"/>
          <p:cNvCxnSpPr/>
          <p:nvPr/>
        </p:nvCxnSpPr>
        <p:spPr>
          <a:xfrm flipH="1">
            <a:off x="9076602" y="4114144"/>
            <a:ext cx="297978" cy="740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25"/>
          <p:cNvCxnSpPr/>
          <p:nvPr/>
        </p:nvCxnSpPr>
        <p:spPr>
          <a:xfrm>
            <a:off x="9374580" y="4114144"/>
            <a:ext cx="322811" cy="7368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9228139" y="431903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139" y="4319038"/>
                <a:ext cx="29316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14583" t="-28889" r="-4583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9227999" y="3837145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99" y="3837145"/>
                <a:ext cx="293162" cy="276999"/>
              </a:xfrm>
              <a:prstGeom prst="rect">
                <a:avLst/>
              </a:prstGeom>
              <a:blipFill rotWithShape="0">
                <a:blip r:embed="rId3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128"/>
          <p:cNvCxnSpPr/>
          <p:nvPr/>
        </p:nvCxnSpPr>
        <p:spPr>
          <a:xfrm flipH="1">
            <a:off x="10262081" y="4112436"/>
            <a:ext cx="353989" cy="7449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29"/>
          <p:cNvCxnSpPr/>
          <p:nvPr/>
        </p:nvCxnSpPr>
        <p:spPr>
          <a:xfrm>
            <a:off x="10616070" y="4112436"/>
            <a:ext cx="373776" cy="7449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10469489" y="431903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89" y="4319038"/>
                <a:ext cx="293162" cy="276999"/>
              </a:xfrm>
              <a:prstGeom prst="rect">
                <a:avLst/>
              </a:prstGeom>
              <a:blipFill rotWithShape="0">
                <a:blip r:embed="rId29"/>
                <a:stretch>
                  <a:fillRect r="-20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0469489" y="3835437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489" y="3835437"/>
                <a:ext cx="293162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26531" t="-28261" r="-3061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132"/>
          <p:cNvCxnSpPr/>
          <p:nvPr/>
        </p:nvCxnSpPr>
        <p:spPr>
          <a:xfrm flipH="1">
            <a:off x="9374580" y="3025350"/>
            <a:ext cx="594339" cy="81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33"/>
          <p:cNvCxnSpPr/>
          <p:nvPr/>
        </p:nvCxnSpPr>
        <p:spPr>
          <a:xfrm>
            <a:off x="9968919" y="3025350"/>
            <a:ext cx="647151" cy="8100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9869944" y="338145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44" y="3381450"/>
                <a:ext cx="293162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12500" t="-28889" r="-4791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9822338" y="274835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338" y="2748351"/>
                <a:ext cx="293162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20833" r="-2291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8542637" y="152591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37" y="1525919"/>
                <a:ext cx="293162" cy="276999"/>
              </a:xfrm>
              <a:prstGeom prst="rect">
                <a:avLst/>
              </a:prstGeom>
              <a:blipFill rotWithShape="0">
                <a:blip r:embed="rId36"/>
                <a:stretch>
                  <a:fillRect r="-41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连接符 138"/>
          <p:cNvCxnSpPr/>
          <p:nvPr/>
        </p:nvCxnSpPr>
        <p:spPr>
          <a:xfrm flipH="1">
            <a:off x="7555194" y="1802918"/>
            <a:ext cx="1134024" cy="9325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39"/>
          <p:cNvCxnSpPr/>
          <p:nvPr/>
        </p:nvCxnSpPr>
        <p:spPr>
          <a:xfrm>
            <a:off x="8689218" y="1802918"/>
            <a:ext cx="1279701" cy="945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8541137" y="2062756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137" y="2062756"/>
                <a:ext cx="293162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12500" t="-28261" r="-4791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2997403" y="4434019"/>
                <a:ext cx="487731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403" y="4434019"/>
                <a:ext cx="487731" cy="381451"/>
              </a:xfrm>
              <a:prstGeom prst="rect">
                <a:avLst/>
              </a:prstGeom>
              <a:blipFill rotWithShape="0">
                <a:blip r:embed="rId38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26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731634" y="3767786"/>
            <a:ext cx="103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1609612" y="3809320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12" y="3809320"/>
                <a:ext cx="293162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2260299" y="3831508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299" y="3831508"/>
                <a:ext cx="293162" cy="215444"/>
              </a:xfrm>
              <a:prstGeom prst="rect">
                <a:avLst/>
              </a:prstGeom>
              <a:blipFill rotWithShape="0"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2755001" y="3831509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001" y="3831509"/>
                <a:ext cx="293162" cy="215444"/>
              </a:xfrm>
              <a:prstGeom prst="rect">
                <a:avLst/>
              </a:prstGeom>
              <a:blipFill rotWithShape="0"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3387250" y="3831509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50" y="3831509"/>
                <a:ext cx="293162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/>
          <p:cNvSpPr txBox="1"/>
          <p:nvPr/>
        </p:nvSpPr>
        <p:spPr>
          <a:xfrm>
            <a:off x="740763" y="2821461"/>
            <a:ext cx="86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2</a:t>
            </a:r>
            <a:endParaRPr lang="zh-CN" altLang="en-US" sz="1400" dirty="0"/>
          </a:p>
        </p:txBody>
      </p:sp>
      <p:cxnSp>
        <p:nvCxnSpPr>
          <p:cNvPr id="108" name="直接连接符 107"/>
          <p:cNvCxnSpPr>
            <a:stCxn id="111" idx="2"/>
            <a:endCxn id="103" idx="0"/>
          </p:cNvCxnSpPr>
          <p:nvPr/>
        </p:nvCxnSpPr>
        <p:spPr>
          <a:xfrm flipH="1">
            <a:off x="1756193" y="3196034"/>
            <a:ext cx="317361" cy="613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11" idx="2"/>
            <a:endCxn id="104" idx="0"/>
          </p:cNvCxnSpPr>
          <p:nvPr/>
        </p:nvCxnSpPr>
        <p:spPr>
          <a:xfrm>
            <a:off x="2073554" y="3196034"/>
            <a:ext cx="333326" cy="6354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1851769" y="3409229"/>
                <a:ext cx="487731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769" y="3409229"/>
                <a:ext cx="487731" cy="381451"/>
              </a:xfrm>
              <a:prstGeom prst="rect">
                <a:avLst/>
              </a:prstGeom>
              <a:blipFill rotWithShape="0">
                <a:blip r:embed="rId7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924235" y="2814583"/>
                <a:ext cx="298637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35" y="2814583"/>
                <a:ext cx="298637" cy="381451"/>
              </a:xfrm>
              <a:prstGeom prst="rect">
                <a:avLst/>
              </a:prstGeom>
              <a:blipFill rotWithShape="0">
                <a:blip r:embed="rId8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/>
          <p:cNvCxnSpPr>
            <a:stCxn id="115" idx="2"/>
            <a:endCxn id="105" idx="0"/>
          </p:cNvCxnSpPr>
          <p:nvPr/>
        </p:nvCxnSpPr>
        <p:spPr>
          <a:xfrm flipH="1">
            <a:off x="2901582" y="3194880"/>
            <a:ext cx="308315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15" idx="2"/>
            <a:endCxn id="106" idx="0"/>
          </p:cNvCxnSpPr>
          <p:nvPr/>
        </p:nvCxnSpPr>
        <p:spPr>
          <a:xfrm>
            <a:off x="3209897" y="3194880"/>
            <a:ext cx="323934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/>
              <p:cNvSpPr txBox="1"/>
              <p:nvPr/>
            </p:nvSpPr>
            <p:spPr>
              <a:xfrm>
                <a:off x="3063316" y="2814583"/>
                <a:ext cx="293162" cy="380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316" y="2814583"/>
                <a:ext cx="293162" cy="380297"/>
              </a:xfrm>
              <a:prstGeom prst="rect">
                <a:avLst/>
              </a:prstGeom>
              <a:blipFill rotWithShape="0">
                <a:blip r:embed="rId9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连接符 115"/>
          <p:cNvCxnSpPr>
            <a:stCxn id="119" idx="2"/>
            <a:endCxn id="111" idx="0"/>
          </p:cNvCxnSpPr>
          <p:nvPr/>
        </p:nvCxnSpPr>
        <p:spPr>
          <a:xfrm flipH="1">
            <a:off x="2073554" y="1900602"/>
            <a:ext cx="536475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9" idx="2"/>
            <a:endCxn id="115" idx="0"/>
          </p:cNvCxnSpPr>
          <p:nvPr/>
        </p:nvCxnSpPr>
        <p:spPr>
          <a:xfrm>
            <a:off x="2610029" y="1900602"/>
            <a:ext cx="599868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/>
              <p:cNvSpPr txBox="1"/>
              <p:nvPr/>
            </p:nvSpPr>
            <p:spPr>
              <a:xfrm>
                <a:off x="2471712" y="2179659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12" y="2179659"/>
                <a:ext cx="293162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2463448" y="1715936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10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48" y="1715936"/>
                <a:ext cx="293162" cy="184666"/>
              </a:xfrm>
              <a:prstGeom prst="rect">
                <a:avLst/>
              </a:prstGeom>
              <a:blipFill rotWithShape="0"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/>
          <p:cNvSpPr txBox="1"/>
          <p:nvPr/>
        </p:nvSpPr>
        <p:spPr>
          <a:xfrm>
            <a:off x="728842" y="1738182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1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/>
              <p:cNvSpPr txBox="1"/>
              <p:nvPr/>
            </p:nvSpPr>
            <p:spPr>
              <a:xfrm>
                <a:off x="3984856" y="3834869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56" y="3834869"/>
                <a:ext cx="293162" cy="215444"/>
              </a:xfrm>
              <a:prstGeom prst="rect">
                <a:avLst/>
              </a:prstGeom>
              <a:blipFill rotWithShape="0">
                <a:blip r:embed="rId1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4605645" y="3831509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45" y="3831509"/>
                <a:ext cx="293162" cy="215444"/>
              </a:xfrm>
              <a:prstGeom prst="rect">
                <a:avLst/>
              </a:prstGeom>
              <a:blipFill rotWithShape="0"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5170335" y="3837862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 smtClean="0"/>
                  <a:t>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35" y="3837862"/>
                <a:ext cx="293162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20833" t="-28571" r="-2083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/>
              <p:cNvSpPr txBox="1"/>
              <p:nvPr/>
            </p:nvSpPr>
            <p:spPr>
              <a:xfrm>
                <a:off x="5898100" y="3837862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100" y="3837862"/>
                <a:ext cx="293162" cy="215444"/>
              </a:xfrm>
              <a:prstGeom prst="rect">
                <a:avLst/>
              </a:prstGeom>
              <a:blipFill rotWithShape="0">
                <a:blip r:embed="rId15"/>
                <a:stretch>
                  <a:fillRect l="-22917" t="-28571" r="-2083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连接符 124"/>
          <p:cNvCxnSpPr>
            <a:stCxn id="128" idx="2"/>
            <a:endCxn id="121" idx="0"/>
          </p:cNvCxnSpPr>
          <p:nvPr/>
        </p:nvCxnSpPr>
        <p:spPr>
          <a:xfrm flipH="1">
            <a:off x="4131437" y="3199066"/>
            <a:ext cx="297978" cy="635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8" idx="2"/>
            <a:endCxn id="122" idx="0"/>
          </p:cNvCxnSpPr>
          <p:nvPr/>
        </p:nvCxnSpPr>
        <p:spPr>
          <a:xfrm>
            <a:off x="4429415" y="3199066"/>
            <a:ext cx="322811" cy="632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4282974" y="3409870"/>
                <a:ext cx="293162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974" y="3409870"/>
                <a:ext cx="293162" cy="380810"/>
              </a:xfrm>
              <a:prstGeom prst="rect">
                <a:avLst/>
              </a:prstGeom>
              <a:blipFill rotWithShape="0">
                <a:blip r:embed="rId16"/>
                <a:stretch>
                  <a:fillRect t="-1587" r="-416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/>
            </p:nvSpPr>
            <p:spPr>
              <a:xfrm>
                <a:off x="4282834" y="2817615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34" y="2817615"/>
                <a:ext cx="293162" cy="381451"/>
              </a:xfrm>
              <a:prstGeom prst="rect">
                <a:avLst/>
              </a:prstGeom>
              <a:blipFill rotWithShape="0">
                <a:blip r:embed="rId17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连接符 128"/>
          <p:cNvCxnSpPr>
            <a:stCxn id="132" idx="2"/>
            <a:endCxn id="123" idx="0"/>
          </p:cNvCxnSpPr>
          <p:nvPr/>
        </p:nvCxnSpPr>
        <p:spPr>
          <a:xfrm flipH="1">
            <a:off x="5316916" y="3201141"/>
            <a:ext cx="353989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2" idx="2"/>
            <a:endCxn id="124" idx="0"/>
          </p:cNvCxnSpPr>
          <p:nvPr/>
        </p:nvCxnSpPr>
        <p:spPr>
          <a:xfrm>
            <a:off x="5670905" y="3201141"/>
            <a:ext cx="373776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5524324" y="3409870"/>
                <a:ext cx="293162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24" y="3409870"/>
                <a:ext cx="293162" cy="380810"/>
              </a:xfrm>
              <a:prstGeom prst="rect">
                <a:avLst/>
              </a:prstGeom>
              <a:blipFill rotWithShape="0">
                <a:blip r:embed="rId18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5524324" y="2815907"/>
                <a:ext cx="293162" cy="385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30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24" y="2815907"/>
                <a:ext cx="293162" cy="385234"/>
              </a:xfrm>
              <a:prstGeom prst="rect">
                <a:avLst/>
              </a:prstGeom>
              <a:blipFill rotWithShape="0">
                <a:blip r:embed="rId19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连接符 132"/>
          <p:cNvCxnSpPr>
            <a:stCxn id="136" idx="2"/>
            <a:endCxn id="128" idx="0"/>
          </p:cNvCxnSpPr>
          <p:nvPr/>
        </p:nvCxnSpPr>
        <p:spPr>
          <a:xfrm flipH="1">
            <a:off x="4429415" y="1913487"/>
            <a:ext cx="594339" cy="9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6" idx="2"/>
            <a:endCxn id="132" idx="0"/>
          </p:cNvCxnSpPr>
          <p:nvPr/>
        </p:nvCxnSpPr>
        <p:spPr>
          <a:xfrm>
            <a:off x="5023754" y="1913487"/>
            <a:ext cx="647151" cy="902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/>
              <p:cNvSpPr txBox="1"/>
              <p:nvPr/>
            </p:nvSpPr>
            <p:spPr>
              <a:xfrm>
                <a:off x="4924779" y="2220026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200" dirty="0" smtClean="0">
                    <a:solidFill>
                      <a:srgbClr val="FF0000"/>
                    </a:solidFill>
                  </a:rPr>
                  <a:t>8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79" y="2220026"/>
                <a:ext cx="293162" cy="184666"/>
              </a:xfrm>
              <a:prstGeom prst="rect">
                <a:avLst/>
              </a:prstGeom>
              <a:blipFill rotWithShape="0">
                <a:blip r:embed="rId20"/>
                <a:stretch>
                  <a:fillRect l="-10417" t="-266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4877173" y="1728821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22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73" y="1728821"/>
                <a:ext cx="293162" cy="184666"/>
              </a:xfrm>
              <a:prstGeom prst="rect">
                <a:avLst/>
              </a:prstGeom>
              <a:blipFill rotWithShape="0"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/>
          <p:cNvSpPr txBox="1"/>
          <p:nvPr/>
        </p:nvSpPr>
        <p:spPr>
          <a:xfrm>
            <a:off x="728842" y="622557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0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/>
              <p:cNvSpPr txBox="1"/>
              <p:nvPr/>
            </p:nvSpPr>
            <p:spPr>
              <a:xfrm>
                <a:off x="3597472" y="506389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472" y="506389"/>
                <a:ext cx="293162" cy="381451"/>
              </a:xfrm>
              <a:prstGeom prst="rect">
                <a:avLst/>
              </a:prstGeom>
              <a:blipFill rotWithShape="0">
                <a:blip r:embed="rId22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连接符 138"/>
          <p:cNvCxnSpPr>
            <a:stCxn id="138" idx="2"/>
            <a:endCxn id="119" idx="0"/>
          </p:cNvCxnSpPr>
          <p:nvPr/>
        </p:nvCxnSpPr>
        <p:spPr>
          <a:xfrm flipH="1">
            <a:off x="2610029" y="887840"/>
            <a:ext cx="1134024" cy="828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8" idx="2"/>
            <a:endCxn id="136" idx="0"/>
          </p:cNvCxnSpPr>
          <p:nvPr/>
        </p:nvCxnSpPr>
        <p:spPr>
          <a:xfrm>
            <a:off x="3744053" y="887840"/>
            <a:ext cx="1279701" cy="840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3595972" y="1043226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72" y="1043226"/>
                <a:ext cx="293162" cy="381451"/>
              </a:xfrm>
              <a:prstGeom prst="rect">
                <a:avLst/>
              </a:prstGeom>
              <a:blipFill rotWithShape="0">
                <a:blip r:embed="rId23"/>
                <a:stretch>
                  <a:fillRect l="-8333" t="-3175" r="-18750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2965871" y="3409229"/>
                <a:ext cx="487731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871" y="3409229"/>
                <a:ext cx="487731" cy="381451"/>
              </a:xfrm>
              <a:prstGeom prst="rect">
                <a:avLst/>
              </a:prstGeom>
              <a:blipFill rotWithShape="0">
                <a:blip r:embed="rId24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6619539" y="3851814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39" y="3851814"/>
                <a:ext cx="293162" cy="215444"/>
              </a:xfrm>
              <a:prstGeom prst="rect">
                <a:avLst/>
              </a:prstGeom>
              <a:blipFill rotWithShape="0"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7270226" y="3874002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226" y="3874002"/>
                <a:ext cx="293162" cy="215444"/>
              </a:xfrm>
              <a:prstGeom prst="rect">
                <a:avLst/>
              </a:prstGeom>
              <a:blipFill rotWithShape="0">
                <a:blip r:embed="rId2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7796460" y="3874003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460" y="3874003"/>
                <a:ext cx="293162" cy="215444"/>
              </a:xfrm>
              <a:prstGeom prst="rect">
                <a:avLst/>
              </a:prstGeom>
              <a:blipFill rotWithShape="0">
                <a:blip r:embed="rId2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8428709" y="3874003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709" y="3874003"/>
                <a:ext cx="293162" cy="215444"/>
              </a:xfrm>
              <a:prstGeom prst="rect">
                <a:avLst/>
              </a:prstGeom>
              <a:blipFill rotWithShape="0">
                <a:blip r:embed="rId2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107"/>
          <p:cNvCxnSpPr/>
          <p:nvPr/>
        </p:nvCxnSpPr>
        <p:spPr>
          <a:xfrm flipH="1">
            <a:off x="6766120" y="3238528"/>
            <a:ext cx="317361" cy="613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108"/>
          <p:cNvCxnSpPr/>
          <p:nvPr/>
        </p:nvCxnSpPr>
        <p:spPr>
          <a:xfrm>
            <a:off x="7083481" y="3238528"/>
            <a:ext cx="333326" cy="6354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6861696" y="3451723"/>
                <a:ext cx="487731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696" y="3451723"/>
                <a:ext cx="487731" cy="380810"/>
              </a:xfrm>
              <a:prstGeom prst="rect">
                <a:avLst/>
              </a:prstGeom>
              <a:blipFill rotWithShape="0">
                <a:blip r:embed="rId28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6934162" y="2857077"/>
                <a:ext cx="298637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8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62" y="2857077"/>
                <a:ext cx="298637" cy="381451"/>
              </a:xfrm>
              <a:prstGeom prst="rect">
                <a:avLst/>
              </a:prstGeom>
              <a:blipFill rotWithShape="0">
                <a:blip r:embed="rId29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111"/>
          <p:cNvCxnSpPr/>
          <p:nvPr/>
        </p:nvCxnSpPr>
        <p:spPr>
          <a:xfrm flipH="1">
            <a:off x="7943041" y="3237374"/>
            <a:ext cx="308315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112"/>
          <p:cNvCxnSpPr/>
          <p:nvPr/>
        </p:nvCxnSpPr>
        <p:spPr>
          <a:xfrm>
            <a:off x="8251356" y="3237374"/>
            <a:ext cx="323934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8104775" y="2857077"/>
                <a:ext cx="293162" cy="380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75" y="2857077"/>
                <a:ext cx="293162" cy="380297"/>
              </a:xfrm>
              <a:prstGeom prst="rect">
                <a:avLst/>
              </a:prstGeom>
              <a:blipFill rotWithShape="0">
                <a:blip r:embed="rId30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115"/>
          <p:cNvCxnSpPr/>
          <p:nvPr/>
        </p:nvCxnSpPr>
        <p:spPr>
          <a:xfrm flipH="1">
            <a:off x="7083481" y="1943096"/>
            <a:ext cx="536475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16"/>
          <p:cNvCxnSpPr/>
          <p:nvPr/>
        </p:nvCxnSpPr>
        <p:spPr>
          <a:xfrm>
            <a:off x="7619956" y="1943096"/>
            <a:ext cx="631400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7481639" y="2222153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639" y="2222153"/>
                <a:ext cx="293162" cy="184666"/>
              </a:xfrm>
              <a:prstGeom prst="rect">
                <a:avLst/>
              </a:prstGeom>
              <a:blipFill rotWithShape="0">
                <a:blip r:embed="rId31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7473375" y="1758430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9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375" y="1758430"/>
                <a:ext cx="293162" cy="184666"/>
              </a:xfrm>
              <a:prstGeom prst="rect">
                <a:avLst/>
              </a:prstGeom>
              <a:blipFill rotWithShape="0">
                <a:blip r:embed="rId3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8994783" y="3877363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83" y="3877363"/>
                <a:ext cx="293162" cy="215444"/>
              </a:xfrm>
              <a:prstGeom prst="rect">
                <a:avLst/>
              </a:prstGeom>
              <a:blipFill rotWithShape="0">
                <a:blip r:embed="rId3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9615572" y="3874003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72" y="3874003"/>
                <a:ext cx="293162" cy="215444"/>
              </a:xfrm>
              <a:prstGeom prst="rect">
                <a:avLst/>
              </a:prstGeom>
              <a:blipFill rotWithShape="0">
                <a:blip r:embed="rId3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10180262" y="3880356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9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262" y="3880356"/>
                <a:ext cx="293162" cy="215444"/>
              </a:xfrm>
              <a:prstGeom prst="rect">
                <a:avLst/>
              </a:prstGeom>
              <a:blipFill rotWithShape="0"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10908027" y="3880356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027" y="3880356"/>
                <a:ext cx="293162" cy="215444"/>
              </a:xfrm>
              <a:prstGeom prst="rect">
                <a:avLst/>
              </a:prstGeom>
              <a:blipFill rotWithShape="0">
                <a:blip r:embed="rId3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接连接符 124"/>
          <p:cNvCxnSpPr/>
          <p:nvPr/>
        </p:nvCxnSpPr>
        <p:spPr>
          <a:xfrm flipH="1">
            <a:off x="9141364" y="3241560"/>
            <a:ext cx="297978" cy="635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25"/>
          <p:cNvCxnSpPr/>
          <p:nvPr/>
        </p:nvCxnSpPr>
        <p:spPr>
          <a:xfrm>
            <a:off x="9439342" y="3241560"/>
            <a:ext cx="322811" cy="632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/>
              <p:cNvSpPr txBox="1"/>
              <p:nvPr/>
            </p:nvSpPr>
            <p:spPr>
              <a:xfrm>
                <a:off x="9292901" y="3452364"/>
                <a:ext cx="293162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901" y="3452364"/>
                <a:ext cx="293162" cy="380810"/>
              </a:xfrm>
              <a:prstGeom prst="rect">
                <a:avLst/>
              </a:prstGeom>
              <a:blipFill rotWithShape="0">
                <a:blip r:embed="rId36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9292761" y="2860109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761" y="2860109"/>
                <a:ext cx="293162" cy="381451"/>
              </a:xfrm>
              <a:prstGeom prst="rect">
                <a:avLst/>
              </a:prstGeom>
              <a:blipFill rotWithShape="0">
                <a:blip r:embed="rId37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连接符 128"/>
          <p:cNvCxnSpPr/>
          <p:nvPr/>
        </p:nvCxnSpPr>
        <p:spPr>
          <a:xfrm flipH="1">
            <a:off x="10326843" y="3243635"/>
            <a:ext cx="353989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29"/>
          <p:cNvCxnSpPr/>
          <p:nvPr/>
        </p:nvCxnSpPr>
        <p:spPr>
          <a:xfrm>
            <a:off x="10680832" y="3243635"/>
            <a:ext cx="373776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10534251" y="3452364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251" y="3452364"/>
                <a:ext cx="293162" cy="381451"/>
              </a:xfrm>
              <a:prstGeom prst="rect">
                <a:avLst/>
              </a:prstGeom>
              <a:blipFill rotWithShape="0">
                <a:blip r:embed="rId38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/>
              <p:cNvSpPr txBox="1"/>
              <p:nvPr/>
            </p:nvSpPr>
            <p:spPr>
              <a:xfrm>
                <a:off x="10534251" y="2858401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251" y="2858401"/>
                <a:ext cx="293162" cy="381451"/>
              </a:xfrm>
              <a:prstGeom prst="rect">
                <a:avLst/>
              </a:prstGeom>
              <a:blipFill rotWithShape="0">
                <a:blip r:embed="rId39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接连接符 132"/>
          <p:cNvCxnSpPr/>
          <p:nvPr/>
        </p:nvCxnSpPr>
        <p:spPr>
          <a:xfrm flipH="1">
            <a:off x="9439342" y="1955981"/>
            <a:ext cx="594339" cy="9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33"/>
          <p:cNvCxnSpPr/>
          <p:nvPr/>
        </p:nvCxnSpPr>
        <p:spPr>
          <a:xfrm>
            <a:off x="10033681" y="1955981"/>
            <a:ext cx="647151" cy="902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/>
              <p:cNvSpPr txBox="1"/>
              <p:nvPr/>
            </p:nvSpPr>
            <p:spPr>
              <a:xfrm>
                <a:off x="9934706" y="2262520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706" y="2262520"/>
                <a:ext cx="293162" cy="184666"/>
              </a:xfrm>
              <a:prstGeom prst="rect">
                <a:avLst/>
              </a:prstGeom>
              <a:blipFill rotWithShape="0">
                <a:blip r:embed="rId4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/>
              <p:cNvSpPr txBox="1"/>
              <p:nvPr/>
            </p:nvSpPr>
            <p:spPr>
              <a:xfrm>
                <a:off x="9887100" y="1771315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12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100" y="1771315"/>
                <a:ext cx="293162" cy="184666"/>
              </a:xfrm>
              <a:prstGeom prst="rect">
                <a:avLst/>
              </a:prstGeom>
              <a:blipFill rotWithShape="0">
                <a:blip r:embed="rId4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/>
              <p:cNvSpPr txBox="1"/>
              <p:nvPr/>
            </p:nvSpPr>
            <p:spPr>
              <a:xfrm>
                <a:off x="8638931" y="548883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931" y="548883"/>
                <a:ext cx="293162" cy="381451"/>
              </a:xfrm>
              <a:prstGeom prst="rect">
                <a:avLst/>
              </a:prstGeom>
              <a:blipFill rotWithShape="0">
                <a:blip r:embed="rId42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连接符 138"/>
          <p:cNvCxnSpPr/>
          <p:nvPr/>
        </p:nvCxnSpPr>
        <p:spPr>
          <a:xfrm flipH="1">
            <a:off x="7619956" y="930334"/>
            <a:ext cx="1134024" cy="828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39"/>
          <p:cNvCxnSpPr/>
          <p:nvPr/>
        </p:nvCxnSpPr>
        <p:spPr>
          <a:xfrm>
            <a:off x="8753980" y="930334"/>
            <a:ext cx="1279701" cy="840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/>
              <p:cNvSpPr txBox="1"/>
              <p:nvPr/>
            </p:nvSpPr>
            <p:spPr>
              <a:xfrm>
                <a:off x="8605899" y="1085720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899" y="1085720"/>
                <a:ext cx="293162" cy="381451"/>
              </a:xfrm>
              <a:prstGeom prst="rect">
                <a:avLst/>
              </a:prstGeom>
              <a:blipFill rotWithShape="0">
                <a:blip r:embed="rId43"/>
                <a:stretch>
                  <a:fillRect t="-3175" r="-416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/>
              <p:cNvSpPr txBox="1"/>
              <p:nvPr/>
            </p:nvSpPr>
            <p:spPr>
              <a:xfrm>
                <a:off x="8007330" y="3451723"/>
                <a:ext cx="487731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30" y="3451723"/>
                <a:ext cx="487731" cy="381451"/>
              </a:xfrm>
              <a:prstGeom prst="rect">
                <a:avLst/>
              </a:prstGeom>
              <a:blipFill rotWithShape="0">
                <a:blip r:embed="rId44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7137990" y="4580366"/>
                <a:ext cx="4227246" cy="105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Level 2</a:t>
                </a:r>
                <a:r>
                  <a:rPr lang="zh-CN" altLang="en-US" sz="1400" dirty="0" smtClean="0"/>
                  <a:t>：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−4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charset="0"/>
                              </a:rPr>
                              <m:t>−2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−4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54</m:t>
                    </m:r>
                  </m:oMath>
                </a14:m>
                <a:endParaRPr lang="zh-CN" altLang="en-US" sz="1400" dirty="0"/>
              </a:p>
              <a:p>
                <a:endParaRPr lang="zh-CN" altLang="en-US" sz="140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990" y="4580366"/>
                <a:ext cx="4227246" cy="1056508"/>
              </a:xfrm>
              <a:prstGeom prst="rect">
                <a:avLst/>
              </a:prstGeom>
              <a:blipFill rotWithShape="0">
                <a:blip r:embed="rId45"/>
                <a:stretch>
                  <a:fillRect l="-433" t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/>
              <p:cNvSpPr txBox="1"/>
              <p:nvPr/>
            </p:nvSpPr>
            <p:spPr>
              <a:xfrm>
                <a:off x="3744053" y="4550420"/>
                <a:ext cx="307060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Level 1</a:t>
                </a:r>
                <a:r>
                  <a:rPr lang="zh-CN" altLang="en-US" sz="1400" dirty="0" smtClean="0"/>
                  <a:t>：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4+1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−8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89</m:t>
                    </m:r>
                  </m:oMath>
                </a14:m>
                <a:endParaRPr lang="zh-CN" altLang="en-US" sz="140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053" y="4550420"/>
                <a:ext cx="3070601" cy="738664"/>
              </a:xfrm>
              <a:prstGeom prst="rect">
                <a:avLst/>
              </a:prstGeom>
              <a:blipFill rotWithShape="0">
                <a:blip r:embed="rId46"/>
                <a:stretch>
                  <a:fillRect l="-595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725475" y="4330273"/>
                <a:ext cx="2728127" cy="625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Level 0</a:t>
                </a:r>
                <a:r>
                  <a:rPr lang="zh-CN" altLang="en-US" sz="1400" dirty="0" smtClean="0"/>
                  <a:t>：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charset="0"/>
                              </a:rPr>
                              <m:t>32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charset="0"/>
                              </a:rPr>
                              <m:t>21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−12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mr-IN" altLang="zh-CN" sz="1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charset="0"/>
                              </a:rPr>
                              <m:t>−3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mr-IN" altLang="zh-CN" sz="1400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charset="0"/>
                      </a:rPr>
                      <m:t>=101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75" y="4330273"/>
                <a:ext cx="2728127" cy="625620"/>
              </a:xfrm>
              <a:prstGeom prst="rect">
                <a:avLst/>
              </a:prstGeom>
              <a:blipFill rotWithShape="0">
                <a:blip r:embed="rId47"/>
                <a:stretch>
                  <a:fillRect l="-670" t="-2913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文本框 159"/>
          <p:cNvSpPr txBox="1"/>
          <p:nvPr/>
        </p:nvSpPr>
        <p:spPr>
          <a:xfrm>
            <a:off x="3706207" y="4260616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zh-CN" alt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588883" y="4315088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zh-CN" alt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/>
              <p:cNvSpPr txBox="1"/>
              <p:nvPr/>
            </p:nvSpPr>
            <p:spPr>
              <a:xfrm>
                <a:off x="5004015" y="5216995"/>
                <a:ext cx="31636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Total</a:t>
                </a:r>
                <a:r>
                  <a:rPr lang="zh-CN" altLang="en-US" sz="1400" dirty="0" smtClean="0"/>
                  <a:t>：</a:t>
                </a:r>
              </a:p>
              <a:p>
                <a:r>
                  <a:rPr lang="en-US" altLang="zh-CN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SED(HQ,HC)=</a:t>
                </a:r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101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89+54=244</m:t>
                    </m:r>
                  </m:oMath>
                </a14:m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162" name="文本框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15" y="5216995"/>
                <a:ext cx="3163659" cy="738664"/>
              </a:xfrm>
              <a:prstGeom prst="rect">
                <a:avLst/>
              </a:prstGeom>
              <a:blipFill rotWithShape="0">
                <a:blip r:embed="rId48"/>
                <a:stretch>
                  <a:fillRect l="-578" t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/>
              <p:cNvSpPr txBox="1"/>
              <p:nvPr/>
            </p:nvSpPr>
            <p:spPr>
              <a:xfrm>
                <a:off x="2653837" y="6029364"/>
                <a:ext cx="7880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SED(Q,C)=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8−2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6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6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2−3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7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8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9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17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9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13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3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=244</m:t>
                    </m:r>
                  </m:oMath>
                </a14:m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837" y="6029364"/>
                <a:ext cx="7880414" cy="523220"/>
              </a:xfrm>
              <a:prstGeom prst="rect">
                <a:avLst/>
              </a:prstGeom>
              <a:blipFill rotWithShape="0">
                <a:blip r:embed="rId49"/>
                <a:stretch>
                  <a:fillRect l="-232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11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731634" y="3767786"/>
            <a:ext cx="103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1609612" y="3809320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12" y="3809320"/>
                <a:ext cx="293162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2260299" y="3831508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299" y="3831508"/>
                <a:ext cx="293162" cy="215444"/>
              </a:xfrm>
              <a:prstGeom prst="rect">
                <a:avLst/>
              </a:prstGeom>
              <a:blipFill rotWithShape="0"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2755001" y="3831509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001" y="3831509"/>
                <a:ext cx="293162" cy="215444"/>
              </a:xfrm>
              <a:prstGeom prst="rect">
                <a:avLst/>
              </a:prstGeom>
              <a:blipFill rotWithShape="0"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3387250" y="3831509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250" y="3831509"/>
                <a:ext cx="293162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/>
          <p:cNvSpPr txBox="1"/>
          <p:nvPr/>
        </p:nvSpPr>
        <p:spPr>
          <a:xfrm>
            <a:off x="740763" y="2821461"/>
            <a:ext cx="86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2</a:t>
            </a:r>
            <a:endParaRPr lang="zh-CN" altLang="en-US" sz="1400" dirty="0"/>
          </a:p>
        </p:txBody>
      </p:sp>
      <p:cxnSp>
        <p:nvCxnSpPr>
          <p:cNvPr id="108" name="直接连接符 107"/>
          <p:cNvCxnSpPr>
            <a:stCxn id="111" idx="2"/>
            <a:endCxn id="103" idx="0"/>
          </p:cNvCxnSpPr>
          <p:nvPr/>
        </p:nvCxnSpPr>
        <p:spPr>
          <a:xfrm flipH="1">
            <a:off x="1756193" y="3196034"/>
            <a:ext cx="317361" cy="613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11" idx="2"/>
            <a:endCxn id="104" idx="0"/>
          </p:cNvCxnSpPr>
          <p:nvPr/>
        </p:nvCxnSpPr>
        <p:spPr>
          <a:xfrm>
            <a:off x="2073554" y="3196034"/>
            <a:ext cx="333326" cy="6354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1851769" y="3409229"/>
                <a:ext cx="487731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769" y="3409229"/>
                <a:ext cx="487731" cy="381451"/>
              </a:xfrm>
              <a:prstGeom prst="rect">
                <a:avLst/>
              </a:prstGeom>
              <a:blipFill rotWithShape="0">
                <a:blip r:embed="rId7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924235" y="2814583"/>
                <a:ext cx="298637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35" y="2814583"/>
                <a:ext cx="298637" cy="381451"/>
              </a:xfrm>
              <a:prstGeom prst="rect">
                <a:avLst/>
              </a:prstGeom>
              <a:blipFill rotWithShape="0">
                <a:blip r:embed="rId8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/>
          <p:cNvCxnSpPr>
            <a:stCxn id="115" idx="2"/>
            <a:endCxn id="105" idx="0"/>
          </p:cNvCxnSpPr>
          <p:nvPr/>
        </p:nvCxnSpPr>
        <p:spPr>
          <a:xfrm flipH="1">
            <a:off x="2901582" y="3194880"/>
            <a:ext cx="308315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15" idx="2"/>
            <a:endCxn id="106" idx="0"/>
          </p:cNvCxnSpPr>
          <p:nvPr/>
        </p:nvCxnSpPr>
        <p:spPr>
          <a:xfrm>
            <a:off x="3209897" y="3194880"/>
            <a:ext cx="323934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/>
              <p:cNvSpPr txBox="1"/>
              <p:nvPr/>
            </p:nvSpPr>
            <p:spPr>
              <a:xfrm>
                <a:off x="3063316" y="2814583"/>
                <a:ext cx="293162" cy="380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316" y="2814583"/>
                <a:ext cx="293162" cy="380297"/>
              </a:xfrm>
              <a:prstGeom prst="rect">
                <a:avLst/>
              </a:prstGeom>
              <a:blipFill rotWithShape="0">
                <a:blip r:embed="rId9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连接符 115"/>
          <p:cNvCxnSpPr>
            <a:stCxn id="119" idx="2"/>
            <a:endCxn id="111" idx="0"/>
          </p:cNvCxnSpPr>
          <p:nvPr/>
        </p:nvCxnSpPr>
        <p:spPr>
          <a:xfrm flipH="1">
            <a:off x="2073554" y="1900602"/>
            <a:ext cx="536475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9" idx="2"/>
            <a:endCxn id="115" idx="0"/>
          </p:cNvCxnSpPr>
          <p:nvPr/>
        </p:nvCxnSpPr>
        <p:spPr>
          <a:xfrm>
            <a:off x="2610029" y="1900602"/>
            <a:ext cx="599868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/>
              <p:cNvSpPr txBox="1"/>
              <p:nvPr/>
            </p:nvSpPr>
            <p:spPr>
              <a:xfrm>
                <a:off x="2471712" y="2179659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12" y="2179659"/>
                <a:ext cx="293162" cy="184666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2463448" y="1715936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10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48" y="1715936"/>
                <a:ext cx="293162" cy="184666"/>
              </a:xfrm>
              <a:prstGeom prst="rect">
                <a:avLst/>
              </a:prstGeom>
              <a:blipFill rotWithShape="0"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/>
          <p:cNvSpPr txBox="1"/>
          <p:nvPr/>
        </p:nvSpPr>
        <p:spPr>
          <a:xfrm>
            <a:off x="728842" y="1738182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1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/>
              <p:cNvSpPr txBox="1"/>
              <p:nvPr/>
            </p:nvSpPr>
            <p:spPr>
              <a:xfrm>
                <a:off x="3984856" y="3834869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56" y="3834869"/>
                <a:ext cx="293162" cy="215444"/>
              </a:xfrm>
              <a:prstGeom prst="rect">
                <a:avLst/>
              </a:prstGeom>
              <a:blipFill rotWithShape="0">
                <a:blip r:embed="rId1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4605645" y="3831509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45" y="3831509"/>
                <a:ext cx="293162" cy="215444"/>
              </a:xfrm>
              <a:prstGeom prst="rect">
                <a:avLst/>
              </a:prstGeom>
              <a:blipFill rotWithShape="0"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5170335" y="3837862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 smtClean="0"/>
                  <a:t>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35" y="3837862"/>
                <a:ext cx="293162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20833" t="-28571" r="-2083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/>
              <p:cNvSpPr txBox="1"/>
              <p:nvPr/>
            </p:nvSpPr>
            <p:spPr>
              <a:xfrm>
                <a:off x="5898100" y="3837862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100" y="3837862"/>
                <a:ext cx="293162" cy="215444"/>
              </a:xfrm>
              <a:prstGeom prst="rect">
                <a:avLst/>
              </a:prstGeom>
              <a:blipFill rotWithShape="0">
                <a:blip r:embed="rId15"/>
                <a:stretch>
                  <a:fillRect l="-22917" t="-28571" r="-2083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连接符 124"/>
          <p:cNvCxnSpPr>
            <a:stCxn id="128" idx="2"/>
            <a:endCxn id="121" idx="0"/>
          </p:cNvCxnSpPr>
          <p:nvPr/>
        </p:nvCxnSpPr>
        <p:spPr>
          <a:xfrm flipH="1">
            <a:off x="4131437" y="3199066"/>
            <a:ext cx="297978" cy="635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8" idx="2"/>
            <a:endCxn id="122" idx="0"/>
          </p:cNvCxnSpPr>
          <p:nvPr/>
        </p:nvCxnSpPr>
        <p:spPr>
          <a:xfrm>
            <a:off x="4429415" y="3199066"/>
            <a:ext cx="322811" cy="632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4282974" y="3409870"/>
                <a:ext cx="293162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974" y="3409870"/>
                <a:ext cx="293162" cy="380810"/>
              </a:xfrm>
              <a:prstGeom prst="rect">
                <a:avLst/>
              </a:prstGeom>
              <a:blipFill rotWithShape="0">
                <a:blip r:embed="rId16"/>
                <a:stretch>
                  <a:fillRect t="-1587" r="-416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/>
            </p:nvSpPr>
            <p:spPr>
              <a:xfrm>
                <a:off x="4282834" y="2817615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34" y="2817615"/>
                <a:ext cx="293162" cy="381451"/>
              </a:xfrm>
              <a:prstGeom prst="rect">
                <a:avLst/>
              </a:prstGeom>
              <a:blipFill rotWithShape="0">
                <a:blip r:embed="rId17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连接符 128"/>
          <p:cNvCxnSpPr>
            <a:stCxn id="132" idx="2"/>
            <a:endCxn id="123" idx="0"/>
          </p:cNvCxnSpPr>
          <p:nvPr/>
        </p:nvCxnSpPr>
        <p:spPr>
          <a:xfrm flipH="1">
            <a:off x="5316916" y="3201141"/>
            <a:ext cx="353989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2" idx="2"/>
            <a:endCxn id="124" idx="0"/>
          </p:cNvCxnSpPr>
          <p:nvPr/>
        </p:nvCxnSpPr>
        <p:spPr>
          <a:xfrm>
            <a:off x="5670905" y="3201141"/>
            <a:ext cx="373776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5524324" y="3409870"/>
                <a:ext cx="293162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24" y="3409870"/>
                <a:ext cx="293162" cy="380810"/>
              </a:xfrm>
              <a:prstGeom prst="rect">
                <a:avLst/>
              </a:prstGeom>
              <a:blipFill rotWithShape="0">
                <a:blip r:embed="rId18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5524324" y="2815907"/>
                <a:ext cx="293162" cy="385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30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24" y="2815907"/>
                <a:ext cx="293162" cy="385234"/>
              </a:xfrm>
              <a:prstGeom prst="rect">
                <a:avLst/>
              </a:prstGeom>
              <a:blipFill rotWithShape="0">
                <a:blip r:embed="rId19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连接符 132"/>
          <p:cNvCxnSpPr>
            <a:stCxn id="136" idx="2"/>
            <a:endCxn id="128" idx="0"/>
          </p:cNvCxnSpPr>
          <p:nvPr/>
        </p:nvCxnSpPr>
        <p:spPr>
          <a:xfrm flipH="1">
            <a:off x="4429415" y="1913487"/>
            <a:ext cx="594339" cy="9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6" idx="2"/>
            <a:endCxn id="132" idx="0"/>
          </p:cNvCxnSpPr>
          <p:nvPr/>
        </p:nvCxnSpPr>
        <p:spPr>
          <a:xfrm>
            <a:off x="5023754" y="1913487"/>
            <a:ext cx="647151" cy="902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/>
              <p:cNvSpPr txBox="1"/>
              <p:nvPr/>
            </p:nvSpPr>
            <p:spPr>
              <a:xfrm>
                <a:off x="4924779" y="2220026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200" dirty="0" smtClean="0">
                    <a:solidFill>
                      <a:srgbClr val="FF0000"/>
                    </a:solidFill>
                  </a:rPr>
                  <a:t>8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79" y="2220026"/>
                <a:ext cx="293162" cy="184666"/>
              </a:xfrm>
              <a:prstGeom prst="rect">
                <a:avLst/>
              </a:prstGeom>
              <a:blipFill rotWithShape="0">
                <a:blip r:embed="rId20"/>
                <a:stretch>
                  <a:fillRect l="-10417" t="-266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4877173" y="1728821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22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73" y="1728821"/>
                <a:ext cx="293162" cy="184666"/>
              </a:xfrm>
              <a:prstGeom prst="rect">
                <a:avLst/>
              </a:prstGeom>
              <a:blipFill rotWithShape="0"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/>
          <p:cNvSpPr txBox="1"/>
          <p:nvPr/>
        </p:nvSpPr>
        <p:spPr>
          <a:xfrm>
            <a:off x="728842" y="622557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0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/>
              <p:cNvSpPr txBox="1"/>
              <p:nvPr/>
            </p:nvSpPr>
            <p:spPr>
              <a:xfrm>
                <a:off x="3597472" y="506389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472" y="506389"/>
                <a:ext cx="293162" cy="381451"/>
              </a:xfrm>
              <a:prstGeom prst="rect">
                <a:avLst/>
              </a:prstGeom>
              <a:blipFill rotWithShape="0">
                <a:blip r:embed="rId22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连接符 138"/>
          <p:cNvCxnSpPr>
            <a:stCxn id="138" idx="2"/>
            <a:endCxn id="119" idx="0"/>
          </p:cNvCxnSpPr>
          <p:nvPr/>
        </p:nvCxnSpPr>
        <p:spPr>
          <a:xfrm flipH="1">
            <a:off x="2610029" y="887840"/>
            <a:ext cx="1134024" cy="828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8" idx="2"/>
            <a:endCxn id="136" idx="0"/>
          </p:cNvCxnSpPr>
          <p:nvPr/>
        </p:nvCxnSpPr>
        <p:spPr>
          <a:xfrm>
            <a:off x="3744053" y="887840"/>
            <a:ext cx="1279701" cy="840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3595972" y="1043226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72" y="1043226"/>
                <a:ext cx="293162" cy="381451"/>
              </a:xfrm>
              <a:prstGeom prst="rect">
                <a:avLst/>
              </a:prstGeom>
              <a:blipFill rotWithShape="0">
                <a:blip r:embed="rId23"/>
                <a:stretch>
                  <a:fillRect l="-8333" t="-3175" r="-18750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2965871" y="3409229"/>
                <a:ext cx="487731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871" y="3409229"/>
                <a:ext cx="487731" cy="381451"/>
              </a:xfrm>
              <a:prstGeom prst="rect">
                <a:avLst/>
              </a:prstGeom>
              <a:blipFill rotWithShape="0">
                <a:blip r:embed="rId24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6619539" y="3851814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39" y="3851814"/>
                <a:ext cx="293162" cy="215444"/>
              </a:xfrm>
              <a:prstGeom prst="rect">
                <a:avLst/>
              </a:prstGeom>
              <a:blipFill rotWithShape="0"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7270226" y="3874002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226" y="3874002"/>
                <a:ext cx="293162" cy="215444"/>
              </a:xfrm>
              <a:prstGeom prst="rect">
                <a:avLst/>
              </a:prstGeom>
              <a:blipFill rotWithShape="0">
                <a:blip r:embed="rId2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7796460" y="3874003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460" y="3874003"/>
                <a:ext cx="293162" cy="215444"/>
              </a:xfrm>
              <a:prstGeom prst="rect">
                <a:avLst/>
              </a:prstGeom>
              <a:blipFill rotWithShape="0">
                <a:blip r:embed="rId2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8428709" y="3874003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709" y="3874003"/>
                <a:ext cx="293162" cy="215444"/>
              </a:xfrm>
              <a:prstGeom prst="rect">
                <a:avLst/>
              </a:prstGeom>
              <a:blipFill rotWithShape="0">
                <a:blip r:embed="rId2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107"/>
          <p:cNvCxnSpPr/>
          <p:nvPr/>
        </p:nvCxnSpPr>
        <p:spPr>
          <a:xfrm flipH="1">
            <a:off x="6766120" y="3238528"/>
            <a:ext cx="317361" cy="613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108"/>
          <p:cNvCxnSpPr/>
          <p:nvPr/>
        </p:nvCxnSpPr>
        <p:spPr>
          <a:xfrm>
            <a:off x="7083481" y="3238528"/>
            <a:ext cx="333326" cy="6354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6861696" y="3451723"/>
                <a:ext cx="487731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696" y="3451723"/>
                <a:ext cx="487731" cy="380810"/>
              </a:xfrm>
              <a:prstGeom prst="rect">
                <a:avLst/>
              </a:prstGeom>
              <a:blipFill rotWithShape="0">
                <a:blip r:embed="rId28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6934162" y="2857077"/>
                <a:ext cx="298637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8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62" y="2857077"/>
                <a:ext cx="298637" cy="381451"/>
              </a:xfrm>
              <a:prstGeom prst="rect">
                <a:avLst/>
              </a:prstGeom>
              <a:blipFill rotWithShape="0">
                <a:blip r:embed="rId29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111"/>
          <p:cNvCxnSpPr/>
          <p:nvPr/>
        </p:nvCxnSpPr>
        <p:spPr>
          <a:xfrm flipH="1">
            <a:off x="7943041" y="3237374"/>
            <a:ext cx="308315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112"/>
          <p:cNvCxnSpPr/>
          <p:nvPr/>
        </p:nvCxnSpPr>
        <p:spPr>
          <a:xfrm>
            <a:off x="8251356" y="3237374"/>
            <a:ext cx="323934" cy="6366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8104775" y="2857077"/>
                <a:ext cx="293162" cy="380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75" y="2857077"/>
                <a:ext cx="293162" cy="380297"/>
              </a:xfrm>
              <a:prstGeom prst="rect">
                <a:avLst/>
              </a:prstGeom>
              <a:blipFill rotWithShape="0">
                <a:blip r:embed="rId30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115"/>
          <p:cNvCxnSpPr/>
          <p:nvPr/>
        </p:nvCxnSpPr>
        <p:spPr>
          <a:xfrm flipH="1">
            <a:off x="7083481" y="1943096"/>
            <a:ext cx="536475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16"/>
          <p:cNvCxnSpPr/>
          <p:nvPr/>
        </p:nvCxnSpPr>
        <p:spPr>
          <a:xfrm>
            <a:off x="7619956" y="1943096"/>
            <a:ext cx="631400" cy="913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7481639" y="2222153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639" y="2222153"/>
                <a:ext cx="293162" cy="184666"/>
              </a:xfrm>
              <a:prstGeom prst="rect">
                <a:avLst/>
              </a:prstGeom>
              <a:blipFill rotWithShape="0">
                <a:blip r:embed="rId31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7473375" y="1758430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9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375" y="1758430"/>
                <a:ext cx="293162" cy="184666"/>
              </a:xfrm>
              <a:prstGeom prst="rect">
                <a:avLst/>
              </a:prstGeom>
              <a:blipFill rotWithShape="0">
                <a:blip r:embed="rId3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8994783" y="3877363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83" y="3877363"/>
                <a:ext cx="293162" cy="215444"/>
              </a:xfrm>
              <a:prstGeom prst="rect">
                <a:avLst/>
              </a:prstGeom>
              <a:blipFill rotWithShape="0">
                <a:blip r:embed="rId3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9615572" y="3874003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572" y="3874003"/>
                <a:ext cx="293162" cy="215444"/>
              </a:xfrm>
              <a:prstGeom prst="rect">
                <a:avLst/>
              </a:prstGeom>
              <a:blipFill rotWithShape="0">
                <a:blip r:embed="rId3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10180262" y="3880356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9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262" y="3880356"/>
                <a:ext cx="293162" cy="215444"/>
              </a:xfrm>
              <a:prstGeom prst="rect">
                <a:avLst/>
              </a:prstGeom>
              <a:blipFill rotWithShape="0"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10908027" y="3880356"/>
                <a:ext cx="29316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027" y="3880356"/>
                <a:ext cx="293162" cy="215444"/>
              </a:xfrm>
              <a:prstGeom prst="rect">
                <a:avLst/>
              </a:prstGeom>
              <a:blipFill rotWithShape="0">
                <a:blip r:embed="rId3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接连接符 124"/>
          <p:cNvCxnSpPr/>
          <p:nvPr/>
        </p:nvCxnSpPr>
        <p:spPr>
          <a:xfrm flipH="1">
            <a:off x="9141364" y="3241560"/>
            <a:ext cx="297978" cy="635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25"/>
          <p:cNvCxnSpPr/>
          <p:nvPr/>
        </p:nvCxnSpPr>
        <p:spPr>
          <a:xfrm>
            <a:off x="9439342" y="3241560"/>
            <a:ext cx="322811" cy="632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/>
              <p:cNvSpPr txBox="1"/>
              <p:nvPr/>
            </p:nvSpPr>
            <p:spPr>
              <a:xfrm>
                <a:off x="9292901" y="3452364"/>
                <a:ext cx="293162" cy="380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901" y="3452364"/>
                <a:ext cx="293162" cy="380810"/>
              </a:xfrm>
              <a:prstGeom prst="rect">
                <a:avLst/>
              </a:prstGeom>
              <a:blipFill rotWithShape="0">
                <a:blip r:embed="rId36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9292761" y="2860109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761" y="2860109"/>
                <a:ext cx="293162" cy="381451"/>
              </a:xfrm>
              <a:prstGeom prst="rect">
                <a:avLst/>
              </a:prstGeom>
              <a:blipFill rotWithShape="0">
                <a:blip r:embed="rId37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连接符 128"/>
          <p:cNvCxnSpPr/>
          <p:nvPr/>
        </p:nvCxnSpPr>
        <p:spPr>
          <a:xfrm flipH="1">
            <a:off x="10326843" y="3243635"/>
            <a:ext cx="353989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29"/>
          <p:cNvCxnSpPr/>
          <p:nvPr/>
        </p:nvCxnSpPr>
        <p:spPr>
          <a:xfrm>
            <a:off x="10680832" y="3243635"/>
            <a:ext cx="373776" cy="6367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10534251" y="3452364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251" y="3452364"/>
                <a:ext cx="293162" cy="381451"/>
              </a:xfrm>
              <a:prstGeom prst="rect">
                <a:avLst/>
              </a:prstGeom>
              <a:blipFill rotWithShape="0">
                <a:blip r:embed="rId38"/>
                <a:stretch>
                  <a:fillRect t="-158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/>
              <p:cNvSpPr txBox="1"/>
              <p:nvPr/>
            </p:nvSpPr>
            <p:spPr>
              <a:xfrm>
                <a:off x="10534251" y="2858401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251" y="2858401"/>
                <a:ext cx="293162" cy="381451"/>
              </a:xfrm>
              <a:prstGeom prst="rect">
                <a:avLst/>
              </a:prstGeom>
              <a:blipFill rotWithShape="0">
                <a:blip r:embed="rId39"/>
                <a:stretch>
                  <a:fillRect t="-32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接连接符 132"/>
          <p:cNvCxnSpPr/>
          <p:nvPr/>
        </p:nvCxnSpPr>
        <p:spPr>
          <a:xfrm flipH="1">
            <a:off x="9439342" y="1955981"/>
            <a:ext cx="594339" cy="9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33"/>
          <p:cNvCxnSpPr/>
          <p:nvPr/>
        </p:nvCxnSpPr>
        <p:spPr>
          <a:xfrm>
            <a:off x="10033681" y="1955981"/>
            <a:ext cx="647151" cy="902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/>
              <p:cNvSpPr txBox="1"/>
              <p:nvPr/>
            </p:nvSpPr>
            <p:spPr>
              <a:xfrm>
                <a:off x="9934706" y="2262520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706" y="2262520"/>
                <a:ext cx="293162" cy="184666"/>
              </a:xfrm>
              <a:prstGeom prst="rect">
                <a:avLst/>
              </a:prstGeom>
              <a:blipFill rotWithShape="0">
                <a:blip r:embed="rId4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/>
              <p:cNvSpPr txBox="1"/>
              <p:nvPr/>
            </p:nvSpPr>
            <p:spPr>
              <a:xfrm>
                <a:off x="9887100" y="1771315"/>
                <a:ext cx="2931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12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100" y="1771315"/>
                <a:ext cx="293162" cy="184666"/>
              </a:xfrm>
              <a:prstGeom prst="rect">
                <a:avLst/>
              </a:prstGeom>
              <a:blipFill rotWithShape="0">
                <a:blip r:embed="rId4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/>
              <p:cNvSpPr txBox="1"/>
              <p:nvPr/>
            </p:nvSpPr>
            <p:spPr>
              <a:xfrm>
                <a:off x="8638931" y="548883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21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931" y="548883"/>
                <a:ext cx="293162" cy="381451"/>
              </a:xfrm>
              <a:prstGeom prst="rect">
                <a:avLst/>
              </a:prstGeom>
              <a:blipFill rotWithShape="0">
                <a:blip r:embed="rId42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连接符 138"/>
          <p:cNvCxnSpPr/>
          <p:nvPr/>
        </p:nvCxnSpPr>
        <p:spPr>
          <a:xfrm flipH="1">
            <a:off x="7619956" y="930334"/>
            <a:ext cx="1134024" cy="8280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39"/>
          <p:cNvCxnSpPr/>
          <p:nvPr/>
        </p:nvCxnSpPr>
        <p:spPr>
          <a:xfrm>
            <a:off x="8753980" y="930334"/>
            <a:ext cx="1279701" cy="8409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/>
              <p:cNvSpPr txBox="1"/>
              <p:nvPr/>
            </p:nvSpPr>
            <p:spPr>
              <a:xfrm>
                <a:off x="8605899" y="1085720"/>
                <a:ext cx="293162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899" y="1085720"/>
                <a:ext cx="293162" cy="381451"/>
              </a:xfrm>
              <a:prstGeom prst="rect">
                <a:avLst/>
              </a:prstGeom>
              <a:blipFill rotWithShape="0">
                <a:blip r:embed="rId43"/>
                <a:stretch>
                  <a:fillRect t="-3175" r="-4167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/>
              <p:cNvSpPr txBox="1"/>
              <p:nvPr/>
            </p:nvSpPr>
            <p:spPr>
              <a:xfrm>
                <a:off x="8007330" y="3451723"/>
                <a:ext cx="487731" cy="381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12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altLang="zh-CN" sz="120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30" y="3451723"/>
                <a:ext cx="487731" cy="381451"/>
              </a:xfrm>
              <a:prstGeom prst="rect">
                <a:avLst/>
              </a:prstGeom>
              <a:blipFill rotWithShape="0">
                <a:blip r:embed="rId44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481515" y="4535623"/>
                <a:ext cx="3649922" cy="77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Level 0</a:t>
                </a:r>
                <a:r>
                  <a:rPr lang="zh-CN" altLang="en-US" sz="1400" dirty="0" smtClean="0"/>
                  <a:t>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𝐻𝐿𝐵</m:t>
                        </m:r>
                      </m:e>
                      <m:sub>
                        <m:r>
                          <a:rPr lang="en-US" altLang="zh-CN" sz="14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charset="0"/>
                      </a:rPr>
                      <m:t>=101</m:t>
                    </m:r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r>
                      <a:rPr lang="en-US" altLang="zh-CN" sz="1400" b="0" i="1" dirty="0" smtClean="0">
                        <a:latin typeface="Cambria Math" charset="0"/>
                      </a:rPr>
                      <m:t>100</m:t>
                    </m:r>
                  </m:oMath>
                </a14:m>
                <a:r>
                  <a:rPr lang="en-US" altLang="zh-CN" sz="1400" dirty="0" smtClean="0"/>
                  <a:t>+43-2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400" i="1" dirty="0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dirty="0" smtClean="0">
                            <a:latin typeface="Cambria Math" charset="0"/>
                          </a:rPr>
                          <m:t>100∗43</m:t>
                        </m:r>
                      </m:e>
                    </m:rad>
                    <m:r>
                      <a:rPr lang="en-US" altLang="zh-CN" sz="1400" b="0" i="1" dirty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altLang="zh-CN" sz="1400" b="0" dirty="0" smtClean="0"/>
                  <a:t>112.85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𝐻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4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sz="1400" i="1">
                        <a:latin typeface="Cambria Math" charset="0"/>
                      </a:rPr>
                      <m:t>=101</m:t>
                    </m:r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r>
                      <a:rPr lang="en-US" altLang="zh-CN" sz="1400" b="0" i="1" dirty="0" smtClean="0">
                        <a:latin typeface="Cambria Math" charset="0"/>
                      </a:rPr>
                      <m:t>100</m:t>
                    </m:r>
                  </m:oMath>
                </a14:m>
                <a:r>
                  <a:rPr lang="en-US" altLang="zh-CN" sz="1400" dirty="0"/>
                  <a:t>+43</a:t>
                </a:r>
                <a:r>
                  <a:rPr lang="en-US" altLang="zh-CN" sz="1400" dirty="0" smtClean="0"/>
                  <a:t>+</a:t>
                </a:r>
                <a:r>
                  <a:rPr lang="en-US" altLang="zh-CN" sz="1400" dirty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400" i="1" dirty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dirty="0" smtClean="0">
                            <a:latin typeface="Cambria Math" charset="0"/>
                          </a:rPr>
                          <m:t>100</m:t>
                        </m:r>
                        <m:r>
                          <a:rPr lang="en-US" altLang="zh-CN" sz="1400" i="1" dirty="0">
                            <a:latin typeface="Cambria Math" charset="0"/>
                          </a:rPr>
                          <m:t>∗43</m:t>
                        </m:r>
                      </m:e>
                    </m:rad>
                    <m:r>
                      <a:rPr lang="en-US" altLang="zh-CN" sz="1400" i="1" dirty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altLang="zh-CN" sz="1400" dirty="0" smtClean="0"/>
                  <a:t>375.15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5" y="4535623"/>
                <a:ext cx="3649922" cy="779188"/>
              </a:xfrm>
              <a:prstGeom prst="rect">
                <a:avLst/>
              </a:prstGeom>
              <a:blipFill rotWithShape="0">
                <a:blip r:embed="rId45"/>
                <a:stretch>
                  <a:fillRect l="-501" t="-3125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文本框 159"/>
          <p:cNvSpPr txBox="1"/>
          <p:nvPr/>
        </p:nvSpPr>
        <p:spPr>
          <a:xfrm>
            <a:off x="3706207" y="4260616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zh-CN" alt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588883" y="4315088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zh-CN" altLang="en-US" sz="14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4010845" y="4577106"/>
                <a:ext cx="4240511" cy="77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Level 1</a:t>
                </a:r>
                <a:r>
                  <a:rPr lang="zh-CN" altLang="en-US" sz="1400" dirty="0" smtClean="0"/>
                  <a:t>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𝐻𝐿𝐵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charset="0"/>
                      </a:rPr>
                      <m:t>=101</m:t>
                    </m:r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89</m:t>
                    </m:r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42</m:t>
                    </m:r>
                  </m:oMath>
                </a14:m>
                <a:r>
                  <a:rPr lang="en-US" altLang="zh-CN" sz="1400" dirty="0" smtClean="0"/>
                  <a:t>-2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400" i="1" dirty="0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dirty="0" smtClean="0">
                            <a:latin typeface="Cambria Math" charset="0"/>
                          </a:rPr>
                          <m:t>20∗42</m:t>
                        </m:r>
                      </m:e>
                    </m:rad>
                    <m:r>
                      <a:rPr lang="en-US" altLang="zh-CN" sz="1400" b="0" i="1" dirty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hr-HR" altLang="zh-CN" sz="1400" dirty="0"/>
                  <a:t> 194.03</a:t>
                </a:r>
                <a:endParaRPr lang="en-US" altLang="zh-CN" sz="1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𝐻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charset="0"/>
                      </a:rPr>
                      <m:t>=101</m:t>
                    </m:r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89</m:t>
                    </m:r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r>
                      <a:rPr lang="en-US" altLang="zh-CN" sz="1400" b="0" i="1" smtClean="0">
                        <a:latin typeface="Cambria Math" charset="0"/>
                      </a:rPr>
                      <m:t>20</m:t>
                    </m:r>
                  </m:oMath>
                </a14:m>
                <a:r>
                  <a:rPr lang="en-US" altLang="zh-CN" sz="1400" dirty="0"/>
                  <a:t>+4</a:t>
                </a:r>
                <a:r>
                  <a:rPr lang="en-US" altLang="zh-CN" sz="1400" dirty="0" smtClean="0"/>
                  <a:t>2+</a:t>
                </a:r>
                <a:r>
                  <a:rPr lang="en-US" altLang="zh-CN" sz="1400" dirty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400" i="1" dirty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dirty="0" smtClean="0">
                            <a:latin typeface="Cambria Math" charset="0"/>
                          </a:rPr>
                          <m:t>20</m:t>
                        </m:r>
                        <m:r>
                          <a:rPr lang="en-US" altLang="zh-CN" sz="1400" i="1" dirty="0">
                            <a:latin typeface="Cambria Math" charset="0"/>
                          </a:rPr>
                          <m:t>∗4</m:t>
                        </m:r>
                        <m:r>
                          <a:rPr lang="en-US" altLang="zh-CN" sz="1400" b="0" i="1" dirty="0" smtClean="0">
                            <a:latin typeface="Cambria Math" charset="0"/>
                          </a:rPr>
                          <m:t>2</m:t>
                        </m:r>
                      </m:e>
                    </m:rad>
                    <m:r>
                      <a:rPr lang="en-US" altLang="zh-CN" sz="1400" i="1" dirty="0">
                        <a:latin typeface="Cambria Math" charset="0"/>
                      </a:rPr>
                      <m:t>=</m:t>
                    </m:r>
                  </m:oMath>
                </a14:m>
                <a:r>
                  <a:rPr lang="hr-HR" altLang="zh-CN" sz="1400" dirty="0"/>
                  <a:t> </a:t>
                </a:r>
                <a:r>
                  <a:rPr lang="hr-HR" altLang="zh-CN" sz="1400" dirty="0" smtClean="0"/>
                  <a:t>309.97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45" y="4577106"/>
                <a:ext cx="4240511" cy="779188"/>
              </a:xfrm>
              <a:prstGeom prst="rect">
                <a:avLst/>
              </a:prstGeom>
              <a:blipFill rotWithShape="0">
                <a:blip r:embed="rId46"/>
                <a:stretch>
                  <a:fillRect l="-431" t="-3125"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/>
          <p:cNvSpPr txBox="1"/>
          <p:nvPr/>
        </p:nvSpPr>
        <p:spPr>
          <a:xfrm>
            <a:off x="7831235" y="5633494"/>
            <a:ext cx="248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Level-wise bound </a:t>
            </a:r>
            <a:endParaRPr lang="zh-CN" altLang="en-US" sz="14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/>
              <p:cNvSpPr txBox="1"/>
              <p:nvPr/>
            </p:nvSpPr>
            <p:spPr>
              <a:xfrm>
                <a:off x="1737776" y="5964406"/>
                <a:ext cx="26916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Level 2</a:t>
                </a:r>
                <a:r>
                  <a:rPr lang="zh-CN" altLang="en-US" sz="1400" dirty="0" smtClean="0"/>
                  <a:t>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𝐻𝐿𝐵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charset="0"/>
                      </a:rPr>
                      <m:t>=101</m:t>
                    </m:r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r>
                      <a:rPr lang="en-US" altLang="zh-CN" sz="1400" b="0" i="1" dirty="0" smtClean="0">
                        <a:latin typeface="Cambria Math" charset="0"/>
                      </a:rPr>
                      <m:t>89</m:t>
                    </m:r>
                  </m:oMath>
                </a14:m>
                <a:r>
                  <a:rPr lang="en-US" altLang="zh-CN" sz="1400" dirty="0" smtClean="0"/>
                  <a:t>+54-0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sz="1400" b="0" i="0" dirty="0" smtClean="0">
                        <a:latin typeface="Cambria Math" charset="0"/>
                      </a:rPr>
                      <m:t>244</m:t>
                    </m:r>
                  </m:oMath>
                </a14:m>
                <a:endParaRPr lang="en-US" altLang="zh-CN" sz="1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charset="0"/>
                          </a:rPr>
                          <m:t>𝐻</m:t>
                        </m:r>
                        <m:r>
                          <a:rPr lang="en-US" altLang="zh-CN" sz="1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altLang="zh-CN" sz="1400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charset="0"/>
                      </a:rPr>
                      <m:t>=101</m:t>
                    </m:r>
                    <m:r>
                      <m:rPr>
                        <m:nor/>
                      </m:rPr>
                      <a:rPr lang="en-US" altLang="zh-CN" sz="1400" dirty="0"/>
                      <m:t>+</m:t>
                    </m:r>
                    <m:r>
                      <a:rPr lang="en-US" altLang="zh-CN" sz="1400" b="0" i="1" dirty="0" smtClean="0">
                        <a:latin typeface="Cambria Math" charset="0"/>
                      </a:rPr>
                      <m:t>89</m:t>
                    </m:r>
                  </m:oMath>
                </a14:m>
                <a:r>
                  <a:rPr lang="en-US" altLang="zh-CN" sz="1400" dirty="0" smtClean="0"/>
                  <a:t>+54+0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charset="0"/>
                      </a:rPr>
                      <m:t>=</m:t>
                    </m:r>
                    <m:r>
                      <a:rPr lang="en-US" altLang="zh-CN" sz="1400" b="0" i="0" dirty="0" smtClean="0">
                        <a:latin typeface="Cambria Math" charset="0"/>
                      </a:rPr>
                      <m:t>244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66" name="文本框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776" y="5964406"/>
                <a:ext cx="2691639" cy="738664"/>
              </a:xfrm>
              <a:prstGeom prst="rect">
                <a:avLst/>
              </a:prstGeom>
              <a:blipFill rotWithShape="0">
                <a:blip r:embed="rId47"/>
                <a:stretch>
                  <a:fillRect l="-679" t="-2459" b="-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85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248400" cy="65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87393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25764" y="142940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2987565" y="110884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05153" y="259606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836269" y="1093070"/>
            <a:ext cx="2634" cy="381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682353" y="1434660"/>
            <a:ext cx="2634" cy="493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544207" y="1886608"/>
            <a:ext cx="2634" cy="36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7877834" y="268460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7877511" y="2677118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6978874" y="2755945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>
            <a:off x="7845979" y="2692885"/>
            <a:ext cx="0" cy="72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>
            <a:off x="7856493" y="2606570"/>
            <a:ext cx="2634" cy="79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458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247909" y="4607398"/>
            <a:ext cx="479917" cy="38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782234" y="1031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50733" y="236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真实值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26603" y="384357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98814" y="390138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72384" y="432179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29016" y="4118951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35026" y="4429010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44627" y="4549878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23606" y="4954531"/>
            <a:ext cx="152400" cy="152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824784" y="4568792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1418" y="432704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/>
          <p:cNvCxnSpPr>
            <a:stCxn id="9" idx="6"/>
            <a:endCxn id="8" idx="3"/>
          </p:cNvCxnSpPr>
          <p:nvPr/>
        </p:nvCxnSpPr>
        <p:spPr>
          <a:xfrm flipV="1">
            <a:off x="3087426" y="4249033"/>
            <a:ext cx="363908" cy="25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0" idx="4"/>
            <a:endCxn id="8" idx="4"/>
          </p:cNvCxnSpPr>
          <p:nvPr/>
        </p:nvCxnSpPr>
        <p:spPr>
          <a:xfrm flipH="1" flipV="1">
            <a:off x="3505216" y="4271351"/>
            <a:ext cx="115611" cy="43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1" idx="4"/>
            <a:endCxn id="10" idx="4"/>
          </p:cNvCxnSpPr>
          <p:nvPr/>
        </p:nvCxnSpPr>
        <p:spPr>
          <a:xfrm flipV="1">
            <a:off x="3599806" y="4702278"/>
            <a:ext cx="21021" cy="40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2" idx="5"/>
            <a:endCxn id="7" idx="5"/>
          </p:cNvCxnSpPr>
          <p:nvPr/>
        </p:nvCxnSpPr>
        <p:spPr>
          <a:xfrm flipH="1" flipV="1">
            <a:off x="4795296" y="4444708"/>
            <a:ext cx="152400" cy="24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3" idx="4"/>
            <a:endCxn id="7" idx="1"/>
          </p:cNvCxnSpPr>
          <p:nvPr/>
        </p:nvCxnSpPr>
        <p:spPr>
          <a:xfrm flipH="1" flipV="1">
            <a:off x="4693472" y="4342884"/>
            <a:ext cx="339946" cy="1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三角形 34"/>
          <p:cNvSpPr/>
          <p:nvPr/>
        </p:nvSpPr>
        <p:spPr>
          <a:xfrm>
            <a:off x="3620827" y="3137339"/>
            <a:ext cx="149776" cy="173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三角形 35"/>
          <p:cNvSpPr/>
          <p:nvPr/>
        </p:nvSpPr>
        <p:spPr>
          <a:xfrm>
            <a:off x="4577275" y="3116317"/>
            <a:ext cx="149776" cy="173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连接符 37"/>
          <p:cNvCxnSpPr>
            <a:stCxn id="4" idx="6"/>
            <a:endCxn id="5" idx="6"/>
          </p:cNvCxnSpPr>
          <p:nvPr/>
        </p:nvCxnSpPr>
        <p:spPr>
          <a:xfrm>
            <a:off x="3770603" y="3915579"/>
            <a:ext cx="972211" cy="5780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endCxn id="36" idx="4"/>
          </p:cNvCxnSpPr>
          <p:nvPr/>
        </p:nvCxnSpPr>
        <p:spPr>
          <a:xfrm>
            <a:off x="3702280" y="3248171"/>
            <a:ext cx="1024771" cy="415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024197" y="455670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1</a:t>
            </a:r>
            <a:endParaRPr kumimoji="1" lang="zh-CN" altLang="en-US" baseline="-25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05392" y="458807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2</a:t>
            </a:r>
            <a:endParaRPr kumimoji="1" lang="zh-CN" altLang="en-US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875841" y="285341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</a:t>
            </a:r>
            <a:r>
              <a:rPr kumimoji="1" lang="en-US" altLang="zh-CN" baseline="-25000" dirty="0" smtClean="0"/>
              <a:t>3</a:t>
            </a:r>
            <a:endParaRPr kumimoji="1" lang="zh-CN" altLang="en-US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3956523" y="355265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</a:t>
            </a:r>
            <a:endParaRPr kumimoji="1" lang="zh-CN" altLang="en-US" baseline="-25000" dirty="0"/>
          </a:p>
        </p:txBody>
      </p:sp>
      <p:sp>
        <p:nvSpPr>
          <p:cNvPr id="45" name="椭圆 44"/>
          <p:cNvSpPr/>
          <p:nvPr/>
        </p:nvSpPr>
        <p:spPr>
          <a:xfrm>
            <a:off x="5893744" y="31213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113818" y="447944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73038" y="32737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25438" y="378917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876740" y="263783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069481" y="291125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230845" y="343568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连接符 51"/>
          <p:cNvCxnSpPr>
            <a:endCxn id="45" idx="0"/>
          </p:cNvCxnSpPr>
          <p:nvPr/>
        </p:nvCxnSpPr>
        <p:spPr>
          <a:xfrm>
            <a:off x="5962187" y="2781832"/>
            <a:ext cx="3557" cy="3394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50" idx="4"/>
            <a:endCxn id="47" idx="0"/>
          </p:cNvCxnSpPr>
          <p:nvPr/>
        </p:nvCxnSpPr>
        <p:spPr>
          <a:xfrm>
            <a:off x="6141481" y="3055255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6293881" y="3543830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634975" y="2594994"/>
            <a:ext cx="1599544" cy="1747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377838" y="399535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646778" y="403569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826072" y="416120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018813" y="417913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883928" y="2212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候选集</a:t>
            </a:r>
            <a:endParaRPr kumimoji="1" lang="zh-CN" altLang="en-US" baseline="-25000" dirty="0"/>
          </a:p>
        </p:txBody>
      </p:sp>
      <p:sp>
        <p:nvSpPr>
          <p:cNvPr id="67" name="矩形 66"/>
          <p:cNvSpPr/>
          <p:nvPr/>
        </p:nvSpPr>
        <p:spPr>
          <a:xfrm>
            <a:off x="5784751" y="2637832"/>
            <a:ext cx="914400" cy="13347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211139" y="2916166"/>
            <a:ext cx="6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Top-k</a:t>
            </a:r>
            <a:endParaRPr kumimoji="1" lang="zh-CN" altLang="en-US" baseline="-25000" dirty="0"/>
          </a:p>
        </p:txBody>
      </p:sp>
      <p:sp>
        <p:nvSpPr>
          <p:cNvPr id="69" name="矩形 68"/>
          <p:cNvSpPr/>
          <p:nvPr/>
        </p:nvSpPr>
        <p:spPr>
          <a:xfrm>
            <a:off x="7234518" y="4592487"/>
            <a:ext cx="1496475" cy="891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37058" y="46452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489458" y="47976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897351" y="4734945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794258" y="518317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161810" y="5254897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233528" y="484252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897351" y="4721498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049751" y="495458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8466608" y="521007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542392" y="4193631"/>
            <a:ext cx="111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非候选集</a:t>
            </a:r>
            <a:endParaRPr kumimoji="1"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01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5893744" y="31213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73038" y="327370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346461" y="387170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876740" y="2637832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069481" y="2911255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336102" y="3632755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连接符 51"/>
          <p:cNvCxnSpPr>
            <a:endCxn id="45" idx="0"/>
          </p:cNvCxnSpPr>
          <p:nvPr/>
        </p:nvCxnSpPr>
        <p:spPr>
          <a:xfrm>
            <a:off x="5962187" y="2781832"/>
            <a:ext cx="3557" cy="3394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50" idx="4"/>
            <a:endCxn id="47" idx="0"/>
          </p:cNvCxnSpPr>
          <p:nvPr/>
        </p:nvCxnSpPr>
        <p:spPr>
          <a:xfrm>
            <a:off x="6141481" y="3055255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6414904" y="3772429"/>
            <a:ext cx="3557" cy="2184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242043" y="2884805"/>
            <a:ext cx="3850219" cy="2365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525755" y="427774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767801" y="437187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327553" y="1892816"/>
            <a:ext cx="236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候选集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蓝色代表上界，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红色真实值</a:t>
            </a:r>
            <a:r>
              <a:rPr kumimoji="1" lang="en-US" altLang="zh-CN" dirty="0" smtClean="0"/>
              <a:t>)</a:t>
            </a:r>
            <a:endParaRPr kumimoji="1" lang="zh-CN" altLang="en-US" baseline="-25000" dirty="0"/>
          </a:p>
        </p:txBody>
      </p:sp>
      <p:sp>
        <p:nvSpPr>
          <p:cNvPr id="55" name="椭圆 54"/>
          <p:cNvSpPr/>
          <p:nvPr/>
        </p:nvSpPr>
        <p:spPr>
          <a:xfrm>
            <a:off x="6517715" y="4099074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42431" y="3419436"/>
            <a:ext cx="461665" cy="3001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6750797" y="418423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/>
          <p:cNvCxnSpPr/>
          <p:nvPr/>
        </p:nvCxnSpPr>
        <p:spPr>
          <a:xfrm flipV="1">
            <a:off x="6141481" y="4081094"/>
            <a:ext cx="986281" cy="169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1820987" y="4598335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410183" y="423046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22360" y="452892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819749" y="4130632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390860" y="3962618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412001" y="4258445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连接符 67"/>
          <p:cNvCxnSpPr/>
          <p:nvPr/>
        </p:nvCxnSpPr>
        <p:spPr>
          <a:xfrm>
            <a:off x="1905196" y="4274632"/>
            <a:ext cx="3557" cy="33946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>
            <a:endCxn id="54" idx="0"/>
          </p:cNvCxnSpPr>
          <p:nvPr/>
        </p:nvCxnSpPr>
        <p:spPr>
          <a:xfrm>
            <a:off x="2478626" y="4106618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490803" y="4398119"/>
            <a:ext cx="3557" cy="13080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053903" y="3982062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cxnSp>
        <p:nvCxnSpPr>
          <p:cNvPr id="76" name="直线连接符 75"/>
          <p:cNvCxnSpPr/>
          <p:nvPr/>
        </p:nvCxnSpPr>
        <p:spPr>
          <a:xfrm flipV="1">
            <a:off x="1369502" y="3862280"/>
            <a:ext cx="162413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三角形 17"/>
          <p:cNvSpPr/>
          <p:nvPr/>
        </p:nvSpPr>
        <p:spPr>
          <a:xfrm>
            <a:off x="1443506" y="4918835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连接符 81"/>
          <p:cNvCxnSpPr>
            <a:stCxn id="56" idx="4"/>
            <a:endCxn id="18" idx="0"/>
          </p:cNvCxnSpPr>
          <p:nvPr/>
        </p:nvCxnSpPr>
        <p:spPr>
          <a:xfrm>
            <a:off x="1494360" y="4672926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三角形 82"/>
          <p:cNvSpPr/>
          <p:nvPr/>
        </p:nvSpPr>
        <p:spPr>
          <a:xfrm>
            <a:off x="1848158" y="4992405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连接符 83"/>
          <p:cNvCxnSpPr/>
          <p:nvPr/>
        </p:nvCxnSpPr>
        <p:spPr>
          <a:xfrm>
            <a:off x="1914778" y="4746496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三角形 84"/>
          <p:cNvSpPr/>
          <p:nvPr/>
        </p:nvSpPr>
        <p:spPr>
          <a:xfrm>
            <a:off x="2415722" y="4629797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连接符 85"/>
          <p:cNvCxnSpPr/>
          <p:nvPr/>
        </p:nvCxnSpPr>
        <p:spPr>
          <a:xfrm>
            <a:off x="2482342" y="4383888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244603" y="4402483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901505" y="4491819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2526876" y="4108189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2720241" y="3263513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2716684" y="2995662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2" name="直线连接符 91"/>
          <p:cNvCxnSpPr>
            <a:endCxn id="90" idx="0"/>
          </p:cNvCxnSpPr>
          <p:nvPr/>
        </p:nvCxnSpPr>
        <p:spPr>
          <a:xfrm>
            <a:off x="2788684" y="3139662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三角形 92"/>
          <p:cNvSpPr/>
          <p:nvPr/>
        </p:nvSpPr>
        <p:spPr>
          <a:xfrm>
            <a:off x="2725780" y="3662841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4" name="直线连接符 93"/>
          <p:cNvCxnSpPr/>
          <p:nvPr/>
        </p:nvCxnSpPr>
        <p:spPr>
          <a:xfrm>
            <a:off x="2792400" y="3416932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2868466" y="3141233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3498056" y="3544628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4180606" y="3416932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cxnSp>
        <p:nvCxnSpPr>
          <p:cNvPr id="27" name="直线连接符 26"/>
          <p:cNvCxnSpPr/>
          <p:nvPr/>
        </p:nvCxnSpPr>
        <p:spPr>
          <a:xfrm flipV="1">
            <a:off x="3642056" y="3629457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502380" y="389161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9" name="直线连接符 98"/>
          <p:cNvCxnSpPr/>
          <p:nvPr/>
        </p:nvCxnSpPr>
        <p:spPr>
          <a:xfrm flipV="1">
            <a:off x="3652562" y="3971047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54177" y="3774286"/>
            <a:ext cx="92922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mtClean="0"/>
              <a:t>真实值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206880" y="4121131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cxnSp>
        <p:nvCxnSpPr>
          <p:cNvPr id="103" name="直线连接符 102"/>
          <p:cNvCxnSpPr/>
          <p:nvPr/>
        </p:nvCxnSpPr>
        <p:spPr>
          <a:xfrm flipV="1">
            <a:off x="3668330" y="4333656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三角形 103"/>
          <p:cNvSpPr/>
          <p:nvPr/>
        </p:nvSpPr>
        <p:spPr>
          <a:xfrm>
            <a:off x="3517652" y="4253859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1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3100555" y="804041"/>
            <a:ext cx="0" cy="3794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3100555" y="4585168"/>
            <a:ext cx="5050217" cy="352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657608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472168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381796" y="4621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8" name="直线连接符 97"/>
          <p:cNvCxnSpPr/>
          <p:nvPr/>
        </p:nvCxnSpPr>
        <p:spPr>
          <a:xfrm>
            <a:off x="7378277" y="44458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130550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601302" y="373922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490047" y="337136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713939" y="3669817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600064" y="3271523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470724" y="3103509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703580" y="3399336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连接符 46"/>
          <p:cNvCxnSpPr/>
          <p:nvPr/>
        </p:nvCxnSpPr>
        <p:spPr>
          <a:xfrm>
            <a:off x="4685511" y="3415523"/>
            <a:ext cx="3557" cy="33946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5558490" y="3247509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3782382" y="3539010"/>
            <a:ext cx="3557" cy="13080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V="1">
            <a:off x="6283703" y="2703623"/>
            <a:ext cx="1177155" cy="57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三角形 51"/>
          <p:cNvSpPr/>
          <p:nvPr/>
        </p:nvSpPr>
        <p:spPr>
          <a:xfrm>
            <a:off x="3735085" y="4059726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连接符 52"/>
          <p:cNvCxnSpPr/>
          <p:nvPr/>
        </p:nvCxnSpPr>
        <p:spPr>
          <a:xfrm>
            <a:off x="3801707" y="3829583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三角形 54"/>
          <p:cNvSpPr/>
          <p:nvPr/>
        </p:nvSpPr>
        <p:spPr>
          <a:xfrm>
            <a:off x="4644239" y="4133296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连接符 55"/>
          <p:cNvCxnSpPr/>
          <p:nvPr/>
        </p:nvCxnSpPr>
        <p:spPr>
          <a:xfrm>
            <a:off x="4695093" y="3887387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三角形 58"/>
          <p:cNvSpPr/>
          <p:nvPr/>
        </p:nvSpPr>
        <p:spPr>
          <a:xfrm>
            <a:off x="5511352" y="3770688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连接符 59"/>
          <p:cNvCxnSpPr/>
          <p:nvPr/>
        </p:nvCxnSpPr>
        <p:spPr>
          <a:xfrm>
            <a:off x="5562206" y="3524779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536182" y="3543374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4681820" y="3632710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606740" y="3249080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7266291" y="213638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62734" y="1868537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连接符 67"/>
          <p:cNvCxnSpPr/>
          <p:nvPr/>
        </p:nvCxnSpPr>
        <p:spPr>
          <a:xfrm>
            <a:off x="7334734" y="2012537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三角形 76"/>
          <p:cNvSpPr/>
          <p:nvPr/>
        </p:nvSpPr>
        <p:spPr>
          <a:xfrm>
            <a:off x="7271830" y="2535716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连接符 78"/>
          <p:cNvCxnSpPr/>
          <p:nvPr/>
        </p:nvCxnSpPr>
        <p:spPr>
          <a:xfrm>
            <a:off x="7338450" y="2289807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7414516" y="2014108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385499" y="1138776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4068049" y="1011080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cxnSp>
        <p:nvCxnSpPr>
          <p:cNvPr id="87" name="直线连接符 86"/>
          <p:cNvCxnSpPr/>
          <p:nvPr/>
        </p:nvCxnSpPr>
        <p:spPr>
          <a:xfrm flipV="1">
            <a:off x="3529499" y="1223605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3389823" y="1485758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/>
          <p:cNvCxnSpPr/>
          <p:nvPr/>
        </p:nvCxnSpPr>
        <p:spPr>
          <a:xfrm flipV="1">
            <a:off x="3540005" y="1565195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4141620" y="1368434"/>
            <a:ext cx="92922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mtClean="0"/>
              <a:t>真实值</a:t>
            </a:r>
            <a:endParaRPr kumimoji="1"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094323" y="1715279"/>
            <a:ext cx="7798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cxnSp>
        <p:nvCxnSpPr>
          <p:cNvPr id="109" name="直线连接符 108"/>
          <p:cNvCxnSpPr/>
          <p:nvPr/>
        </p:nvCxnSpPr>
        <p:spPr>
          <a:xfrm flipV="1">
            <a:off x="3555773" y="1927804"/>
            <a:ext cx="715323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三角形 109"/>
          <p:cNvSpPr/>
          <p:nvPr/>
        </p:nvSpPr>
        <p:spPr>
          <a:xfrm>
            <a:off x="3405095" y="1848007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6309856" y="2992984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6290533" y="2725133"/>
            <a:ext cx="144000" cy="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3" name="直线连接符 112"/>
          <p:cNvCxnSpPr/>
          <p:nvPr/>
        </p:nvCxnSpPr>
        <p:spPr>
          <a:xfrm>
            <a:off x="6378299" y="2869133"/>
            <a:ext cx="3557" cy="12385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三角形 113"/>
          <p:cNvSpPr/>
          <p:nvPr/>
        </p:nvSpPr>
        <p:spPr>
          <a:xfrm>
            <a:off x="6331161" y="3392312"/>
            <a:ext cx="108000" cy="108000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直线连接符 114"/>
          <p:cNvCxnSpPr/>
          <p:nvPr/>
        </p:nvCxnSpPr>
        <p:spPr>
          <a:xfrm>
            <a:off x="6382015" y="3146403"/>
            <a:ext cx="3146" cy="24590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6426549" y="2870704"/>
            <a:ext cx="2503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endParaRPr kumimoji="1" lang="zh-CN" alt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8097" y="5896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95303" y="12371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轨迹压缩方法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49105" y="24926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传统时间序列及其改进压缩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22923" y="249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基于路网结构的压缩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29660" y="249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基于语义信息的压缩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36091" y="3869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离线压缩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65307" y="3869412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在线压缩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4690" y="5015930"/>
            <a:ext cx="461665" cy="1654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/>
              <a:t>道格拉斯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普客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33854" y="5015930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离散傅里叶变换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34144" y="501593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小波变换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35731" y="501593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奇异值分解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78764" y="5022612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/>
              <a:t>蓄水池算法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52609" y="5015930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滑动窗口算法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17355" y="3500080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非具体化话算法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50955" y="3500080"/>
            <a:ext cx="461665" cy="21457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MDL</a:t>
            </a:r>
            <a:r>
              <a:rPr kumimoji="1" lang="zh-CN" altLang="en-US" dirty="0" smtClean="0"/>
              <a:t>模型的算法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225651" y="3500080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基于事件模型的算法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040208" y="3500080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基于摘要模型的算法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99154" y="5015930"/>
            <a:ext cx="461665" cy="1983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/>
              <a:t>基于安全区算法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2" idx="2"/>
            <a:endCxn id="3" idx="0"/>
          </p:cNvCxnSpPr>
          <p:nvPr/>
        </p:nvCxnSpPr>
        <p:spPr>
          <a:xfrm flipH="1">
            <a:off x="4326433" y="1606521"/>
            <a:ext cx="2253700" cy="88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" idx="2"/>
            <a:endCxn id="4" idx="0"/>
          </p:cNvCxnSpPr>
          <p:nvPr/>
        </p:nvCxnSpPr>
        <p:spPr>
          <a:xfrm>
            <a:off x="6580133" y="1606521"/>
            <a:ext cx="673869" cy="88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" idx="2"/>
            <a:endCxn id="5" idx="0"/>
          </p:cNvCxnSpPr>
          <p:nvPr/>
        </p:nvCxnSpPr>
        <p:spPr>
          <a:xfrm>
            <a:off x="6580133" y="1606521"/>
            <a:ext cx="3280606" cy="88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3" idx="2"/>
            <a:endCxn id="6" idx="0"/>
          </p:cNvCxnSpPr>
          <p:nvPr/>
        </p:nvCxnSpPr>
        <p:spPr>
          <a:xfrm flipH="1">
            <a:off x="3590089" y="2861976"/>
            <a:ext cx="736344" cy="100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" idx="2"/>
            <a:endCxn id="7" idx="0"/>
          </p:cNvCxnSpPr>
          <p:nvPr/>
        </p:nvCxnSpPr>
        <p:spPr>
          <a:xfrm>
            <a:off x="4326433" y="2861976"/>
            <a:ext cx="1003035" cy="100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6" idx="2"/>
            <a:endCxn id="9" idx="0"/>
          </p:cNvCxnSpPr>
          <p:nvPr/>
        </p:nvCxnSpPr>
        <p:spPr>
          <a:xfrm flipH="1">
            <a:off x="2935523" y="4238744"/>
            <a:ext cx="654566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6" idx="2"/>
            <a:endCxn id="10" idx="0"/>
          </p:cNvCxnSpPr>
          <p:nvPr/>
        </p:nvCxnSpPr>
        <p:spPr>
          <a:xfrm flipH="1">
            <a:off x="3364687" y="4238744"/>
            <a:ext cx="225402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6" idx="2"/>
            <a:endCxn id="11" idx="0"/>
          </p:cNvCxnSpPr>
          <p:nvPr/>
        </p:nvCxnSpPr>
        <p:spPr>
          <a:xfrm>
            <a:off x="3590089" y="4238744"/>
            <a:ext cx="274888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6" idx="2"/>
            <a:endCxn id="12" idx="0"/>
          </p:cNvCxnSpPr>
          <p:nvPr/>
        </p:nvCxnSpPr>
        <p:spPr>
          <a:xfrm>
            <a:off x="3590089" y="4238744"/>
            <a:ext cx="776475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7" idx="2"/>
            <a:endCxn id="15" idx="0"/>
          </p:cNvCxnSpPr>
          <p:nvPr/>
        </p:nvCxnSpPr>
        <p:spPr>
          <a:xfrm flipH="1">
            <a:off x="5009597" y="4238744"/>
            <a:ext cx="319871" cy="78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7" idx="2"/>
            <a:endCxn id="16" idx="0"/>
          </p:cNvCxnSpPr>
          <p:nvPr/>
        </p:nvCxnSpPr>
        <p:spPr>
          <a:xfrm>
            <a:off x="5329468" y="4238744"/>
            <a:ext cx="253974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7" idx="2"/>
            <a:endCxn id="24" idx="0"/>
          </p:cNvCxnSpPr>
          <p:nvPr/>
        </p:nvCxnSpPr>
        <p:spPr>
          <a:xfrm>
            <a:off x="5329468" y="4238744"/>
            <a:ext cx="800519" cy="77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" idx="2"/>
            <a:endCxn id="18" idx="0"/>
          </p:cNvCxnSpPr>
          <p:nvPr/>
        </p:nvCxnSpPr>
        <p:spPr>
          <a:xfrm flipH="1">
            <a:off x="6948188" y="2861976"/>
            <a:ext cx="305814" cy="6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4" idx="2"/>
            <a:endCxn id="19" idx="0"/>
          </p:cNvCxnSpPr>
          <p:nvPr/>
        </p:nvCxnSpPr>
        <p:spPr>
          <a:xfrm>
            <a:off x="7254002" y="2861976"/>
            <a:ext cx="527786" cy="6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5" idx="2"/>
            <a:endCxn id="20" idx="0"/>
          </p:cNvCxnSpPr>
          <p:nvPr/>
        </p:nvCxnSpPr>
        <p:spPr>
          <a:xfrm flipH="1">
            <a:off x="9456484" y="2861976"/>
            <a:ext cx="404255" cy="6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5" idx="2"/>
            <a:endCxn id="21" idx="0"/>
          </p:cNvCxnSpPr>
          <p:nvPr/>
        </p:nvCxnSpPr>
        <p:spPr>
          <a:xfrm>
            <a:off x="9860739" y="2861976"/>
            <a:ext cx="410302" cy="6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248400" cy="65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87393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 flipV="1">
            <a:off x="2987565" y="1450428"/>
            <a:ext cx="5746862" cy="26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2987565" y="1031490"/>
            <a:ext cx="574026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05153" y="259606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7877834" y="2684606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/>
          <p:cNvCxnSpPr/>
          <p:nvPr/>
        </p:nvCxnSpPr>
        <p:spPr>
          <a:xfrm>
            <a:off x="7877511" y="2677118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6978874" y="2755945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>
            <a:off x="7845979" y="2692885"/>
            <a:ext cx="0" cy="72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>
            <a:off x="7856493" y="2606570"/>
            <a:ext cx="2634" cy="79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458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8247909" y="4607398"/>
            <a:ext cx="479917" cy="38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813766" y="7004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上界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50733" y="236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真实值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689835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25764" y="1429406"/>
            <a:ext cx="85659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2987565" y="1108842"/>
            <a:ext cx="85659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36685" y="242264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836269" y="1093070"/>
            <a:ext cx="2634" cy="381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682353" y="1434660"/>
            <a:ext cx="2634" cy="493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544207" y="1886608"/>
            <a:ext cx="2634" cy="36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7026172" y="2882073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782234" y="1031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全局剪枝阈值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388123" y="236713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小距离值</a:t>
            </a:r>
            <a:endParaRPr kumimoji="1" lang="zh-CN" altLang="en-US" dirty="0"/>
          </a:p>
        </p:txBody>
      </p:sp>
      <p:cxnSp>
        <p:nvCxnSpPr>
          <p:cNvPr id="43" name="直线连接符 42"/>
          <p:cNvCxnSpPr/>
          <p:nvPr/>
        </p:nvCxnSpPr>
        <p:spPr>
          <a:xfrm>
            <a:off x="8844471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4304" y="463166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7903791" y="275068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7882771" y="2638104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7888020" y="2433154"/>
            <a:ext cx="2634" cy="18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893281" y="2724414"/>
            <a:ext cx="0" cy="162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5990898" y="2209404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5990899" y="235432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/>
          <p:nvPr/>
        </p:nvCxnSpPr>
        <p:spPr>
          <a:xfrm flipH="1">
            <a:off x="5990899" y="2209404"/>
            <a:ext cx="1" cy="69861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943662" y="187314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987926" y="27034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9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78442" y="753979"/>
            <a:ext cx="1957137" cy="56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第一章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绪论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8442" y="1684785"/>
            <a:ext cx="1957137" cy="56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第二章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研究现状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>
            <a:stCxn id="11" idx="2"/>
            <a:endCxn id="18" idx="0"/>
          </p:cNvCxnSpPr>
          <p:nvPr/>
        </p:nvCxnSpPr>
        <p:spPr>
          <a:xfrm>
            <a:off x="4957011" y="1315453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84423" y="2976170"/>
            <a:ext cx="1828802" cy="80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第三章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基于集群的分布式轨迹数据管理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4932949" y="2253914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58657" y="3000234"/>
            <a:ext cx="1892968" cy="785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第四章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基于上、下界剪枝的</a:t>
            </a:r>
            <a:r>
              <a:rPr kumimoji="1" lang="en-US" altLang="zh-CN" dirty="0" smtClean="0">
                <a:solidFill>
                  <a:schemeClr val="tx1"/>
                </a:solidFill>
              </a:rPr>
              <a:t>k</a:t>
            </a:r>
            <a:r>
              <a:rPr kumimoji="1" lang="zh-CN" altLang="en-US" dirty="0" smtClean="0">
                <a:solidFill>
                  <a:schemeClr val="tx1"/>
                </a:solidFill>
              </a:rPr>
              <a:t>近邻查询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7443542" y="3785931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497057" y="2992212"/>
            <a:ext cx="1764630" cy="793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第五章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基于下界剪枝的</a:t>
            </a:r>
            <a:r>
              <a:rPr kumimoji="1" lang="en-US" altLang="zh-CN" dirty="0" smtClean="0">
                <a:solidFill>
                  <a:schemeClr val="tx1"/>
                </a:solidFill>
              </a:rPr>
              <a:t>k</a:t>
            </a:r>
            <a:r>
              <a:rPr kumimoji="1" lang="zh-CN" altLang="en-US" dirty="0" smtClean="0">
                <a:solidFill>
                  <a:schemeClr val="tx1"/>
                </a:solidFill>
              </a:rPr>
              <a:t>近邻查询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4997119" y="3777916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4886" y="4532261"/>
            <a:ext cx="3416968" cy="56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第六章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总结与展望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4997119" y="4162925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2486526" y="2623246"/>
            <a:ext cx="4973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4940971" y="261486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7459579" y="261486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2486527" y="261486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2462464" y="4155268"/>
            <a:ext cx="4973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2478513" y="3793953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30315" y="2903981"/>
            <a:ext cx="4459705" cy="994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箭头连接符 25"/>
          <p:cNvCxnSpPr/>
          <p:nvPr/>
        </p:nvCxnSpPr>
        <p:spPr>
          <a:xfrm flipV="1">
            <a:off x="2958662" y="362608"/>
            <a:ext cx="0" cy="42356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958662" y="4598276"/>
            <a:ext cx="6689835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815255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66133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19558" y="4435362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5544208" y="4424855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3825766" y="3606497"/>
            <a:ext cx="0" cy="403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2974427" y="2684606"/>
            <a:ext cx="57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4692870" y="3200401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3838903" y="3620816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2974427" y="4009697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4677104" y="1907627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3825764" y="1429406"/>
            <a:ext cx="85659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2987565" y="1108842"/>
            <a:ext cx="85659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>
            <a:off x="7036685" y="2422642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>
            <a:off x="3836269" y="1093070"/>
            <a:ext cx="2634" cy="381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/>
          <p:cNvCxnSpPr/>
          <p:nvPr/>
        </p:nvCxnSpPr>
        <p:spPr>
          <a:xfrm>
            <a:off x="4682353" y="1434660"/>
            <a:ext cx="2634" cy="493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544207" y="1886608"/>
            <a:ext cx="2634" cy="36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4687617" y="3191337"/>
            <a:ext cx="0" cy="43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>
            <a:off x="5549463" y="2950392"/>
            <a:ext cx="0" cy="2592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23193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4046496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4924592" y="4605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cxnSp>
        <p:nvCxnSpPr>
          <p:cNvPr id="94" name="直线连接符 93"/>
          <p:cNvCxnSpPr/>
          <p:nvPr/>
        </p:nvCxnSpPr>
        <p:spPr>
          <a:xfrm>
            <a:off x="7026172" y="2882073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/>
          <p:nvPr/>
        </p:nvCxnSpPr>
        <p:spPr>
          <a:xfrm>
            <a:off x="6984135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flipH="1">
            <a:off x="6082862" y="4605388"/>
            <a:ext cx="73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256327" y="4605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-1</a:t>
            </a:r>
            <a:endParaRPr kumimoji="1"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782234" y="1031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全局剪枝阈值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713859" y="357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下界</a:t>
            </a:r>
            <a:endParaRPr kumimoji="1"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105399" y="50087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概要数据粒度</a:t>
            </a:r>
            <a:endParaRPr kumimoji="1"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525900" y="391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距离值</a:t>
            </a:r>
            <a:endParaRPr kumimoji="1"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50733" y="2367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真实值</a:t>
            </a:r>
            <a:endParaRPr kumimoji="1" lang="zh-CN" altLang="en-US" dirty="0"/>
          </a:p>
        </p:txBody>
      </p:sp>
      <p:cxnSp>
        <p:nvCxnSpPr>
          <p:cNvPr id="43" name="直线连接符 42"/>
          <p:cNvCxnSpPr/>
          <p:nvPr/>
        </p:nvCxnSpPr>
        <p:spPr>
          <a:xfrm>
            <a:off x="8844471" y="443010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4304" y="463166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 smtClean="0">
                <a:latin typeface="Times New Roman" charset="0"/>
                <a:ea typeface="Times New Roman" charset="0"/>
                <a:cs typeface="Times New Roman" charset="0"/>
              </a:rPr>
              <a:t>l</a:t>
            </a:r>
            <a:endParaRPr kumimoji="1" lang="zh-CN" altLang="en-US" dirty="0"/>
          </a:p>
        </p:txBody>
      </p:sp>
      <p:cxnSp>
        <p:nvCxnSpPr>
          <p:cNvPr id="45" name="直线连接符 44"/>
          <p:cNvCxnSpPr/>
          <p:nvPr/>
        </p:nvCxnSpPr>
        <p:spPr>
          <a:xfrm>
            <a:off x="7903792" y="2229764"/>
            <a:ext cx="856593" cy="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>
            <a:off x="7882771" y="2638104"/>
            <a:ext cx="856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7888020" y="2433154"/>
            <a:ext cx="2634" cy="187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>
            <a:off x="7890654" y="2229764"/>
            <a:ext cx="2627" cy="67825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15680" y="3068960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7042" y="28572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691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5266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2416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3841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0991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9567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8142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6717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5292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38678" y="785794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6691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5266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02416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3841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30991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9567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81422" y="1071546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67174" y="1071546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452926" y="1071546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73867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6691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45266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02416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3841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30991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95670" y="1357298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88142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16717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45292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3867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16691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45266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02416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3841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30991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595670" y="1643050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88142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6717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45292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3867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16691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45266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02416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73841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309918" y="1928802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59567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88142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16717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45292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73867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16691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5266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024166" y="2214554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738414" y="2214554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30991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59567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88142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16717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45292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3867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16691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452662" y="2500306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02416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73841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30991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9567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88142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416717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45292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73867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166910" y="2786058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45266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02416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73841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0991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59567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88142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16717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45292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73867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738282" y="1643050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738678" y="300037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952596" y="2786058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881158" y="78579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3835148" y="3983598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7415004" y="2941244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8746776" y="272517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6186878" y="2367460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6473200" y="143132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6905248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337296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7769344" y="143132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8201392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8633440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6473200" y="186337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6905248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7337296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7769344" y="186337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8201392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8633440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6473200" y="99927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905248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7337296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7769344" y="99927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201392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8633440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6473200" y="229542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6905248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7337296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7769344" y="229542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8201392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8633440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6617217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7481313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7059960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7913361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8356104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6185168" y="157309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6186878" y="1141044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6185168" y="193313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5825128" y="171710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9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5881686" y="1714488"/>
            <a:ext cx="1071570" cy="7858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Coordinator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site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7453322" y="3071810"/>
            <a:ext cx="1071570" cy="7858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Site 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095868" y="3643314"/>
            <a:ext cx="1071570" cy="7858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Site 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3595670" y="3286124"/>
            <a:ext cx="1071570" cy="7858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Site 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4"/>
            <a:endCxn id="4" idx="3"/>
          </p:cNvCxnSpPr>
          <p:nvPr/>
        </p:nvCxnSpPr>
        <p:spPr>
          <a:xfrm flipV="1">
            <a:off x="4667241" y="2500307"/>
            <a:ext cx="1750231" cy="11787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  <a:endCxn id="4" idx="3"/>
          </p:cNvCxnSpPr>
          <p:nvPr/>
        </p:nvCxnSpPr>
        <p:spPr>
          <a:xfrm rot="5400000" flipH="1" flipV="1">
            <a:off x="5453058" y="2678901"/>
            <a:ext cx="1143008" cy="78581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4" idx="3"/>
          </p:cNvCxnSpPr>
          <p:nvPr/>
        </p:nvCxnSpPr>
        <p:spPr>
          <a:xfrm rot="10800000">
            <a:off x="6417473" y="2500308"/>
            <a:ext cx="1035851" cy="9644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2738414" y="2642388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67042" y="3071016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95736" y="3071810"/>
            <a:ext cx="57150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238496" y="2385688"/>
            <a:ext cx="1061884" cy="299883"/>
          </a:xfrm>
          <a:custGeom>
            <a:avLst/>
            <a:gdLst>
              <a:gd name="connsiteX0" fmla="*/ 0 w 1061884"/>
              <a:gd name="connsiteY0" fmla="*/ 250722 h 299883"/>
              <a:gd name="connsiteX1" fmla="*/ 117987 w 1061884"/>
              <a:gd name="connsiteY1" fmla="*/ 132735 h 299883"/>
              <a:gd name="connsiteX2" fmla="*/ 294968 w 1061884"/>
              <a:gd name="connsiteY2" fmla="*/ 176980 h 299883"/>
              <a:gd name="connsiteX3" fmla="*/ 501445 w 1061884"/>
              <a:gd name="connsiteY3" fmla="*/ 73741 h 299883"/>
              <a:gd name="connsiteX4" fmla="*/ 737419 w 1061884"/>
              <a:gd name="connsiteY4" fmla="*/ 294967 h 299883"/>
              <a:gd name="connsiteX5" fmla="*/ 958645 w 1061884"/>
              <a:gd name="connsiteY5" fmla="*/ 44245 h 299883"/>
              <a:gd name="connsiteX6" fmla="*/ 1032387 w 1061884"/>
              <a:gd name="connsiteY6" fmla="*/ 29496 h 299883"/>
              <a:gd name="connsiteX7" fmla="*/ 1061884 w 1061884"/>
              <a:gd name="connsiteY7" fmla="*/ 103238 h 29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1884" h="299883">
                <a:moveTo>
                  <a:pt x="0" y="250722"/>
                </a:moveTo>
                <a:cubicBezTo>
                  <a:pt x="34413" y="197873"/>
                  <a:pt x="68826" y="145025"/>
                  <a:pt x="117987" y="132735"/>
                </a:cubicBezTo>
                <a:cubicBezTo>
                  <a:pt x="167148" y="120445"/>
                  <a:pt x="231058" y="186812"/>
                  <a:pt x="294968" y="176980"/>
                </a:cubicBezTo>
                <a:cubicBezTo>
                  <a:pt x="358878" y="167148"/>
                  <a:pt x="427703" y="54077"/>
                  <a:pt x="501445" y="73741"/>
                </a:cubicBezTo>
                <a:cubicBezTo>
                  <a:pt x="575187" y="93405"/>
                  <a:pt x="661219" y="299883"/>
                  <a:pt x="737419" y="294967"/>
                </a:cubicBezTo>
                <a:cubicBezTo>
                  <a:pt x="813619" y="290051"/>
                  <a:pt x="909484" y="88490"/>
                  <a:pt x="958645" y="44245"/>
                </a:cubicBezTo>
                <a:cubicBezTo>
                  <a:pt x="1007806" y="0"/>
                  <a:pt x="1015181" y="19664"/>
                  <a:pt x="1032387" y="29496"/>
                </a:cubicBezTo>
                <a:cubicBezTo>
                  <a:pt x="1049593" y="39328"/>
                  <a:pt x="1055738" y="71283"/>
                  <a:pt x="1061884" y="1032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3238496" y="2710151"/>
            <a:ext cx="1051652" cy="159074"/>
          </a:xfrm>
          <a:custGeom>
            <a:avLst/>
            <a:gdLst>
              <a:gd name="connsiteX0" fmla="*/ 0 w 1051652"/>
              <a:gd name="connsiteY0" fmla="*/ 0 h 159074"/>
              <a:gd name="connsiteX1" fmla="*/ 44245 w 1051652"/>
              <a:gd name="connsiteY1" fmla="*/ 14748 h 159074"/>
              <a:gd name="connsiteX2" fmla="*/ 132735 w 1051652"/>
              <a:gd name="connsiteY2" fmla="*/ 73742 h 159074"/>
              <a:gd name="connsiteX3" fmla="*/ 280219 w 1051652"/>
              <a:gd name="connsiteY3" fmla="*/ 58993 h 159074"/>
              <a:gd name="connsiteX4" fmla="*/ 324465 w 1051652"/>
              <a:gd name="connsiteY4" fmla="*/ 14748 h 159074"/>
              <a:gd name="connsiteX5" fmla="*/ 383458 w 1051652"/>
              <a:gd name="connsiteY5" fmla="*/ 44245 h 159074"/>
              <a:gd name="connsiteX6" fmla="*/ 457200 w 1051652"/>
              <a:gd name="connsiteY6" fmla="*/ 58993 h 159074"/>
              <a:gd name="connsiteX7" fmla="*/ 545690 w 1051652"/>
              <a:gd name="connsiteY7" fmla="*/ 88490 h 159074"/>
              <a:gd name="connsiteX8" fmla="*/ 604684 w 1051652"/>
              <a:gd name="connsiteY8" fmla="*/ 103239 h 159074"/>
              <a:gd name="connsiteX9" fmla="*/ 663677 w 1051652"/>
              <a:gd name="connsiteY9" fmla="*/ 132735 h 159074"/>
              <a:gd name="connsiteX10" fmla="*/ 811161 w 1051652"/>
              <a:gd name="connsiteY10" fmla="*/ 117987 h 159074"/>
              <a:gd name="connsiteX11" fmla="*/ 870155 w 1051652"/>
              <a:gd name="connsiteY11" fmla="*/ 103239 h 159074"/>
              <a:gd name="connsiteX12" fmla="*/ 914400 w 1051652"/>
              <a:gd name="connsiteY12" fmla="*/ 58993 h 159074"/>
              <a:gd name="connsiteX13" fmla="*/ 958645 w 1051652"/>
              <a:gd name="connsiteY13" fmla="*/ 29497 h 159074"/>
              <a:gd name="connsiteX14" fmla="*/ 1002890 w 1051652"/>
              <a:gd name="connsiteY14" fmla="*/ 73742 h 159074"/>
              <a:gd name="connsiteX15" fmla="*/ 1047135 w 1051652"/>
              <a:gd name="connsiteY15" fmla="*/ 147484 h 1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51652" h="159074">
                <a:moveTo>
                  <a:pt x="0" y="0"/>
                </a:moveTo>
                <a:cubicBezTo>
                  <a:pt x="14748" y="4916"/>
                  <a:pt x="31310" y="6125"/>
                  <a:pt x="44245" y="14748"/>
                </a:cubicBezTo>
                <a:cubicBezTo>
                  <a:pt x="154724" y="88400"/>
                  <a:pt x="27528" y="38672"/>
                  <a:pt x="132735" y="73742"/>
                </a:cubicBezTo>
                <a:cubicBezTo>
                  <a:pt x="181896" y="68826"/>
                  <a:pt x="232997" y="73523"/>
                  <a:pt x="280219" y="58993"/>
                </a:cubicBezTo>
                <a:cubicBezTo>
                  <a:pt x="300154" y="52859"/>
                  <a:pt x="303817" y="17698"/>
                  <a:pt x="324465" y="14748"/>
                </a:cubicBezTo>
                <a:cubicBezTo>
                  <a:pt x="346230" y="11639"/>
                  <a:pt x="362601" y="37293"/>
                  <a:pt x="383458" y="44245"/>
                </a:cubicBezTo>
                <a:cubicBezTo>
                  <a:pt x="407239" y="52172"/>
                  <a:pt x="433016" y="52397"/>
                  <a:pt x="457200" y="58993"/>
                </a:cubicBezTo>
                <a:cubicBezTo>
                  <a:pt x="487197" y="67174"/>
                  <a:pt x="516193" y="78658"/>
                  <a:pt x="545690" y="88490"/>
                </a:cubicBezTo>
                <a:cubicBezTo>
                  <a:pt x="564920" y="94900"/>
                  <a:pt x="585705" y="96122"/>
                  <a:pt x="604684" y="103239"/>
                </a:cubicBezTo>
                <a:cubicBezTo>
                  <a:pt x="625270" y="110959"/>
                  <a:pt x="644013" y="122903"/>
                  <a:pt x="663677" y="132735"/>
                </a:cubicBezTo>
                <a:cubicBezTo>
                  <a:pt x="712838" y="127819"/>
                  <a:pt x="762251" y="124974"/>
                  <a:pt x="811161" y="117987"/>
                </a:cubicBezTo>
                <a:cubicBezTo>
                  <a:pt x="831227" y="115120"/>
                  <a:pt x="852556" y="113296"/>
                  <a:pt x="870155" y="103239"/>
                </a:cubicBezTo>
                <a:cubicBezTo>
                  <a:pt x="888264" y="92891"/>
                  <a:pt x="898377" y="72346"/>
                  <a:pt x="914400" y="58993"/>
                </a:cubicBezTo>
                <a:cubicBezTo>
                  <a:pt x="928017" y="47646"/>
                  <a:pt x="943897" y="39329"/>
                  <a:pt x="958645" y="29497"/>
                </a:cubicBezTo>
                <a:cubicBezTo>
                  <a:pt x="973393" y="44245"/>
                  <a:pt x="992542" y="55633"/>
                  <a:pt x="1002890" y="73742"/>
                </a:cubicBezTo>
                <a:cubicBezTo>
                  <a:pt x="1051652" y="159074"/>
                  <a:pt x="982510" y="115169"/>
                  <a:pt x="1047135" y="14748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6066504" y="1428736"/>
            <a:ext cx="886753" cy="178838"/>
          </a:xfrm>
          <a:custGeom>
            <a:avLst/>
            <a:gdLst>
              <a:gd name="connsiteX0" fmla="*/ 0 w 1356852"/>
              <a:gd name="connsiteY0" fmla="*/ 117987 h 162232"/>
              <a:gd name="connsiteX1" fmla="*/ 103239 w 1356852"/>
              <a:gd name="connsiteY1" fmla="*/ 58993 h 162232"/>
              <a:gd name="connsiteX2" fmla="*/ 368710 w 1356852"/>
              <a:gd name="connsiteY2" fmla="*/ 14748 h 162232"/>
              <a:gd name="connsiteX3" fmla="*/ 457200 w 1356852"/>
              <a:gd name="connsiteY3" fmla="*/ 0 h 162232"/>
              <a:gd name="connsiteX4" fmla="*/ 545691 w 1356852"/>
              <a:gd name="connsiteY4" fmla="*/ 44245 h 162232"/>
              <a:gd name="connsiteX5" fmla="*/ 560439 w 1356852"/>
              <a:gd name="connsiteY5" fmla="*/ 88490 h 162232"/>
              <a:gd name="connsiteX6" fmla="*/ 604684 w 1356852"/>
              <a:gd name="connsiteY6" fmla="*/ 117987 h 162232"/>
              <a:gd name="connsiteX7" fmla="*/ 707923 w 1356852"/>
              <a:gd name="connsiteY7" fmla="*/ 162232 h 162232"/>
              <a:gd name="connsiteX8" fmla="*/ 1002891 w 1356852"/>
              <a:gd name="connsiteY8" fmla="*/ 132735 h 162232"/>
              <a:gd name="connsiteX9" fmla="*/ 1047136 w 1356852"/>
              <a:gd name="connsiteY9" fmla="*/ 117987 h 162232"/>
              <a:gd name="connsiteX10" fmla="*/ 1091381 w 1356852"/>
              <a:gd name="connsiteY10" fmla="*/ 73742 h 162232"/>
              <a:gd name="connsiteX11" fmla="*/ 1179871 w 1356852"/>
              <a:gd name="connsiteY11" fmla="*/ 14748 h 162232"/>
              <a:gd name="connsiteX12" fmla="*/ 1224116 w 1356852"/>
              <a:gd name="connsiteY12" fmla="*/ 29497 h 162232"/>
              <a:gd name="connsiteX13" fmla="*/ 1238865 w 1356852"/>
              <a:gd name="connsiteY13" fmla="*/ 73742 h 162232"/>
              <a:gd name="connsiteX14" fmla="*/ 1312607 w 1356852"/>
              <a:gd name="connsiteY14" fmla="*/ 58993 h 162232"/>
              <a:gd name="connsiteX15" fmla="*/ 1356852 w 1356852"/>
              <a:gd name="connsiteY15" fmla="*/ 0 h 1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6852" h="162232">
                <a:moveTo>
                  <a:pt x="0" y="117987"/>
                </a:moveTo>
                <a:cubicBezTo>
                  <a:pt x="32367" y="96409"/>
                  <a:pt x="65815" y="71468"/>
                  <a:pt x="103239" y="58993"/>
                </a:cubicBezTo>
                <a:cubicBezTo>
                  <a:pt x="221278" y="19647"/>
                  <a:pt x="239240" y="30932"/>
                  <a:pt x="368710" y="14748"/>
                </a:cubicBezTo>
                <a:cubicBezTo>
                  <a:pt x="398383" y="11039"/>
                  <a:pt x="427703" y="4916"/>
                  <a:pt x="457200" y="0"/>
                </a:cubicBezTo>
                <a:cubicBezTo>
                  <a:pt x="486347" y="9716"/>
                  <a:pt x="524898" y="18254"/>
                  <a:pt x="545691" y="44245"/>
                </a:cubicBezTo>
                <a:cubicBezTo>
                  <a:pt x="555403" y="56384"/>
                  <a:pt x="550728" y="76351"/>
                  <a:pt x="560439" y="88490"/>
                </a:cubicBezTo>
                <a:cubicBezTo>
                  <a:pt x="571512" y="102331"/>
                  <a:pt x="589294" y="109193"/>
                  <a:pt x="604684" y="117987"/>
                </a:cubicBezTo>
                <a:cubicBezTo>
                  <a:pt x="655713" y="147147"/>
                  <a:pt x="658284" y="145686"/>
                  <a:pt x="707923" y="162232"/>
                </a:cubicBezTo>
                <a:cubicBezTo>
                  <a:pt x="791621" y="155794"/>
                  <a:pt x="913583" y="150597"/>
                  <a:pt x="1002891" y="132735"/>
                </a:cubicBezTo>
                <a:cubicBezTo>
                  <a:pt x="1018135" y="129686"/>
                  <a:pt x="1032388" y="122903"/>
                  <a:pt x="1047136" y="117987"/>
                </a:cubicBezTo>
                <a:cubicBezTo>
                  <a:pt x="1061884" y="103239"/>
                  <a:pt x="1074917" y="86547"/>
                  <a:pt x="1091381" y="73742"/>
                </a:cubicBezTo>
                <a:cubicBezTo>
                  <a:pt x="1119364" y="51977"/>
                  <a:pt x="1179871" y="14748"/>
                  <a:pt x="1179871" y="14748"/>
                </a:cubicBezTo>
                <a:cubicBezTo>
                  <a:pt x="1194619" y="19664"/>
                  <a:pt x="1213123" y="18504"/>
                  <a:pt x="1224116" y="29497"/>
                </a:cubicBezTo>
                <a:cubicBezTo>
                  <a:pt x="1235109" y="40490"/>
                  <a:pt x="1224117" y="68826"/>
                  <a:pt x="1238865" y="73742"/>
                </a:cubicBezTo>
                <a:cubicBezTo>
                  <a:pt x="1262646" y="81669"/>
                  <a:pt x="1288026" y="63909"/>
                  <a:pt x="1312607" y="58993"/>
                </a:cubicBezTo>
                <a:cubicBezTo>
                  <a:pt x="1330831" y="4319"/>
                  <a:pt x="1313450" y="21700"/>
                  <a:pt x="135685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810380" y="1285860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Query reference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rot="5400000">
            <a:off x="3952860" y="4685833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381488" y="5114461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310182" y="5143512"/>
            <a:ext cx="57150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4453527" y="4724709"/>
            <a:ext cx="1076632" cy="184355"/>
          </a:xfrm>
          <a:custGeom>
            <a:avLst/>
            <a:gdLst>
              <a:gd name="connsiteX0" fmla="*/ 0 w 1076632"/>
              <a:gd name="connsiteY0" fmla="*/ 122903 h 184355"/>
              <a:gd name="connsiteX1" fmla="*/ 132736 w 1076632"/>
              <a:gd name="connsiteY1" fmla="*/ 4916 h 184355"/>
              <a:gd name="connsiteX2" fmla="*/ 398207 w 1076632"/>
              <a:gd name="connsiteY2" fmla="*/ 152400 h 184355"/>
              <a:gd name="connsiteX3" fmla="*/ 530942 w 1076632"/>
              <a:gd name="connsiteY3" fmla="*/ 63910 h 184355"/>
              <a:gd name="connsiteX4" fmla="*/ 796413 w 1076632"/>
              <a:gd name="connsiteY4" fmla="*/ 181897 h 184355"/>
              <a:gd name="connsiteX5" fmla="*/ 870155 w 1076632"/>
              <a:gd name="connsiteY5" fmla="*/ 49162 h 184355"/>
              <a:gd name="connsiteX6" fmla="*/ 1076632 w 1076632"/>
              <a:gd name="connsiteY6" fmla="*/ 167149 h 184355"/>
              <a:gd name="connsiteX7" fmla="*/ 1076632 w 1076632"/>
              <a:gd name="connsiteY7" fmla="*/ 167149 h 18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6632" h="184355">
                <a:moveTo>
                  <a:pt x="0" y="122903"/>
                </a:moveTo>
                <a:cubicBezTo>
                  <a:pt x="33184" y="61451"/>
                  <a:pt x="66368" y="0"/>
                  <a:pt x="132736" y="4916"/>
                </a:cubicBezTo>
                <a:cubicBezTo>
                  <a:pt x="199104" y="9832"/>
                  <a:pt x="331839" y="142568"/>
                  <a:pt x="398207" y="152400"/>
                </a:cubicBezTo>
                <a:cubicBezTo>
                  <a:pt x="464575" y="162232"/>
                  <a:pt x="464574" y="58994"/>
                  <a:pt x="530942" y="63910"/>
                </a:cubicBezTo>
                <a:cubicBezTo>
                  <a:pt x="597310" y="68826"/>
                  <a:pt x="739878" y="184355"/>
                  <a:pt x="796413" y="181897"/>
                </a:cubicBezTo>
                <a:cubicBezTo>
                  <a:pt x="852948" y="179439"/>
                  <a:pt x="823452" y="51620"/>
                  <a:pt x="870155" y="49162"/>
                </a:cubicBezTo>
                <a:cubicBezTo>
                  <a:pt x="916858" y="46704"/>
                  <a:pt x="1076632" y="167149"/>
                  <a:pt x="1076632" y="167149"/>
                </a:cubicBezTo>
                <a:lnTo>
                  <a:pt x="1076632" y="16714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4453528" y="4473986"/>
            <a:ext cx="1106129" cy="395748"/>
          </a:xfrm>
          <a:custGeom>
            <a:avLst/>
            <a:gdLst>
              <a:gd name="connsiteX0" fmla="*/ 0 w 1106129"/>
              <a:gd name="connsiteY0" fmla="*/ 152400 h 395748"/>
              <a:gd name="connsiteX1" fmla="*/ 206478 w 1106129"/>
              <a:gd name="connsiteY1" fmla="*/ 78658 h 395748"/>
              <a:gd name="connsiteX2" fmla="*/ 398207 w 1106129"/>
              <a:gd name="connsiteY2" fmla="*/ 211393 h 395748"/>
              <a:gd name="connsiteX3" fmla="*/ 530942 w 1106129"/>
              <a:gd name="connsiteY3" fmla="*/ 93406 h 395748"/>
              <a:gd name="connsiteX4" fmla="*/ 722671 w 1106129"/>
              <a:gd name="connsiteY4" fmla="*/ 137651 h 395748"/>
              <a:gd name="connsiteX5" fmla="*/ 943897 w 1106129"/>
              <a:gd name="connsiteY5" fmla="*/ 34413 h 395748"/>
              <a:gd name="connsiteX6" fmla="*/ 1047136 w 1106129"/>
              <a:gd name="connsiteY6" fmla="*/ 344129 h 395748"/>
              <a:gd name="connsiteX7" fmla="*/ 1091381 w 1106129"/>
              <a:gd name="connsiteY7" fmla="*/ 344129 h 395748"/>
              <a:gd name="connsiteX8" fmla="*/ 1106129 w 1106129"/>
              <a:gd name="connsiteY8" fmla="*/ 344129 h 395748"/>
              <a:gd name="connsiteX9" fmla="*/ 1106129 w 1106129"/>
              <a:gd name="connsiteY9" fmla="*/ 344129 h 39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6129" h="395748">
                <a:moveTo>
                  <a:pt x="0" y="152400"/>
                </a:moveTo>
                <a:cubicBezTo>
                  <a:pt x="70055" y="110613"/>
                  <a:pt x="140110" y="68826"/>
                  <a:pt x="206478" y="78658"/>
                </a:cubicBezTo>
                <a:cubicBezTo>
                  <a:pt x="272846" y="88490"/>
                  <a:pt x="344130" y="208935"/>
                  <a:pt x="398207" y="211393"/>
                </a:cubicBezTo>
                <a:cubicBezTo>
                  <a:pt x="452284" y="213851"/>
                  <a:pt x="476865" y="105696"/>
                  <a:pt x="530942" y="93406"/>
                </a:cubicBezTo>
                <a:cubicBezTo>
                  <a:pt x="585019" y="81116"/>
                  <a:pt x="653845" y="147483"/>
                  <a:pt x="722671" y="137651"/>
                </a:cubicBezTo>
                <a:cubicBezTo>
                  <a:pt x="791497" y="127819"/>
                  <a:pt x="889820" y="0"/>
                  <a:pt x="943897" y="34413"/>
                </a:cubicBezTo>
                <a:cubicBezTo>
                  <a:pt x="997974" y="68826"/>
                  <a:pt x="1022555" y="292510"/>
                  <a:pt x="1047136" y="344129"/>
                </a:cubicBezTo>
                <a:cubicBezTo>
                  <a:pt x="1071717" y="395748"/>
                  <a:pt x="1091381" y="344129"/>
                  <a:pt x="1091381" y="344129"/>
                </a:cubicBezTo>
                <a:lnTo>
                  <a:pt x="1106129" y="344129"/>
                </a:lnTo>
                <a:lnTo>
                  <a:pt x="1106129" y="34412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rot="5400000">
            <a:off x="6738341" y="4142586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166969" y="4571214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095663" y="4572008"/>
            <a:ext cx="57150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7239008" y="4181462"/>
            <a:ext cx="1076632" cy="184355"/>
          </a:xfrm>
          <a:custGeom>
            <a:avLst/>
            <a:gdLst>
              <a:gd name="connsiteX0" fmla="*/ 0 w 1076632"/>
              <a:gd name="connsiteY0" fmla="*/ 122903 h 184355"/>
              <a:gd name="connsiteX1" fmla="*/ 132736 w 1076632"/>
              <a:gd name="connsiteY1" fmla="*/ 4916 h 184355"/>
              <a:gd name="connsiteX2" fmla="*/ 398207 w 1076632"/>
              <a:gd name="connsiteY2" fmla="*/ 152400 h 184355"/>
              <a:gd name="connsiteX3" fmla="*/ 530942 w 1076632"/>
              <a:gd name="connsiteY3" fmla="*/ 63910 h 184355"/>
              <a:gd name="connsiteX4" fmla="*/ 796413 w 1076632"/>
              <a:gd name="connsiteY4" fmla="*/ 181897 h 184355"/>
              <a:gd name="connsiteX5" fmla="*/ 870155 w 1076632"/>
              <a:gd name="connsiteY5" fmla="*/ 49162 h 184355"/>
              <a:gd name="connsiteX6" fmla="*/ 1076632 w 1076632"/>
              <a:gd name="connsiteY6" fmla="*/ 167149 h 184355"/>
              <a:gd name="connsiteX7" fmla="*/ 1076632 w 1076632"/>
              <a:gd name="connsiteY7" fmla="*/ 167149 h 18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6632" h="184355">
                <a:moveTo>
                  <a:pt x="0" y="122903"/>
                </a:moveTo>
                <a:cubicBezTo>
                  <a:pt x="33184" y="61451"/>
                  <a:pt x="66368" y="0"/>
                  <a:pt x="132736" y="4916"/>
                </a:cubicBezTo>
                <a:cubicBezTo>
                  <a:pt x="199104" y="9832"/>
                  <a:pt x="331839" y="142568"/>
                  <a:pt x="398207" y="152400"/>
                </a:cubicBezTo>
                <a:cubicBezTo>
                  <a:pt x="464575" y="162232"/>
                  <a:pt x="464574" y="58994"/>
                  <a:pt x="530942" y="63910"/>
                </a:cubicBezTo>
                <a:cubicBezTo>
                  <a:pt x="597310" y="68826"/>
                  <a:pt x="739878" y="184355"/>
                  <a:pt x="796413" y="181897"/>
                </a:cubicBezTo>
                <a:cubicBezTo>
                  <a:pt x="852948" y="179439"/>
                  <a:pt x="823452" y="51620"/>
                  <a:pt x="870155" y="49162"/>
                </a:cubicBezTo>
                <a:cubicBezTo>
                  <a:pt x="916858" y="46704"/>
                  <a:pt x="1076632" y="167149"/>
                  <a:pt x="1076632" y="167149"/>
                </a:cubicBezTo>
                <a:lnTo>
                  <a:pt x="1076632" y="16714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7261124" y="3915235"/>
            <a:ext cx="1061883" cy="304801"/>
          </a:xfrm>
          <a:custGeom>
            <a:avLst/>
            <a:gdLst>
              <a:gd name="connsiteX0" fmla="*/ 0 w 1061883"/>
              <a:gd name="connsiteY0" fmla="*/ 176981 h 304801"/>
              <a:gd name="connsiteX1" fmla="*/ 147483 w 1061883"/>
              <a:gd name="connsiteY1" fmla="*/ 117987 h 304801"/>
              <a:gd name="connsiteX2" fmla="*/ 250722 w 1061883"/>
              <a:gd name="connsiteY2" fmla="*/ 191729 h 304801"/>
              <a:gd name="connsiteX3" fmla="*/ 471948 w 1061883"/>
              <a:gd name="connsiteY3" fmla="*/ 14749 h 304801"/>
              <a:gd name="connsiteX4" fmla="*/ 634180 w 1061883"/>
              <a:gd name="connsiteY4" fmla="*/ 280220 h 304801"/>
              <a:gd name="connsiteX5" fmla="*/ 899651 w 1061883"/>
              <a:gd name="connsiteY5" fmla="*/ 162233 h 304801"/>
              <a:gd name="connsiteX6" fmla="*/ 1061883 w 1061883"/>
              <a:gd name="connsiteY6" fmla="*/ 147484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1883" h="304801">
                <a:moveTo>
                  <a:pt x="0" y="176981"/>
                </a:moveTo>
                <a:cubicBezTo>
                  <a:pt x="52848" y="146255"/>
                  <a:pt x="105696" y="115529"/>
                  <a:pt x="147483" y="117987"/>
                </a:cubicBezTo>
                <a:cubicBezTo>
                  <a:pt x="189270" y="120445"/>
                  <a:pt x="196645" y="208935"/>
                  <a:pt x="250722" y="191729"/>
                </a:cubicBezTo>
                <a:cubicBezTo>
                  <a:pt x="304800" y="174523"/>
                  <a:pt x="408038" y="0"/>
                  <a:pt x="471948" y="14749"/>
                </a:cubicBezTo>
                <a:cubicBezTo>
                  <a:pt x="535858" y="29498"/>
                  <a:pt x="562896" y="255639"/>
                  <a:pt x="634180" y="280220"/>
                </a:cubicBezTo>
                <a:cubicBezTo>
                  <a:pt x="705464" y="304801"/>
                  <a:pt x="828367" y="184356"/>
                  <a:pt x="899651" y="162233"/>
                </a:cubicBezTo>
                <a:cubicBezTo>
                  <a:pt x="970935" y="140110"/>
                  <a:pt x="1016409" y="143797"/>
                  <a:pt x="1061883" y="14748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381752" y="3500438"/>
            <a:ext cx="57150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73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308198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593950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65454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879702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451206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736958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022710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308462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594214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879966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308198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93950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165454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879702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451206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736958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022710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308462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594214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879966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308198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593950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165454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879702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451206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3736958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022710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308462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594214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879966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308198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593950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3165454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879702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451206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3736958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022710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308462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594214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879966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308198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593950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3165454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2879702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3451206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736958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022710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308462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4594214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4879966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308198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593950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165454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2879702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3451206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3736958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4022710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308462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594214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879966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2308198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2593950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3165454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879702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3451206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3736958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022710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308462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4594214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879966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308198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2593950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3165454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2879702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3451206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736958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4022710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4308462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4594214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4879966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379768" y="314096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1879570" y="171448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 rot="5400000" flipH="1" flipV="1">
            <a:off x="2451074" y="271462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2736826" y="271462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5400000" flipH="1" flipV="1">
            <a:off x="3022578" y="242886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rot="5400000" flipH="1" flipV="1">
            <a:off x="3165454" y="2285992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rot="5400000">
            <a:off x="3308330" y="185736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rot="5400000">
            <a:off x="3594876" y="1572406"/>
            <a:ext cx="285752" cy="28416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 flipH="1" flipV="1">
            <a:off x="4737090" y="100010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4451338" y="128586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5400000" flipH="1" flipV="1">
            <a:off x="4165586" y="128586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3879834" y="1571612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3165454" y="357166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DTW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0" name="直接连接符 279"/>
          <p:cNvCxnSpPr/>
          <p:nvPr/>
        </p:nvCxnSpPr>
        <p:spPr>
          <a:xfrm>
            <a:off x="2451074" y="300037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2736826" y="300037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 rot="5400000" flipH="1" flipV="1">
            <a:off x="3022578" y="271462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 rot="5400000" flipH="1" flipV="1">
            <a:off x="3308330" y="242886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 rot="5400000" flipH="1" flipV="1">
            <a:off x="4165586" y="2143116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4451338" y="214311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 rot="5400000" flipH="1" flipV="1">
            <a:off x="4737090" y="1857364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 rot="5400000" flipH="1" flipV="1">
            <a:off x="4879966" y="171448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rot="5400000" flipH="1" flipV="1">
            <a:off x="4879966" y="142873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 rot="5400000" flipH="1" flipV="1">
            <a:off x="4879966" y="114298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3594082" y="242886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3879834" y="242886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67042" y="1071546"/>
            <a:ext cx="785818" cy="357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6" name="直接箭头连接符 305"/>
          <p:cNvCxnSpPr/>
          <p:nvPr/>
        </p:nvCxnSpPr>
        <p:spPr>
          <a:xfrm>
            <a:off x="3665520" y="1357298"/>
            <a:ext cx="50006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矩形 306"/>
          <p:cNvSpPr/>
          <p:nvPr/>
        </p:nvSpPr>
        <p:spPr>
          <a:xfrm>
            <a:off x="2309786" y="3143248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4879966" y="3071810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2093884" y="2857496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2022446" y="85723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4167174" y="2714620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WU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2" name="直接箭头连接符 311"/>
          <p:cNvCxnSpPr/>
          <p:nvPr/>
        </p:nvCxnSpPr>
        <p:spPr>
          <a:xfrm rot="10800000">
            <a:off x="4167174" y="2428868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7116326" y="3068960"/>
            <a:ext cx="1932002" cy="50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en-US" altLang="zh-CN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en-US" altLang="zh-CN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7596198" y="357166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596066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6881818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7453322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7167570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7739074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8024826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8310578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8596330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8882082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9167834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6596066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6881818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7453322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7167570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7739074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8024826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8310578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8596330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8882082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67834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596066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6881818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7453322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7167570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739074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8024826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8310578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8596330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8882082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9167834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6596066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881818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7453322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7167570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7739074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8024826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8310578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8596330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8882082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9167834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6596066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6881818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7453322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7167570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7739074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8024826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8310578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8596330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8882082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167834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6596066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6881818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7453322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7167570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7739074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8024826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8310578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8596330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8882082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9167834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6596066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6881818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7453322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7167570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7739074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8024826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8310578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8596330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8882082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9167834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6596066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881818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7453322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7167570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7739074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8024826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8310578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8596330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8882082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9167834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6167438" y="171448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0" name="直接连接符 409"/>
          <p:cNvCxnSpPr/>
          <p:nvPr/>
        </p:nvCxnSpPr>
        <p:spPr>
          <a:xfrm>
            <a:off x="6738942" y="300037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>
            <a:off x="7024694" y="300037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/>
          <p:nvPr/>
        </p:nvCxnSpPr>
        <p:spPr>
          <a:xfrm rot="5400000" flipH="1" flipV="1">
            <a:off x="7310446" y="271462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/>
          <p:cNvCxnSpPr/>
          <p:nvPr/>
        </p:nvCxnSpPr>
        <p:spPr>
          <a:xfrm rot="5400000" flipH="1" flipV="1">
            <a:off x="7596198" y="242886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/>
          <p:nvPr/>
        </p:nvCxnSpPr>
        <p:spPr>
          <a:xfrm rot="5400000" flipH="1" flipV="1">
            <a:off x="8453454" y="2143116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/>
          <p:nvPr/>
        </p:nvCxnSpPr>
        <p:spPr>
          <a:xfrm>
            <a:off x="8739206" y="214311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/>
          <p:nvPr/>
        </p:nvCxnSpPr>
        <p:spPr>
          <a:xfrm rot="5400000" flipH="1" flipV="1">
            <a:off x="9024958" y="1857364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/>
          <p:nvPr/>
        </p:nvCxnSpPr>
        <p:spPr>
          <a:xfrm rot="5400000" flipH="1" flipV="1">
            <a:off x="9167834" y="171448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/>
          <p:nvPr/>
        </p:nvCxnSpPr>
        <p:spPr>
          <a:xfrm rot="5400000" flipH="1" flipV="1">
            <a:off x="9167834" y="142873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/>
          <p:nvPr/>
        </p:nvCxnSpPr>
        <p:spPr>
          <a:xfrm rot="5400000" flipH="1" flipV="1">
            <a:off x="9167834" y="114298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/>
          <p:nvPr/>
        </p:nvCxnSpPr>
        <p:spPr>
          <a:xfrm>
            <a:off x="7881950" y="242886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/>
          <p:nvPr/>
        </p:nvCxnSpPr>
        <p:spPr>
          <a:xfrm>
            <a:off x="8167702" y="242886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9167834" y="3071810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6381752" y="2857496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6310314" y="85723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8383604" y="2714620"/>
            <a:ext cx="99854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WU</a:t>
            </a:r>
            <a:r>
              <a:rPr lang="en-US" altLang="zh-CN" sz="2000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6" name="直接箭头连接符 445"/>
          <p:cNvCxnSpPr/>
          <p:nvPr/>
        </p:nvCxnSpPr>
        <p:spPr>
          <a:xfrm rot="10800000">
            <a:off x="8455042" y="2428868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4871864" y="6237312"/>
            <a:ext cx="2002646" cy="428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&lt;QL</a:t>
            </a:r>
            <a:r>
              <a:rPr lang="en-US" altLang="zh-CN" b="1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,QU</a:t>
            </a:r>
            <a:r>
              <a:rPr lang="en-US" altLang="zh-CN" b="1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5453058" y="3429000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4452926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/>
          <p:cNvSpPr/>
          <p:nvPr/>
        </p:nvSpPr>
        <p:spPr>
          <a:xfrm>
            <a:off x="4738678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5310182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/>
          <p:cNvSpPr/>
          <p:nvPr/>
        </p:nvSpPr>
        <p:spPr>
          <a:xfrm>
            <a:off x="5024430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/>
          <p:cNvSpPr/>
          <p:nvPr/>
        </p:nvSpPr>
        <p:spPr>
          <a:xfrm>
            <a:off x="5595934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/>
          <p:cNvSpPr/>
          <p:nvPr/>
        </p:nvSpPr>
        <p:spPr>
          <a:xfrm>
            <a:off x="5881686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/>
          <p:cNvSpPr/>
          <p:nvPr/>
        </p:nvSpPr>
        <p:spPr>
          <a:xfrm>
            <a:off x="6167438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/>
          <p:cNvSpPr/>
          <p:nvPr/>
        </p:nvSpPr>
        <p:spPr>
          <a:xfrm>
            <a:off x="6453190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/>
          <p:cNvSpPr/>
          <p:nvPr/>
        </p:nvSpPr>
        <p:spPr>
          <a:xfrm>
            <a:off x="6738942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矩形 457"/>
          <p:cNvSpPr/>
          <p:nvPr/>
        </p:nvSpPr>
        <p:spPr>
          <a:xfrm>
            <a:off x="7024694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矩形 458"/>
          <p:cNvSpPr/>
          <p:nvPr/>
        </p:nvSpPr>
        <p:spPr>
          <a:xfrm>
            <a:off x="4452926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矩形 459"/>
          <p:cNvSpPr/>
          <p:nvPr/>
        </p:nvSpPr>
        <p:spPr>
          <a:xfrm>
            <a:off x="4738678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矩形 460"/>
          <p:cNvSpPr/>
          <p:nvPr/>
        </p:nvSpPr>
        <p:spPr>
          <a:xfrm>
            <a:off x="5310182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/>
          <p:cNvSpPr/>
          <p:nvPr/>
        </p:nvSpPr>
        <p:spPr>
          <a:xfrm>
            <a:off x="5024430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矩形 462"/>
          <p:cNvSpPr/>
          <p:nvPr/>
        </p:nvSpPr>
        <p:spPr>
          <a:xfrm>
            <a:off x="5595934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/>
          <p:cNvSpPr/>
          <p:nvPr/>
        </p:nvSpPr>
        <p:spPr>
          <a:xfrm>
            <a:off x="5881686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矩形 464"/>
          <p:cNvSpPr/>
          <p:nvPr/>
        </p:nvSpPr>
        <p:spPr>
          <a:xfrm>
            <a:off x="6167438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/>
          <p:cNvSpPr/>
          <p:nvPr/>
        </p:nvSpPr>
        <p:spPr>
          <a:xfrm>
            <a:off x="6453190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矩形 466"/>
          <p:cNvSpPr/>
          <p:nvPr/>
        </p:nvSpPr>
        <p:spPr>
          <a:xfrm>
            <a:off x="6738942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矩形 467"/>
          <p:cNvSpPr/>
          <p:nvPr/>
        </p:nvSpPr>
        <p:spPr>
          <a:xfrm>
            <a:off x="7024694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矩形 468"/>
          <p:cNvSpPr/>
          <p:nvPr/>
        </p:nvSpPr>
        <p:spPr>
          <a:xfrm>
            <a:off x="4452926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/>
          <p:cNvSpPr/>
          <p:nvPr/>
        </p:nvSpPr>
        <p:spPr>
          <a:xfrm>
            <a:off x="4738678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矩形 470"/>
          <p:cNvSpPr/>
          <p:nvPr/>
        </p:nvSpPr>
        <p:spPr>
          <a:xfrm>
            <a:off x="5310182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矩形 471"/>
          <p:cNvSpPr/>
          <p:nvPr/>
        </p:nvSpPr>
        <p:spPr>
          <a:xfrm>
            <a:off x="5024430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矩形 472"/>
          <p:cNvSpPr/>
          <p:nvPr/>
        </p:nvSpPr>
        <p:spPr>
          <a:xfrm>
            <a:off x="5595934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矩形 473"/>
          <p:cNvSpPr/>
          <p:nvPr/>
        </p:nvSpPr>
        <p:spPr>
          <a:xfrm>
            <a:off x="5881686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/>
          <p:cNvSpPr/>
          <p:nvPr/>
        </p:nvSpPr>
        <p:spPr>
          <a:xfrm>
            <a:off x="6167438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矩形 475"/>
          <p:cNvSpPr/>
          <p:nvPr/>
        </p:nvSpPr>
        <p:spPr>
          <a:xfrm>
            <a:off x="6453190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/>
          <p:cNvSpPr/>
          <p:nvPr/>
        </p:nvSpPr>
        <p:spPr>
          <a:xfrm>
            <a:off x="6738942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/>
          <p:cNvSpPr/>
          <p:nvPr/>
        </p:nvSpPr>
        <p:spPr>
          <a:xfrm>
            <a:off x="7024694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矩形 478"/>
          <p:cNvSpPr/>
          <p:nvPr/>
        </p:nvSpPr>
        <p:spPr>
          <a:xfrm>
            <a:off x="4452926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/>
          <p:cNvSpPr/>
          <p:nvPr/>
        </p:nvSpPr>
        <p:spPr>
          <a:xfrm>
            <a:off x="4738678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矩形 480"/>
          <p:cNvSpPr/>
          <p:nvPr/>
        </p:nvSpPr>
        <p:spPr>
          <a:xfrm>
            <a:off x="5310182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矩形 481"/>
          <p:cNvSpPr/>
          <p:nvPr/>
        </p:nvSpPr>
        <p:spPr>
          <a:xfrm>
            <a:off x="5024430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>
          <a:xfrm>
            <a:off x="5595934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/>
          <p:cNvSpPr/>
          <p:nvPr/>
        </p:nvSpPr>
        <p:spPr>
          <a:xfrm>
            <a:off x="5881686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/>
          <p:cNvSpPr/>
          <p:nvPr/>
        </p:nvSpPr>
        <p:spPr>
          <a:xfrm>
            <a:off x="6167438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矩形 485"/>
          <p:cNvSpPr/>
          <p:nvPr/>
        </p:nvSpPr>
        <p:spPr>
          <a:xfrm>
            <a:off x="6453190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 486"/>
          <p:cNvSpPr/>
          <p:nvPr/>
        </p:nvSpPr>
        <p:spPr>
          <a:xfrm>
            <a:off x="6738942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 487"/>
          <p:cNvSpPr/>
          <p:nvPr/>
        </p:nvSpPr>
        <p:spPr>
          <a:xfrm>
            <a:off x="7024694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矩形 488"/>
          <p:cNvSpPr/>
          <p:nvPr/>
        </p:nvSpPr>
        <p:spPr>
          <a:xfrm>
            <a:off x="4452926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矩形 489"/>
          <p:cNvSpPr/>
          <p:nvPr/>
        </p:nvSpPr>
        <p:spPr>
          <a:xfrm>
            <a:off x="4738678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矩形 490"/>
          <p:cNvSpPr/>
          <p:nvPr/>
        </p:nvSpPr>
        <p:spPr>
          <a:xfrm>
            <a:off x="5310182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矩形 491"/>
          <p:cNvSpPr/>
          <p:nvPr/>
        </p:nvSpPr>
        <p:spPr>
          <a:xfrm>
            <a:off x="5024430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矩形 492"/>
          <p:cNvSpPr/>
          <p:nvPr/>
        </p:nvSpPr>
        <p:spPr>
          <a:xfrm>
            <a:off x="5595934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/>
          <p:cNvSpPr/>
          <p:nvPr/>
        </p:nvSpPr>
        <p:spPr>
          <a:xfrm>
            <a:off x="5881686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/>
          <p:cNvSpPr/>
          <p:nvPr/>
        </p:nvSpPr>
        <p:spPr>
          <a:xfrm>
            <a:off x="6167438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矩形 495"/>
          <p:cNvSpPr/>
          <p:nvPr/>
        </p:nvSpPr>
        <p:spPr>
          <a:xfrm>
            <a:off x="6453190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/>
          <p:cNvSpPr/>
          <p:nvPr/>
        </p:nvSpPr>
        <p:spPr>
          <a:xfrm>
            <a:off x="6738942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/>
          <p:cNvSpPr/>
          <p:nvPr/>
        </p:nvSpPr>
        <p:spPr>
          <a:xfrm>
            <a:off x="7024694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矩形 498"/>
          <p:cNvSpPr/>
          <p:nvPr/>
        </p:nvSpPr>
        <p:spPr>
          <a:xfrm>
            <a:off x="4452926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/>
          <p:cNvSpPr/>
          <p:nvPr/>
        </p:nvSpPr>
        <p:spPr>
          <a:xfrm>
            <a:off x="4738678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/>
          <p:cNvSpPr/>
          <p:nvPr/>
        </p:nvSpPr>
        <p:spPr>
          <a:xfrm>
            <a:off x="5310182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/>
          <p:cNvSpPr/>
          <p:nvPr/>
        </p:nvSpPr>
        <p:spPr>
          <a:xfrm>
            <a:off x="5024430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/>
          <p:cNvSpPr/>
          <p:nvPr/>
        </p:nvSpPr>
        <p:spPr>
          <a:xfrm>
            <a:off x="5595934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 503"/>
          <p:cNvSpPr/>
          <p:nvPr/>
        </p:nvSpPr>
        <p:spPr>
          <a:xfrm>
            <a:off x="5881686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矩形 504"/>
          <p:cNvSpPr/>
          <p:nvPr/>
        </p:nvSpPr>
        <p:spPr>
          <a:xfrm>
            <a:off x="6167438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矩形 505"/>
          <p:cNvSpPr/>
          <p:nvPr/>
        </p:nvSpPr>
        <p:spPr>
          <a:xfrm>
            <a:off x="6453190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/>
          <p:cNvSpPr/>
          <p:nvPr/>
        </p:nvSpPr>
        <p:spPr>
          <a:xfrm>
            <a:off x="6738942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 507"/>
          <p:cNvSpPr/>
          <p:nvPr/>
        </p:nvSpPr>
        <p:spPr>
          <a:xfrm>
            <a:off x="7024694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矩形 508"/>
          <p:cNvSpPr/>
          <p:nvPr/>
        </p:nvSpPr>
        <p:spPr>
          <a:xfrm>
            <a:off x="4452926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4738678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矩形 510"/>
          <p:cNvSpPr/>
          <p:nvPr/>
        </p:nvSpPr>
        <p:spPr>
          <a:xfrm>
            <a:off x="5310182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矩形 511"/>
          <p:cNvSpPr/>
          <p:nvPr/>
        </p:nvSpPr>
        <p:spPr>
          <a:xfrm>
            <a:off x="5024430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矩形 512"/>
          <p:cNvSpPr/>
          <p:nvPr/>
        </p:nvSpPr>
        <p:spPr>
          <a:xfrm>
            <a:off x="5595934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矩形 513"/>
          <p:cNvSpPr/>
          <p:nvPr/>
        </p:nvSpPr>
        <p:spPr>
          <a:xfrm>
            <a:off x="5881686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矩形 514"/>
          <p:cNvSpPr/>
          <p:nvPr/>
        </p:nvSpPr>
        <p:spPr>
          <a:xfrm>
            <a:off x="6167438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矩形 515"/>
          <p:cNvSpPr/>
          <p:nvPr/>
        </p:nvSpPr>
        <p:spPr>
          <a:xfrm>
            <a:off x="6453190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矩形 516"/>
          <p:cNvSpPr/>
          <p:nvPr/>
        </p:nvSpPr>
        <p:spPr>
          <a:xfrm>
            <a:off x="6738942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矩形 517"/>
          <p:cNvSpPr/>
          <p:nvPr/>
        </p:nvSpPr>
        <p:spPr>
          <a:xfrm>
            <a:off x="7024694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矩形 518"/>
          <p:cNvSpPr/>
          <p:nvPr/>
        </p:nvSpPr>
        <p:spPr>
          <a:xfrm>
            <a:off x="4452926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矩形 519"/>
          <p:cNvSpPr/>
          <p:nvPr/>
        </p:nvSpPr>
        <p:spPr>
          <a:xfrm>
            <a:off x="4738678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矩形 520"/>
          <p:cNvSpPr/>
          <p:nvPr/>
        </p:nvSpPr>
        <p:spPr>
          <a:xfrm>
            <a:off x="5310182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矩形 521"/>
          <p:cNvSpPr/>
          <p:nvPr/>
        </p:nvSpPr>
        <p:spPr>
          <a:xfrm>
            <a:off x="5024430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矩形 522"/>
          <p:cNvSpPr/>
          <p:nvPr/>
        </p:nvSpPr>
        <p:spPr>
          <a:xfrm>
            <a:off x="5595934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矩形 523"/>
          <p:cNvSpPr/>
          <p:nvPr/>
        </p:nvSpPr>
        <p:spPr>
          <a:xfrm>
            <a:off x="5881686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矩形 524"/>
          <p:cNvSpPr/>
          <p:nvPr/>
        </p:nvSpPr>
        <p:spPr>
          <a:xfrm>
            <a:off x="6167438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矩形 525"/>
          <p:cNvSpPr/>
          <p:nvPr/>
        </p:nvSpPr>
        <p:spPr>
          <a:xfrm>
            <a:off x="6453190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矩形 526"/>
          <p:cNvSpPr/>
          <p:nvPr/>
        </p:nvSpPr>
        <p:spPr>
          <a:xfrm>
            <a:off x="6738942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矩形 527"/>
          <p:cNvSpPr/>
          <p:nvPr/>
        </p:nvSpPr>
        <p:spPr>
          <a:xfrm>
            <a:off x="7024694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4024298" y="478632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0" name="直接连接符 529"/>
          <p:cNvCxnSpPr/>
          <p:nvPr/>
        </p:nvCxnSpPr>
        <p:spPr>
          <a:xfrm>
            <a:off x="4595802" y="607220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/>
          <p:nvPr/>
        </p:nvCxnSpPr>
        <p:spPr>
          <a:xfrm>
            <a:off x="4881554" y="607220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/>
          <p:nvPr/>
        </p:nvCxnSpPr>
        <p:spPr>
          <a:xfrm rot="5400000" flipH="1" flipV="1">
            <a:off x="5167306" y="5786454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/>
          <p:nvPr/>
        </p:nvCxnSpPr>
        <p:spPr>
          <a:xfrm rot="5400000" flipH="1" flipV="1">
            <a:off x="5453058" y="5500702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/>
          <p:nvPr/>
        </p:nvCxnSpPr>
        <p:spPr>
          <a:xfrm rot="5400000" flipH="1" flipV="1">
            <a:off x="6310314" y="521495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/>
          <p:nvPr/>
        </p:nvCxnSpPr>
        <p:spPr>
          <a:xfrm>
            <a:off x="6596066" y="521495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/>
          <p:nvPr/>
        </p:nvCxnSpPr>
        <p:spPr>
          <a:xfrm rot="5400000" flipH="1" flipV="1">
            <a:off x="6881818" y="492919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/>
          <p:nvPr/>
        </p:nvCxnSpPr>
        <p:spPr>
          <a:xfrm rot="5400000" flipH="1" flipV="1">
            <a:off x="7024694" y="478632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/>
          <p:nvPr/>
        </p:nvCxnSpPr>
        <p:spPr>
          <a:xfrm rot="5400000" flipH="1" flipV="1">
            <a:off x="7024694" y="450057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/>
          <p:nvPr/>
        </p:nvCxnSpPr>
        <p:spPr>
          <a:xfrm rot="5400000" flipH="1" flipV="1">
            <a:off x="7024694" y="421481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接连接符 539"/>
          <p:cNvCxnSpPr/>
          <p:nvPr/>
        </p:nvCxnSpPr>
        <p:spPr>
          <a:xfrm>
            <a:off x="5738810" y="550070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连接符 540"/>
          <p:cNvCxnSpPr/>
          <p:nvPr/>
        </p:nvCxnSpPr>
        <p:spPr>
          <a:xfrm>
            <a:off x="6024562" y="550070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024694" y="614364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3" name="矩形 542"/>
          <p:cNvSpPr/>
          <p:nvPr/>
        </p:nvSpPr>
        <p:spPr>
          <a:xfrm>
            <a:off x="4238612" y="5929330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4167174" y="3929066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5" name="矩形 544"/>
          <p:cNvSpPr/>
          <p:nvPr/>
        </p:nvSpPr>
        <p:spPr>
          <a:xfrm>
            <a:off x="6167438" y="5786454"/>
            <a:ext cx="99854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WU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6" name="直接箭头连接符 545"/>
          <p:cNvCxnSpPr/>
          <p:nvPr/>
        </p:nvCxnSpPr>
        <p:spPr>
          <a:xfrm rot="10800000">
            <a:off x="6311902" y="5500702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/>
          <p:nvPr/>
        </p:nvCxnSpPr>
        <p:spPr>
          <a:xfrm rot="5400000">
            <a:off x="4595802" y="578645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/>
          <p:nvPr/>
        </p:nvCxnSpPr>
        <p:spPr>
          <a:xfrm rot="5400000">
            <a:off x="5167306" y="550070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/>
          <p:nvPr/>
        </p:nvCxnSpPr>
        <p:spPr>
          <a:xfrm rot="5400000">
            <a:off x="5453058" y="521495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/>
          <p:nvPr/>
        </p:nvCxnSpPr>
        <p:spPr>
          <a:xfrm rot="5400000">
            <a:off x="6881818" y="407194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/>
          <p:nvPr/>
        </p:nvCxnSpPr>
        <p:spPr>
          <a:xfrm rot="10800000">
            <a:off x="4881554" y="578645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/>
          <p:nvPr/>
        </p:nvCxnSpPr>
        <p:spPr>
          <a:xfrm rot="5400000">
            <a:off x="6738942" y="450057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/>
          <p:nvPr/>
        </p:nvCxnSpPr>
        <p:spPr>
          <a:xfrm rot="10800000">
            <a:off x="6024562" y="521495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/>
          <p:nvPr/>
        </p:nvCxnSpPr>
        <p:spPr>
          <a:xfrm rot="10800000">
            <a:off x="5738810" y="521495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连接符 554"/>
          <p:cNvCxnSpPr/>
          <p:nvPr/>
        </p:nvCxnSpPr>
        <p:spPr>
          <a:xfrm rot="5400000">
            <a:off x="6596066" y="4643446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接连接符 555"/>
          <p:cNvCxnSpPr/>
          <p:nvPr/>
        </p:nvCxnSpPr>
        <p:spPr>
          <a:xfrm rot="5400000">
            <a:off x="6310314" y="492919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矩形 556"/>
          <p:cNvSpPr/>
          <p:nvPr/>
        </p:nvSpPr>
        <p:spPr>
          <a:xfrm>
            <a:off x="5238744" y="4357694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WU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8" name="直接箭头连接符 557"/>
          <p:cNvCxnSpPr>
            <a:endCxn id="494" idx="1"/>
          </p:cNvCxnSpPr>
          <p:nvPr/>
        </p:nvCxnSpPr>
        <p:spPr>
          <a:xfrm rot="16200000" flipH="1">
            <a:off x="5488777" y="4822041"/>
            <a:ext cx="500066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 328"/>
          <p:cNvSpPr/>
          <p:nvPr/>
        </p:nvSpPr>
        <p:spPr>
          <a:xfrm>
            <a:off x="6600056" y="3140968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4451338" y="6239592"/>
            <a:ext cx="284958" cy="189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6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矩形 398"/>
          <p:cNvSpPr/>
          <p:nvPr/>
        </p:nvSpPr>
        <p:spPr>
          <a:xfrm>
            <a:off x="3381356" y="3143248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en-US" altLang="zh-CN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3167042" y="28572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216691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245266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302416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273841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330991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359567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388142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416717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445292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473867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216691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245266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302416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273841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330991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359567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388142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416717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445292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473867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216691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245266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302416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273841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330991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359567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388142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416717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445292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473867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216691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245266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302416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273841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330991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359567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388142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416717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445292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473867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216691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245266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302416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273841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330991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359567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388142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16717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445292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473867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216691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245266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302416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73841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330991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359567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388142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416717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445292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473867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216691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245266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302416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273841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330991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359567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388142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416717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45292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473867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216691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245266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302416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273841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330991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359567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388142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416717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445292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473867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1738282" y="1643050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0" name="直接连接符 409"/>
          <p:cNvCxnSpPr/>
          <p:nvPr/>
        </p:nvCxnSpPr>
        <p:spPr>
          <a:xfrm>
            <a:off x="2309786" y="292893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>
            <a:off x="2595538" y="292893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/>
          <p:nvPr/>
        </p:nvCxnSpPr>
        <p:spPr>
          <a:xfrm rot="5400000" flipH="1" flipV="1">
            <a:off x="2881290" y="2643182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/>
          <p:cNvCxnSpPr/>
          <p:nvPr/>
        </p:nvCxnSpPr>
        <p:spPr>
          <a:xfrm rot="5400000" flipH="1" flipV="1">
            <a:off x="3167042" y="235743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/>
          <p:nvPr/>
        </p:nvCxnSpPr>
        <p:spPr>
          <a:xfrm rot="5400000" flipH="1" flipV="1">
            <a:off x="4024298" y="207167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/>
          <p:nvPr/>
        </p:nvCxnSpPr>
        <p:spPr>
          <a:xfrm>
            <a:off x="4310050" y="207167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/>
          <p:nvPr/>
        </p:nvCxnSpPr>
        <p:spPr>
          <a:xfrm rot="5400000" flipH="1" flipV="1">
            <a:off x="4595802" y="1785926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/>
          <p:nvPr/>
        </p:nvCxnSpPr>
        <p:spPr>
          <a:xfrm rot="5400000" flipH="1" flipV="1">
            <a:off x="4738678" y="164305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/>
          <p:nvPr/>
        </p:nvCxnSpPr>
        <p:spPr>
          <a:xfrm rot="5400000" flipH="1" flipV="1">
            <a:off x="4738678" y="135729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/>
          <p:nvPr/>
        </p:nvCxnSpPr>
        <p:spPr>
          <a:xfrm rot="5400000" flipH="1" flipV="1">
            <a:off x="4738678" y="107154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/>
          <p:nvPr/>
        </p:nvCxnSpPr>
        <p:spPr>
          <a:xfrm>
            <a:off x="3452794" y="235743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/>
          <p:nvPr/>
        </p:nvCxnSpPr>
        <p:spPr>
          <a:xfrm>
            <a:off x="3738546" y="235743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738678" y="300037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1952596" y="2786058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1881158" y="78579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3954448" y="2643182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6" name="直接箭头连接符 445"/>
          <p:cNvCxnSpPr/>
          <p:nvPr/>
        </p:nvCxnSpPr>
        <p:spPr>
          <a:xfrm rot="10800000">
            <a:off x="4025886" y="2357430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7596198" y="3143248"/>
            <a:ext cx="92869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en-US" altLang="zh-CN" b="1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7381884" y="28572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638175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666750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723900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695325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752476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781051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809626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838201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866776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895352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638175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666750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723900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695325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752476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>
            <a:off x="781051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809626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838201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866776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895352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638175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666750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723900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695325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752476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781051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809626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838201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866776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895352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638175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666750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723900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695325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752476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781051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809626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838201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866776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895352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638175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666750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723900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695325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>
            <a:off x="752476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781051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809626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838201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866776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895352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>
            <a:off x="638175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>
            <a:off x="666750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723900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695325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752476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781051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809626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838201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/>
          <p:cNvSpPr/>
          <p:nvPr/>
        </p:nvSpPr>
        <p:spPr>
          <a:xfrm>
            <a:off x="866776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895352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/>
          <p:cNvSpPr/>
          <p:nvPr/>
        </p:nvSpPr>
        <p:spPr>
          <a:xfrm>
            <a:off x="638175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/>
          <p:cNvSpPr/>
          <p:nvPr/>
        </p:nvSpPr>
        <p:spPr>
          <a:xfrm>
            <a:off x="666750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/>
          <p:cNvSpPr/>
          <p:nvPr/>
        </p:nvSpPr>
        <p:spPr>
          <a:xfrm>
            <a:off x="723900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695325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752476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781051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809626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838201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866776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/>
          <p:cNvSpPr/>
          <p:nvPr/>
        </p:nvSpPr>
        <p:spPr>
          <a:xfrm>
            <a:off x="895352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638175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666750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723900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/>
          <p:cNvSpPr/>
          <p:nvPr/>
        </p:nvSpPr>
        <p:spPr>
          <a:xfrm>
            <a:off x="695325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/>
          <p:cNvSpPr/>
          <p:nvPr/>
        </p:nvSpPr>
        <p:spPr>
          <a:xfrm>
            <a:off x="752476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/>
          <p:cNvSpPr/>
          <p:nvPr/>
        </p:nvSpPr>
        <p:spPr>
          <a:xfrm>
            <a:off x="781051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809626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/>
          <p:cNvSpPr/>
          <p:nvPr/>
        </p:nvSpPr>
        <p:spPr>
          <a:xfrm>
            <a:off x="838201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/>
          <p:cNvSpPr/>
          <p:nvPr/>
        </p:nvSpPr>
        <p:spPr>
          <a:xfrm>
            <a:off x="866776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/>
          <p:cNvSpPr/>
          <p:nvPr/>
        </p:nvSpPr>
        <p:spPr>
          <a:xfrm>
            <a:off x="895352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5953124" y="1643050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1" name="直接连接符 400"/>
          <p:cNvCxnSpPr/>
          <p:nvPr/>
        </p:nvCxnSpPr>
        <p:spPr>
          <a:xfrm>
            <a:off x="6524628" y="292893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>
            <a:off x="6810380" y="292893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/>
          <p:nvPr/>
        </p:nvCxnSpPr>
        <p:spPr>
          <a:xfrm rot="5400000" flipH="1" flipV="1">
            <a:off x="7096132" y="2643182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/>
          <p:nvPr/>
        </p:nvCxnSpPr>
        <p:spPr>
          <a:xfrm rot="5400000" flipH="1" flipV="1">
            <a:off x="7381884" y="235743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/>
          <p:nvPr/>
        </p:nvCxnSpPr>
        <p:spPr>
          <a:xfrm rot="5400000" flipH="1" flipV="1">
            <a:off x="8239140" y="207167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/>
          <p:nvPr/>
        </p:nvCxnSpPr>
        <p:spPr>
          <a:xfrm>
            <a:off x="8524892" y="207167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/>
          <p:nvPr/>
        </p:nvCxnSpPr>
        <p:spPr>
          <a:xfrm rot="5400000" flipH="1" flipV="1">
            <a:off x="8810644" y="1785926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 rot="5400000" flipH="1" flipV="1">
            <a:off x="8953520" y="164305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/>
          <p:nvPr/>
        </p:nvCxnSpPr>
        <p:spPr>
          <a:xfrm rot="5400000" flipH="1" flipV="1">
            <a:off x="8953520" y="135729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/>
          <p:nvPr/>
        </p:nvCxnSpPr>
        <p:spPr>
          <a:xfrm rot="5400000" flipH="1" flipV="1">
            <a:off x="8953520" y="107154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/>
          <p:nvPr/>
        </p:nvCxnSpPr>
        <p:spPr>
          <a:xfrm>
            <a:off x="7667636" y="235743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/>
          <p:nvPr/>
        </p:nvCxnSpPr>
        <p:spPr>
          <a:xfrm>
            <a:off x="7953388" y="235743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矩形 414"/>
          <p:cNvSpPr/>
          <p:nvPr/>
        </p:nvSpPr>
        <p:spPr>
          <a:xfrm>
            <a:off x="8953520" y="300037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6167438" y="2786058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7" name="矩形 416"/>
          <p:cNvSpPr/>
          <p:nvPr/>
        </p:nvSpPr>
        <p:spPr>
          <a:xfrm>
            <a:off x="6096000" y="78579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8" name="矩形 417"/>
          <p:cNvSpPr/>
          <p:nvPr/>
        </p:nvSpPr>
        <p:spPr>
          <a:xfrm>
            <a:off x="8169290" y="2643182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9" name="直接箭头连接符 418"/>
          <p:cNvCxnSpPr/>
          <p:nvPr/>
        </p:nvCxnSpPr>
        <p:spPr>
          <a:xfrm rot="10800000">
            <a:off x="8240728" y="2357430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/>
          <p:nvPr/>
        </p:nvCxnSpPr>
        <p:spPr>
          <a:xfrm rot="5400000">
            <a:off x="6524628" y="264318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/>
          <p:nvPr/>
        </p:nvCxnSpPr>
        <p:spPr>
          <a:xfrm rot="5400000">
            <a:off x="7096132" y="235743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/>
          <p:nvPr/>
        </p:nvCxnSpPr>
        <p:spPr>
          <a:xfrm rot="5400000">
            <a:off x="7381884" y="207167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/>
          <p:nvPr/>
        </p:nvCxnSpPr>
        <p:spPr>
          <a:xfrm rot="5400000">
            <a:off x="8810644" y="92867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/>
          <p:nvPr/>
        </p:nvCxnSpPr>
        <p:spPr>
          <a:xfrm rot="10800000">
            <a:off x="6810380" y="2643182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/>
          <p:nvPr/>
        </p:nvCxnSpPr>
        <p:spPr>
          <a:xfrm rot="5400000">
            <a:off x="8667768" y="1357298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/>
          <p:nvPr/>
        </p:nvCxnSpPr>
        <p:spPr>
          <a:xfrm rot="10800000">
            <a:off x="7953388" y="2071678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/>
          <p:nvPr/>
        </p:nvCxnSpPr>
        <p:spPr>
          <a:xfrm rot="10800000">
            <a:off x="7667636" y="2071678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/>
          <p:nvPr/>
        </p:nvCxnSpPr>
        <p:spPr>
          <a:xfrm rot="5400000">
            <a:off x="8524892" y="150017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/>
          <p:nvPr/>
        </p:nvCxnSpPr>
        <p:spPr>
          <a:xfrm rot="5400000">
            <a:off x="8239140" y="1785926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矩形 449"/>
          <p:cNvSpPr/>
          <p:nvPr/>
        </p:nvSpPr>
        <p:spPr>
          <a:xfrm>
            <a:off x="7239008" y="1214422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1" name="直接箭头连接符 450"/>
          <p:cNvCxnSpPr>
            <a:endCxn id="364" idx="1"/>
          </p:cNvCxnSpPr>
          <p:nvPr/>
        </p:nvCxnSpPr>
        <p:spPr>
          <a:xfrm rot="16200000" flipH="1">
            <a:off x="7417603" y="1678769"/>
            <a:ext cx="500066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63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738414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024166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595670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309918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881422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167174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452926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738678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024430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310182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738414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024166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595670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3309918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881422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167174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452926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738678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5024430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310182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38414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024166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595670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3309918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881422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4167174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452926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738678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5024430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5310182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738414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024166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3595670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309918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881422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167174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52926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738678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024430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310182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738414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3024166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3595670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3309918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3881422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4167174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452926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738678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5024430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310182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738414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3024166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595670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3309918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3881422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4167174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4452926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4738678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5024430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5310182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2738414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3024166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3595670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3309918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3881422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4167174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452926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738678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5024430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5310182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738414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3024166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3595670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3309918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3881422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4167174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4452926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4738678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5024430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5310182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809984" y="64291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238348" y="192880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 rot="5400000" flipH="1" flipV="1">
            <a:off x="2881290" y="292893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3167042" y="292893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5400000" flipH="1" flipV="1">
            <a:off x="3452794" y="264318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rot="5400000" flipH="1" flipV="1">
            <a:off x="3595670" y="250030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rot="5400000">
            <a:off x="3738546" y="207167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rot="5400000">
            <a:off x="4025092" y="1786720"/>
            <a:ext cx="285752" cy="28416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 flipH="1" flipV="1">
            <a:off x="5167306" y="121442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4881554" y="150017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5400000" flipH="1" flipV="1">
            <a:off x="4595802" y="150017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4310050" y="178592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6238876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6524628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7096132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6810380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7381884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667636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953388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8239140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8524892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8810644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6238876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6524628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7096132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6810380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7381884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7667636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7953388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8239140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8524892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8810644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6238876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6524628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7096132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6810380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7381884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7667636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7953388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8239140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8524892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8810644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6238876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6524628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7096132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6810380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7381884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7667636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7953388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8239140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8524892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8810644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6238876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6524628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7096132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810380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7381884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667636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7953388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8239140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8524892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8810644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238876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6524628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7096132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10380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381884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7667636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7953388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8239140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8524892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8810644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6238876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24628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7096132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810380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7381884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7667636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7953388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8239140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8524892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8810644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6238876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6524628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7096132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6810380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7381884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7667636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7953388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8239140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8524892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8810644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7310446" y="64291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5738810" y="192880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8" name="直接连接符 267"/>
          <p:cNvCxnSpPr/>
          <p:nvPr/>
        </p:nvCxnSpPr>
        <p:spPr>
          <a:xfrm rot="5400000" flipH="1" flipV="1">
            <a:off x="6381752" y="292893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6667504" y="292893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rot="5400000" flipH="1" flipV="1">
            <a:off x="6953256" y="264318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 rot="5400000" flipH="1" flipV="1">
            <a:off x="7096132" y="250030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 rot="5400000">
            <a:off x="7239008" y="207167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 rot="5400000">
            <a:off x="7525554" y="1786720"/>
            <a:ext cx="285752" cy="28416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 rot="5400000" flipH="1" flipV="1">
            <a:off x="8667768" y="121442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8382016" y="150017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 rot="5400000" flipH="1" flipV="1">
            <a:off x="8096264" y="150017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7810512" y="178592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3595670" y="350043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DTW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7310446" y="350043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DTW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4381488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>
            <a:off x="4667240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>
            <a:off x="5238744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>
            <a:off x="4952992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>
            <a:off x="5524496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>
            <a:off x="5810248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6096000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>
            <a:off x="6381752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6667504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6953256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4381488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4667240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5238744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4952992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5524496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5810248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6096000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6381752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6667504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6953256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4381488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4667240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5238744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4952992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5524496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5810248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6096000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6381752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6667504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6953256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4381488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>
            <a:off x="4667240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>
            <a:off x="5238744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4952992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5524496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5810248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6096000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6381752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>
            <a:off x="6667504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6953256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4381488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4667240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5238744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4952992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5524496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5810248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6096000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6381752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6667504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6953256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4381488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4667240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5238744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4952992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>
            <a:off x="5524496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5810248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6096000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6381752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6667504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6953256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4381488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4667240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5238744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4952992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5524496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5810248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6096000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6381752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6667504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6953256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4381488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4667240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5238744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4952992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5524496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5810248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6096000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6381752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6667504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6953256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5453058" y="6500810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en-US" altLang="zh-CN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3952860" y="500061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2" name="直接连接符 361"/>
          <p:cNvCxnSpPr/>
          <p:nvPr/>
        </p:nvCxnSpPr>
        <p:spPr>
          <a:xfrm rot="5400000" flipH="1" flipV="1">
            <a:off x="4524364" y="600074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>
            <a:off x="4810116" y="600074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/>
          <p:nvPr/>
        </p:nvCxnSpPr>
        <p:spPr>
          <a:xfrm rot="5400000" flipH="1" flipV="1">
            <a:off x="5095868" y="571499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 rot="5400000" flipH="1" flipV="1">
            <a:off x="5238744" y="557211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/>
          <p:nvPr/>
        </p:nvCxnSpPr>
        <p:spPr>
          <a:xfrm rot="5400000">
            <a:off x="5381620" y="514348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/>
          <p:nvPr/>
        </p:nvCxnSpPr>
        <p:spPr>
          <a:xfrm rot="5400000">
            <a:off x="5668166" y="4858530"/>
            <a:ext cx="285752" cy="28416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/>
          <p:nvPr/>
        </p:nvCxnSpPr>
        <p:spPr>
          <a:xfrm rot="5400000" flipH="1" flipV="1">
            <a:off x="6810380" y="428623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/>
          <p:nvPr/>
        </p:nvCxnSpPr>
        <p:spPr>
          <a:xfrm>
            <a:off x="6524628" y="457198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rot="5400000" flipH="1" flipV="1">
            <a:off x="6238876" y="457198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/>
          <p:nvPr/>
        </p:nvCxnSpPr>
        <p:spPr>
          <a:xfrm>
            <a:off x="5953124" y="485773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5238744" y="3643290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3" name="直接连接符 372"/>
          <p:cNvCxnSpPr/>
          <p:nvPr/>
        </p:nvCxnSpPr>
        <p:spPr>
          <a:xfrm>
            <a:off x="4524364" y="628649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/>
        </p:nvCxnSpPr>
        <p:spPr>
          <a:xfrm>
            <a:off x="4810116" y="628649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/>
        </p:nvCxnSpPr>
        <p:spPr>
          <a:xfrm rot="5400000" flipH="1" flipV="1">
            <a:off x="5095868" y="6000744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/>
          <p:nvPr/>
        </p:nvCxnSpPr>
        <p:spPr>
          <a:xfrm rot="5400000" flipH="1" flipV="1">
            <a:off x="5381620" y="5714992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/>
          <p:nvPr/>
        </p:nvCxnSpPr>
        <p:spPr>
          <a:xfrm rot="5400000" flipH="1" flipV="1">
            <a:off x="6238876" y="542924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/>
          <p:nvPr/>
        </p:nvCxnSpPr>
        <p:spPr>
          <a:xfrm>
            <a:off x="6524628" y="542924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/>
          <p:nvPr/>
        </p:nvCxnSpPr>
        <p:spPr>
          <a:xfrm rot="5400000" flipH="1" flipV="1">
            <a:off x="6810380" y="514348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/>
          <p:nvPr/>
        </p:nvCxnSpPr>
        <p:spPr>
          <a:xfrm rot="5400000" flipH="1" flipV="1">
            <a:off x="6953256" y="500061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/>
          <p:nvPr/>
        </p:nvCxnSpPr>
        <p:spPr>
          <a:xfrm rot="5400000" flipH="1" flipV="1">
            <a:off x="6953256" y="471486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/>
          <p:nvPr/>
        </p:nvCxnSpPr>
        <p:spPr>
          <a:xfrm rot="5400000" flipH="1" flipV="1">
            <a:off x="6953256" y="442910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/>
          <p:nvPr/>
        </p:nvCxnSpPr>
        <p:spPr>
          <a:xfrm>
            <a:off x="5667372" y="571499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/>
          <p:nvPr/>
        </p:nvCxnSpPr>
        <p:spPr>
          <a:xfrm>
            <a:off x="5953124" y="571499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矩形 384"/>
          <p:cNvSpPr/>
          <p:nvPr/>
        </p:nvSpPr>
        <p:spPr>
          <a:xfrm>
            <a:off x="5238744" y="4429108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6" name="直接箭头连接符 385"/>
          <p:cNvCxnSpPr/>
          <p:nvPr/>
        </p:nvCxnSpPr>
        <p:spPr>
          <a:xfrm>
            <a:off x="5738810" y="4643422"/>
            <a:ext cx="50006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4310050" y="642937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6953256" y="635793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4167174" y="6143620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矩形 389"/>
          <p:cNvSpPr/>
          <p:nvPr/>
        </p:nvSpPr>
        <p:spPr>
          <a:xfrm>
            <a:off x="4095736" y="4143356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6310314" y="5929306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2" name="直接箭头连接符 391"/>
          <p:cNvCxnSpPr/>
          <p:nvPr/>
        </p:nvCxnSpPr>
        <p:spPr>
          <a:xfrm rot="10800000">
            <a:off x="6238876" y="5714992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65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15004" y="2941244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46776" y="272517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86878" y="2367460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3200" y="143132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5248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37296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69344" y="143132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1392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33440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3200" y="186337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05248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37296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9344" y="186337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01392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33440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73200" y="99927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98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05248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37296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69344" y="99927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01392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33440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73200" y="229542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05248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37296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9344" y="229542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01392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33440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17217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81313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59960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13361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56104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85168" y="157309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86878" y="1141044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85168" y="193313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25128" y="171710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05756" y="5733256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937528" y="5517184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77630" y="515947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3952" y="422333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96000" y="422108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28048" y="422108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0096" y="422333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92144" y="422108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24192" y="422108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63952" y="465538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96000" y="465313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28048" y="465313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60096" y="465538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92144" y="465313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24192" y="465313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63952" y="379129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96000" y="378904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28048" y="378904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60096" y="379129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92144" y="378904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24192" y="378904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63952" y="508743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96000" y="508518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28048" y="508518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960096" y="508743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92144" y="508518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24192" y="508518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07969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72065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250712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04113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546856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375920" y="4365104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77630" y="3933056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75920" y="4725144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78442" y="753979"/>
            <a:ext cx="1957137" cy="56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第一章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绪论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8442" y="1684785"/>
            <a:ext cx="1957137" cy="56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第二章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研究现状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>
            <a:stCxn id="11" idx="2"/>
            <a:endCxn id="18" idx="0"/>
          </p:cNvCxnSpPr>
          <p:nvPr/>
        </p:nvCxnSpPr>
        <p:spPr>
          <a:xfrm>
            <a:off x="4957011" y="1315453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684423" y="2976170"/>
            <a:ext cx="1828802" cy="80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第三章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基于集群的分布式轨迹数据管理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4932949" y="2253914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58657" y="3000234"/>
            <a:ext cx="1892968" cy="785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第四章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基于上、下界剪枝的</a:t>
            </a:r>
            <a:r>
              <a:rPr kumimoji="1" lang="en-US" altLang="zh-CN" dirty="0" smtClean="0">
                <a:solidFill>
                  <a:schemeClr val="tx1"/>
                </a:solidFill>
              </a:rPr>
              <a:t>k</a:t>
            </a:r>
            <a:r>
              <a:rPr kumimoji="1" lang="zh-CN" altLang="en-US" dirty="0" smtClean="0">
                <a:solidFill>
                  <a:schemeClr val="tx1"/>
                </a:solidFill>
              </a:rPr>
              <a:t>近邻查询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97057" y="2992212"/>
            <a:ext cx="1764630" cy="793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第五章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基于下界剪枝的</a:t>
            </a:r>
            <a:r>
              <a:rPr kumimoji="1" lang="en-US" altLang="zh-CN" dirty="0" smtClean="0">
                <a:solidFill>
                  <a:schemeClr val="tx1"/>
                </a:solidFill>
              </a:rPr>
              <a:t>k</a:t>
            </a:r>
            <a:r>
              <a:rPr kumimoji="1" lang="zh-CN" altLang="en-US" dirty="0" smtClean="0">
                <a:solidFill>
                  <a:schemeClr val="tx1"/>
                </a:solidFill>
              </a:rPr>
              <a:t>近邻查询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328617" y="3898955"/>
            <a:ext cx="0" cy="30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4886" y="4532261"/>
            <a:ext cx="3416968" cy="56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第六章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总结与展望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4957011" y="4227828"/>
            <a:ext cx="0" cy="304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 flipV="1">
            <a:off x="2486526" y="2614860"/>
            <a:ext cx="3866151" cy="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6352677" y="2607204"/>
            <a:ext cx="0" cy="296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2486527" y="261486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2478513" y="4203389"/>
            <a:ext cx="3874164" cy="24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2478513" y="3793953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78441" y="2903981"/>
            <a:ext cx="4459705" cy="994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4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024694" y="3714752"/>
            <a:ext cx="264320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数据分布监控器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09918" y="3286124"/>
            <a:ext cx="378621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轨迹表示层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81422" y="4286256"/>
            <a:ext cx="2643206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轨迹和</a:t>
            </a:r>
            <a:r>
              <a:rPr lang="en-US" altLang="zh-CN" dirty="0" err="1" smtClean="0">
                <a:solidFill>
                  <a:schemeClr val="tx1"/>
                </a:solidFill>
              </a:rPr>
              <a:t>IndexTRDD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操作库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738546" y="5143512"/>
            <a:ext cx="5857916" cy="5000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Apache Spark Layer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738546" y="3357562"/>
            <a:ext cx="2928958" cy="1571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81422" y="3714752"/>
            <a:ext cx="2643206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IndexTRDD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667108" y="2071678"/>
            <a:ext cx="6000792" cy="1071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81620" y="2000240"/>
            <a:ext cx="285752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查询处理层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76172" y="2500306"/>
            <a:ext cx="114300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对象标识查询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71864" y="2500306"/>
            <a:ext cx="119564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时空范围查询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98138" y="2500306"/>
            <a:ext cx="105576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近邻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查询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881818" y="3357562"/>
            <a:ext cx="2857520" cy="15716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53256" y="3286124"/>
            <a:ext cx="285752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辅助数据管理层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24694" y="4286256"/>
            <a:ext cx="264320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索引管理器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上箭头 61"/>
          <p:cNvSpPr/>
          <p:nvPr/>
        </p:nvSpPr>
        <p:spPr>
          <a:xfrm>
            <a:off x="5095868" y="4929198"/>
            <a:ext cx="142876" cy="21431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5167306" y="3143248"/>
            <a:ext cx="142876" cy="21431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上箭头 68"/>
          <p:cNvSpPr/>
          <p:nvPr/>
        </p:nvSpPr>
        <p:spPr>
          <a:xfrm>
            <a:off x="8096264" y="3143248"/>
            <a:ext cx="142876" cy="21431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524628" y="3929066"/>
            <a:ext cx="357190" cy="1428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8167702" y="4929198"/>
            <a:ext cx="142876" cy="21431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433904" y="2508328"/>
            <a:ext cx="1055768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join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查询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0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81159" y="1000108"/>
          <a:ext cx="4143507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93"/>
                <a:gridCol w="859718"/>
                <a:gridCol w="711918"/>
                <a:gridCol w="642942"/>
                <a:gridCol w="489268"/>
                <a:gridCol w="5454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MOID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Lat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5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sz="17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114.31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25.32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114.31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25.35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114.32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25.36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114.32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25.31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114.32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25.31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738414" y="4071942"/>
            <a:ext cx="257176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原始轨迹点数据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10380" y="4071942"/>
            <a:ext cx="314327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轨迹压缩后存储结构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96066" y="1000108"/>
            <a:ext cx="92869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MOID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6264" y="1000108"/>
            <a:ext cx="135732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Range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24760" y="1000108"/>
            <a:ext cx="57150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453586" y="1000108"/>
            <a:ext cx="714380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MBR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96066" y="1428736"/>
            <a:ext cx="28575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81818" y="1428736"/>
            <a:ext cx="28575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67570" y="1428736"/>
            <a:ext cx="28575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53322" y="1428736"/>
            <a:ext cx="28575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39074" y="1428736"/>
            <a:ext cx="28575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024826" y="1428736"/>
            <a:ext cx="357190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82016" y="1428736"/>
            <a:ext cx="357190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39206" y="1428736"/>
            <a:ext cx="28575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24958" y="1428736"/>
            <a:ext cx="28575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310710" y="1428736"/>
            <a:ext cx="28575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596462" y="1428736"/>
            <a:ext cx="28575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882214" y="1428736"/>
            <a:ext cx="285752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96066" y="1857364"/>
            <a:ext cx="28575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1818" y="1857364"/>
            <a:ext cx="28575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67570" y="1857364"/>
            <a:ext cx="28575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453322" y="1857364"/>
            <a:ext cx="28575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096396" y="1428736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81950" y="1428736"/>
            <a:ext cx="1071570" cy="43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24628" y="1428736"/>
            <a:ext cx="14287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739074" y="1857364"/>
            <a:ext cx="50006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39074" y="1857364"/>
            <a:ext cx="57150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96066" y="185736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310314" y="2643182"/>
            <a:ext cx="785818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11431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167570" y="2857496"/>
            <a:ext cx="1143008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Delta 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压缩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596330" y="2786058"/>
            <a:ext cx="571504" cy="428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97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167786" y="2571744"/>
            <a:ext cx="1214494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固定位长压缩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310314" y="2928934"/>
            <a:ext cx="785818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310314" y="3214686"/>
            <a:ext cx="785818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310314" y="3500438"/>
            <a:ext cx="785818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stCxn id="28" idx="1"/>
          </p:cNvCxnSpPr>
          <p:nvPr/>
        </p:nvCxnSpPr>
        <p:spPr>
          <a:xfrm rot="10800000" flipV="1">
            <a:off x="6381752" y="1643050"/>
            <a:ext cx="21431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5" idx="2"/>
            <a:endCxn id="92" idx="0"/>
          </p:cNvCxnSpPr>
          <p:nvPr/>
        </p:nvCxnSpPr>
        <p:spPr>
          <a:xfrm rot="16200000" flipH="1">
            <a:off x="8203421" y="2107397"/>
            <a:ext cx="50006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809720" y="1714488"/>
            <a:ext cx="4286280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大括号 48"/>
          <p:cNvSpPr/>
          <p:nvPr/>
        </p:nvSpPr>
        <p:spPr>
          <a:xfrm>
            <a:off x="6381752" y="1000108"/>
            <a:ext cx="214314" cy="1214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48" idx="3"/>
            <a:endCxn id="49" idx="1"/>
          </p:cNvCxnSpPr>
          <p:nvPr/>
        </p:nvCxnSpPr>
        <p:spPr>
          <a:xfrm flipV="1">
            <a:off x="6096000" y="1607332"/>
            <a:ext cx="285752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375386" y="3247698"/>
            <a:ext cx="1343460" cy="957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349063" y="3011214"/>
            <a:ext cx="2554014" cy="1529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1407" y="2900855"/>
            <a:ext cx="7236372" cy="17657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77116" y="23898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候选集集合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020128" y="3439161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粒度</a:t>
            </a:r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概要数据</a:t>
            </a:r>
          </a:p>
          <a:p>
            <a:r>
              <a:rPr kumimoji="1" lang="zh-CN" altLang="en-US" sz="1600" dirty="0" smtClean="0"/>
              <a:t>剪枝掉的候选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50936" y="3540552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粒度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概要数据</a:t>
            </a:r>
          </a:p>
          <a:p>
            <a:r>
              <a:rPr kumimoji="1" lang="zh-CN" altLang="en-US" sz="1400" dirty="0" smtClean="0"/>
              <a:t>剪枝掉的候选</a:t>
            </a:r>
            <a:endParaRPr kumimoji="1"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7786836" y="3247698"/>
            <a:ext cx="1432012" cy="9577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46620" y="349920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粒度</a:t>
            </a:r>
            <a:r>
              <a:rPr kumimoji="1" lang="en-US" altLang="zh-CN" sz="1400" dirty="0" smtClean="0"/>
              <a:t>n</a:t>
            </a:r>
            <a:r>
              <a:rPr kumimoji="1" lang="zh-CN" altLang="en-US" sz="1400" dirty="0" smtClean="0"/>
              <a:t>概要数据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剪枝掉的候选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927777" y="357615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b="1" dirty="0" smtClean="0"/>
              <a:t>……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499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67" y="4844979"/>
            <a:ext cx="102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log n</a:t>
            </a:r>
          </a:p>
          <a:p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630802" y="3629788"/>
            <a:ext cx="843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i+1 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650680" y="3023967"/>
            <a:ext cx="72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629172" y="2069270"/>
            <a:ext cx="767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1 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636651" y="1513994"/>
            <a:ext cx="76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0 </a:t>
            </a:r>
            <a:endParaRPr lang="zh-CN" altLang="en-US" sz="1400" dirty="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675139" y="4444615"/>
            <a:ext cx="382412" cy="4003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57551" y="4444615"/>
            <a:ext cx="415839" cy="4142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596110" y="4470977"/>
            <a:ext cx="406502" cy="400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62" idx="0"/>
          </p:cNvCxnSpPr>
          <p:nvPr/>
        </p:nvCxnSpPr>
        <p:spPr>
          <a:xfrm>
            <a:off x="5002611" y="4470977"/>
            <a:ext cx="453959" cy="440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5" idx="2"/>
            <a:endCxn id="4" idx="0"/>
          </p:cNvCxnSpPr>
          <p:nvPr/>
        </p:nvCxnSpPr>
        <p:spPr>
          <a:xfrm flipH="1">
            <a:off x="1046116" y="3937565"/>
            <a:ext cx="6436" cy="907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2771659" y="4997379"/>
            <a:ext cx="1508765" cy="13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2410250" y="3222543"/>
            <a:ext cx="336277" cy="40724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746527" y="3222543"/>
            <a:ext cx="369120" cy="40724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3864589" y="3228887"/>
            <a:ext cx="406042" cy="41054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270631" y="3228887"/>
            <a:ext cx="425620" cy="40609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7" idx="2"/>
            <a:endCxn id="6" idx="0"/>
          </p:cNvCxnSpPr>
          <p:nvPr/>
        </p:nvCxnSpPr>
        <p:spPr>
          <a:xfrm>
            <a:off x="1013094" y="2377047"/>
            <a:ext cx="0" cy="6469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518585" y="3919659"/>
            <a:ext cx="8495" cy="10410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459657" y="2375421"/>
            <a:ext cx="8630" cy="7003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3136637" y="1658539"/>
            <a:ext cx="323020" cy="39683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459657" y="1658539"/>
            <a:ext cx="369880" cy="41073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58582" y="3283751"/>
                <a:ext cx="293162" cy="346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82" y="3283751"/>
                <a:ext cx="293162" cy="346441"/>
              </a:xfrm>
              <a:prstGeom prst="rect">
                <a:avLst/>
              </a:prstGeom>
              <a:blipFill rotWithShape="0">
                <a:blip r:embed="rId3"/>
                <a:stretch>
                  <a:fillRect l="-18750" t="-3509" r="-12500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015356" y="3309316"/>
                <a:ext cx="324519" cy="346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356" y="3309316"/>
                <a:ext cx="324519" cy="346441"/>
              </a:xfrm>
              <a:prstGeom prst="rect">
                <a:avLst/>
              </a:prstGeom>
              <a:blipFill rotWithShape="0">
                <a:blip r:embed="rId4"/>
                <a:stretch>
                  <a:fillRect l="-28302" t="-3509" r="-54717" b="-17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295189" y="1365445"/>
                <a:ext cx="355791" cy="297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89" y="1365445"/>
                <a:ext cx="355791" cy="297517"/>
              </a:xfrm>
              <a:prstGeom prst="rect">
                <a:avLst/>
              </a:prstGeom>
              <a:blipFill rotWithShape="0">
                <a:blip r:embed="rId5"/>
                <a:stretch>
                  <a:fillRect l="-1724" r="-1724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990056" y="2055733"/>
                <a:ext cx="293162" cy="281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56" y="2055733"/>
                <a:ext cx="293162" cy="281872"/>
              </a:xfrm>
              <a:prstGeom prst="rect">
                <a:avLst/>
              </a:prstGeom>
              <a:blipFill rotWithShape="0">
                <a:blip r:embed="rId6"/>
                <a:stretch>
                  <a:fillRect l="-12245" t="-2174" r="-6122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722194" y="2077959"/>
                <a:ext cx="293162" cy="279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2077959"/>
                <a:ext cx="293162" cy="279628"/>
              </a:xfrm>
              <a:prstGeom prst="rect">
                <a:avLst/>
              </a:prstGeom>
              <a:blipFill rotWithShape="0">
                <a:blip r:embed="rId7"/>
                <a:stretch>
                  <a:fillRect l="-10417" t="-2174" r="-625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534572" y="2883882"/>
                <a:ext cx="405246" cy="343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572" y="2883882"/>
                <a:ext cx="405246" cy="343492"/>
              </a:xfrm>
              <a:prstGeom prst="rect">
                <a:avLst/>
              </a:prstGeom>
              <a:blipFill rotWithShape="0">
                <a:blip r:embed="rId8"/>
                <a:stretch>
                  <a:fillRect t="-3571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061719" y="2886599"/>
                <a:ext cx="478139" cy="343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719" y="2886599"/>
                <a:ext cx="478139" cy="343492"/>
              </a:xfrm>
              <a:prstGeom prst="rect">
                <a:avLst/>
              </a:prstGeom>
              <a:blipFill rotWithShape="0">
                <a:blip r:embed="rId9"/>
                <a:stretch>
                  <a:fillRect l="-10127" t="-3571" r="-7595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2211753" y="3639663"/>
                <a:ext cx="429135" cy="343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53" y="3639663"/>
                <a:ext cx="429135" cy="343492"/>
              </a:xfrm>
              <a:prstGeom prst="rect">
                <a:avLst/>
              </a:prstGeom>
              <a:blipFill rotWithShape="0">
                <a:blip r:embed="rId10"/>
                <a:stretch>
                  <a:fillRect l="-12857" t="-3571" r="-10000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2912253" y="3643911"/>
                <a:ext cx="390427" cy="343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253" y="3643911"/>
                <a:ext cx="390427" cy="343492"/>
              </a:xfrm>
              <a:prstGeom prst="rect">
                <a:avLst/>
              </a:prstGeom>
              <a:blipFill rotWithShape="0">
                <a:blip r:embed="rId11"/>
                <a:stretch>
                  <a:fillRect l="-15625" t="-3571" r="-50000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549670" y="3662881"/>
                <a:ext cx="293162" cy="343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670" y="3662881"/>
                <a:ext cx="293162" cy="343492"/>
              </a:xfrm>
              <a:prstGeom prst="rect">
                <a:avLst/>
              </a:prstGeom>
              <a:blipFill rotWithShape="0">
                <a:blip r:embed="rId12"/>
                <a:stretch>
                  <a:fillRect l="-20833" t="-3571" r="-102083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3709887" y="3644831"/>
                <a:ext cx="293162" cy="343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87" y="3644831"/>
                <a:ext cx="293162" cy="343492"/>
              </a:xfrm>
              <a:prstGeom prst="rect">
                <a:avLst/>
              </a:prstGeom>
              <a:blipFill rotWithShape="0">
                <a:blip r:embed="rId13"/>
                <a:stretch>
                  <a:fillRect l="-20833" t="-3571" r="-100000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1549785" y="4892027"/>
                <a:ext cx="293162" cy="321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85" y="4892027"/>
                <a:ext cx="293162" cy="321306"/>
              </a:xfrm>
              <a:prstGeom prst="rect">
                <a:avLst/>
              </a:prstGeom>
              <a:blipFill rotWithShape="0">
                <a:blip r:embed="rId14"/>
                <a:stretch>
                  <a:fillRect l="-20833" r="-100000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5309989" y="4911153"/>
                <a:ext cx="293162" cy="3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89" y="4911153"/>
                <a:ext cx="293162" cy="320472"/>
              </a:xfrm>
              <a:prstGeom prst="rect">
                <a:avLst/>
              </a:prstGeom>
              <a:blipFill rotWithShape="0">
                <a:blip r:embed="rId15"/>
                <a:stretch>
                  <a:fillRect l="-20833" r="-100000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2306748" y="4893822"/>
                <a:ext cx="293162" cy="318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48" y="4893822"/>
                <a:ext cx="293162" cy="318998"/>
              </a:xfrm>
              <a:prstGeom prst="rect">
                <a:avLst/>
              </a:prstGeom>
              <a:blipFill rotWithShape="0">
                <a:blip r:embed="rId16"/>
                <a:stretch>
                  <a:fillRect l="-20833" r="-100000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453069" y="4885625"/>
                <a:ext cx="293162" cy="321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69" y="4885625"/>
                <a:ext cx="293162" cy="321050"/>
              </a:xfrm>
              <a:prstGeom prst="rect">
                <a:avLst/>
              </a:prstGeom>
              <a:blipFill rotWithShape="0">
                <a:blip r:embed="rId17"/>
                <a:stretch>
                  <a:fillRect l="-20408" r="-95918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/>
          <p:cNvCxnSpPr/>
          <p:nvPr/>
        </p:nvCxnSpPr>
        <p:spPr>
          <a:xfrm>
            <a:off x="2109319" y="3441374"/>
            <a:ext cx="1974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744117" y="3381806"/>
            <a:ext cx="1974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675138" y="5491988"/>
            <a:ext cx="36348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(a) </a:t>
            </a:r>
            <a:r>
              <a:rPr lang="en-US" altLang="zh-CN" dirty="0" err="1" smtClean="0"/>
              <a:t>Haar</a:t>
            </a:r>
            <a:r>
              <a:rPr lang="en-US" altLang="zh-CN" dirty="0" smtClean="0"/>
              <a:t>  wavelet transform procedure 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237159" y="4805390"/>
            <a:ext cx="103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7401124" y="496786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24" y="4967868"/>
                <a:ext cx="293162" cy="276999"/>
              </a:xfrm>
              <a:prstGeom prst="rect">
                <a:avLst/>
              </a:prstGeom>
              <a:blipFill rotWithShape="0">
                <a:blip r:embed="rId18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7981661" y="497475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661" y="4974752"/>
                <a:ext cx="293162" cy="276999"/>
              </a:xfrm>
              <a:prstGeom prst="rect">
                <a:avLst/>
              </a:prstGeom>
              <a:blipFill rotWithShape="0">
                <a:blip r:embed="rId19"/>
                <a:stretch>
                  <a:fillRect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8451249" y="4990057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49" y="4990057"/>
                <a:ext cx="293162" cy="276999"/>
              </a:xfrm>
              <a:prstGeom prst="rect">
                <a:avLst/>
              </a:prstGeom>
              <a:blipFill rotWithShape="0">
                <a:blip r:embed="rId20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9074233" y="5002373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233" y="5002373"/>
                <a:ext cx="293162" cy="276999"/>
              </a:xfrm>
              <a:prstGeom prst="rect">
                <a:avLst/>
              </a:prstGeom>
              <a:blipFill rotWithShape="0"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6207787" y="3832111"/>
            <a:ext cx="86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2</a:t>
            </a:r>
            <a:endParaRPr lang="zh-CN" altLang="en-US" sz="1400" dirty="0"/>
          </a:p>
        </p:txBody>
      </p:sp>
      <p:cxnSp>
        <p:nvCxnSpPr>
          <p:cNvPr id="71" name="直接连接符 70"/>
          <p:cNvCxnSpPr>
            <a:stCxn id="74" idx="2"/>
            <a:endCxn id="59" idx="0"/>
          </p:cNvCxnSpPr>
          <p:nvPr/>
        </p:nvCxnSpPr>
        <p:spPr>
          <a:xfrm flipH="1">
            <a:off x="7547705" y="4085452"/>
            <a:ext cx="287375" cy="882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4" idx="2"/>
            <a:endCxn id="61" idx="0"/>
          </p:cNvCxnSpPr>
          <p:nvPr/>
        </p:nvCxnSpPr>
        <p:spPr>
          <a:xfrm>
            <a:off x="7835080" y="4085452"/>
            <a:ext cx="293162" cy="889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7698050" y="4245853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050" y="4245853"/>
                <a:ext cx="293162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083"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88499" y="3808453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499" y="3808453"/>
                <a:ext cx="293162" cy="276999"/>
              </a:xfrm>
              <a:prstGeom prst="rect">
                <a:avLst/>
              </a:prstGeom>
              <a:blipFill rotWithShape="0">
                <a:blip r:embed="rId23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连接符 74"/>
          <p:cNvCxnSpPr>
            <a:stCxn id="79" idx="2"/>
            <a:endCxn id="65" idx="0"/>
          </p:cNvCxnSpPr>
          <p:nvPr/>
        </p:nvCxnSpPr>
        <p:spPr>
          <a:xfrm flipH="1">
            <a:off x="8597830" y="4145540"/>
            <a:ext cx="268690" cy="844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9" idx="2"/>
            <a:endCxn id="66" idx="0"/>
          </p:cNvCxnSpPr>
          <p:nvPr/>
        </p:nvCxnSpPr>
        <p:spPr>
          <a:xfrm>
            <a:off x="8866520" y="4145540"/>
            <a:ext cx="354294" cy="8568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8778971" y="4317082"/>
                <a:ext cx="1633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971" y="4317082"/>
                <a:ext cx="163393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2222" r="-8518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8719939" y="386854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939" y="3868541"/>
                <a:ext cx="293162" cy="276999"/>
              </a:xfrm>
              <a:prstGeom prst="rect">
                <a:avLst/>
              </a:prstGeom>
              <a:blipFill rotWithShape="0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连接符 79"/>
          <p:cNvCxnSpPr>
            <a:stCxn id="83" idx="2"/>
            <a:endCxn id="74" idx="0"/>
          </p:cNvCxnSpPr>
          <p:nvPr/>
        </p:nvCxnSpPr>
        <p:spPr>
          <a:xfrm flipH="1">
            <a:off x="7835080" y="3002604"/>
            <a:ext cx="469588" cy="8058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83" idx="2"/>
            <a:endCxn id="79" idx="0"/>
          </p:cNvCxnSpPr>
          <p:nvPr/>
        </p:nvCxnSpPr>
        <p:spPr>
          <a:xfrm>
            <a:off x="8304668" y="3002604"/>
            <a:ext cx="561852" cy="8659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8158087" y="307091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087" y="3070919"/>
                <a:ext cx="293162" cy="276999"/>
              </a:xfrm>
              <a:prstGeom prst="rect">
                <a:avLst/>
              </a:prstGeom>
              <a:blipFill rotWithShape="0">
                <a:blip r:embed="rId26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8158087" y="2725605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087" y="2725605"/>
                <a:ext cx="293162" cy="276999"/>
              </a:xfrm>
              <a:prstGeom prst="rect">
                <a:avLst/>
              </a:prstGeom>
              <a:blipFill rotWithShape="0">
                <a:blip r:embed="rId27"/>
                <a:stretch>
                  <a:fillRect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/>
          <p:cNvSpPr txBox="1"/>
          <p:nvPr/>
        </p:nvSpPr>
        <p:spPr>
          <a:xfrm>
            <a:off x="6182959" y="2747851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1</a:t>
            </a:r>
            <a:endParaRPr lang="zh-CN" altLang="en-US" sz="14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688499" y="5489534"/>
            <a:ext cx="38910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(b) An example of </a:t>
            </a:r>
            <a:r>
              <a:rPr lang="en-US" altLang="zh-CN" dirty="0" err="1" smtClean="0"/>
              <a:t>Haar</a:t>
            </a:r>
            <a:r>
              <a:rPr lang="en-US" altLang="zh-CN" dirty="0" smtClean="0"/>
              <a:t> wavelet transform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9680851" y="500993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851" y="5009938"/>
                <a:ext cx="293162" cy="276999"/>
              </a:xfrm>
              <a:prstGeom prst="rect">
                <a:avLst/>
              </a:prstGeom>
              <a:blipFill rotWithShape="0">
                <a:blip r:embed="rId28"/>
                <a:stretch>
                  <a:fillRect r="-208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10261388" y="501682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388" y="5016822"/>
                <a:ext cx="293162" cy="276999"/>
              </a:xfrm>
              <a:prstGeom prst="rect">
                <a:avLst/>
              </a:prstGeom>
              <a:blipFill rotWithShape="0">
                <a:blip r:embed="rId29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10730976" y="5032127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976" y="5032127"/>
                <a:ext cx="293162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27083" t="-28261" r="-3333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11353960" y="5044443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960" y="5044443"/>
                <a:ext cx="29316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29167" t="-28889" r="-3125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连接符 97"/>
          <p:cNvCxnSpPr>
            <a:stCxn id="101" idx="2"/>
            <a:endCxn id="93" idx="0"/>
          </p:cNvCxnSpPr>
          <p:nvPr/>
        </p:nvCxnSpPr>
        <p:spPr>
          <a:xfrm flipH="1">
            <a:off x="9827432" y="4189519"/>
            <a:ext cx="275671" cy="820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01" idx="2"/>
            <a:endCxn id="94" idx="0"/>
          </p:cNvCxnSpPr>
          <p:nvPr/>
        </p:nvCxnSpPr>
        <p:spPr>
          <a:xfrm>
            <a:off x="10103103" y="4189519"/>
            <a:ext cx="304866" cy="8273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10027259" y="431253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259" y="4312531"/>
                <a:ext cx="29316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22917" t="-28261" r="-1458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9956522" y="391252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522" y="3912520"/>
                <a:ext cx="293162" cy="276999"/>
              </a:xfrm>
              <a:prstGeom prst="rect">
                <a:avLst/>
              </a:prstGeom>
              <a:blipFill rotWithShape="0">
                <a:blip r:embed="rId33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连接符 101"/>
          <p:cNvCxnSpPr>
            <a:stCxn id="105" idx="2"/>
            <a:endCxn id="96" idx="0"/>
          </p:cNvCxnSpPr>
          <p:nvPr/>
        </p:nvCxnSpPr>
        <p:spPr>
          <a:xfrm flipH="1">
            <a:off x="10877557" y="4207007"/>
            <a:ext cx="262214" cy="825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5" idx="2"/>
            <a:endCxn id="97" idx="0"/>
          </p:cNvCxnSpPr>
          <p:nvPr/>
        </p:nvCxnSpPr>
        <p:spPr>
          <a:xfrm>
            <a:off x="11139771" y="4207007"/>
            <a:ext cx="360770" cy="8374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11024138" y="432552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138" y="4325521"/>
                <a:ext cx="293162" cy="276999"/>
              </a:xfrm>
              <a:prstGeom prst="rect">
                <a:avLst/>
              </a:prstGeom>
              <a:blipFill rotWithShape="0">
                <a:blip r:embed="rId3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10993190" y="393000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190" y="3930008"/>
                <a:ext cx="293162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27083" t="-28889" r="-3333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连接符 106"/>
          <p:cNvCxnSpPr>
            <a:stCxn id="111" idx="2"/>
          </p:cNvCxnSpPr>
          <p:nvPr/>
        </p:nvCxnSpPr>
        <p:spPr>
          <a:xfrm flipH="1">
            <a:off x="10072268" y="3002604"/>
            <a:ext cx="505594" cy="9643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11" idx="2"/>
            <a:endCxn id="105" idx="0"/>
          </p:cNvCxnSpPr>
          <p:nvPr/>
        </p:nvCxnSpPr>
        <p:spPr>
          <a:xfrm>
            <a:off x="10577862" y="3002604"/>
            <a:ext cx="561909" cy="9274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10490533" y="310182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533" y="3101822"/>
                <a:ext cx="293162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22917" t="-28889" r="-1458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0431281" y="2725605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281" y="2725605"/>
                <a:ext cx="293162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20833" r="-229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文本框 111"/>
          <p:cNvSpPr txBox="1"/>
          <p:nvPr/>
        </p:nvSpPr>
        <p:spPr>
          <a:xfrm>
            <a:off x="6162595" y="1710015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0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/>
              <p:cNvSpPr txBox="1"/>
              <p:nvPr/>
            </p:nvSpPr>
            <p:spPr>
              <a:xfrm>
                <a:off x="9231805" y="164149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805" y="1641490"/>
                <a:ext cx="293162" cy="276999"/>
              </a:xfrm>
              <a:prstGeom prst="rect">
                <a:avLst/>
              </a:prstGeom>
              <a:blipFill rotWithShape="0">
                <a:blip r:embed="rId38"/>
                <a:stretch>
                  <a:fillRect r="-41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连接符 114"/>
          <p:cNvCxnSpPr>
            <a:stCxn id="114" idx="2"/>
            <a:endCxn id="83" idx="0"/>
          </p:cNvCxnSpPr>
          <p:nvPr/>
        </p:nvCxnSpPr>
        <p:spPr>
          <a:xfrm flipH="1">
            <a:off x="8304668" y="1918489"/>
            <a:ext cx="1073718" cy="807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4" idx="2"/>
            <a:endCxn id="111" idx="0"/>
          </p:cNvCxnSpPr>
          <p:nvPr/>
        </p:nvCxnSpPr>
        <p:spPr>
          <a:xfrm>
            <a:off x="9378386" y="1918489"/>
            <a:ext cx="1199476" cy="807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/>
              <p:cNvSpPr txBox="1"/>
              <p:nvPr/>
            </p:nvSpPr>
            <p:spPr>
              <a:xfrm>
                <a:off x="9281574" y="197566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574" y="1975660"/>
                <a:ext cx="293162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22917" t="-28261" r="-1458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/>
              <p:cNvSpPr txBox="1"/>
              <p:nvPr/>
            </p:nvSpPr>
            <p:spPr>
              <a:xfrm>
                <a:off x="3268334" y="1700223"/>
                <a:ext cx="355791" cy="297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334" y="1700223"/>
                <a:ext cx="355791" cy="297517"/>
              </a:xfrm>
              <a:prstGeom prst="rect">
                <a:avLst/>
              </a:prstGeom>
              <a:blipFill rotWithShape="0">
                <a:blip r:embed="rId40"/>
                <a:stretch>
                  <a:fillRect l="-10169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/>
          <p:cNvSpPr txBox="1"/>
          <p:nvPr/>
        </p:nvSpPr>
        <p:spPr>
          <a:xfrm>
            <a:off x="6066463" y="5113167"/>
            <a:ext cx="11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195888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9556" y="4604795"/>
            <a:ext cx="103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54810" y="4767273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10" y="4767273"/>
                <a:ext cx="293162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208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05497" y="478946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97" y="4789461"/>
                <a:ext cx="293162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31731" y="478946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31" y="4789462"/>
                <a:ext cx="293162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663980" y="478946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80" y="4789462"/>
                <a:ext cx="293162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65537" y="3966974"/>
            <a:ext cx="86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2</a:t>
            </a:r>
            <a:endParaRPr lang="zh-CN" altLang="en-US" sz="1400" dirty="0"/>
          </a:p>
        </p:txBody>
      </p:sp>
      <p:cxnSp>
        <p:nvCxnSpPr>
          <p:cNvPr id="10" name="直接连接符 9"/>
          <p:cNvCxnSpPr>
            <a:stCxn id="13" idx="2"/>
            <a:endCxn id="5" idx="0"/>
          </p:cNvCxnSpPr>
          <p:nvPr/>
        </p:nvCxnSpPr>
        <p:spPr>
          <a:xfrm flipH="1">
            <a:off x="2001391" y="4242893"/>
            <a:ext cx="317361" cy="5243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3" idx="2"/>
            <a:endCxn id="6" idx="0"/>
          </p:cNvCxnSpPr>
          <p:nvPr/>
        </p:nvCxnSpPr>
        <p:spPr>
          <a:xfrm>
            <a:off x="2318752" y="4242893"/>
            <a:ext cx="333326" cy="546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78461" y="436210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61" y="4362101"/>
                <a:ext cx="293162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69433" y="3960096"/>
                <a:ext cx="298637" cy="282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33" y="3960096"/>
                <a:ext cx="298637" cy="282797"/>
              </a:xfrm>
              <a:prstGeom prst="rect">
                <a:avLst/>
              </a:prstGeom>
              <a:blipFill rotWithShape="0"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>
            <a:stCxn id="17" idx="2"/>
            <a:endCxn id="7" idx="0"/>
          </p:cNvCxnSpPr>
          <p:nvPr/>
        </p:nvCxnSpPr>
        <p:spPr>
          <a:xfrm flipH="1">
            <a:off x="3178312" y="4237095"/>
            <a:ext cx="308315" cy="5523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7" idx="2"/>
            <a:endCxn id="8" idx="0"/>
          </p:cNvCxnSpPr>
          <p:nvPr/>
        </p:nvCxnSpPr>
        <p:spPr>
          <a:xfrm>
            <a:off x="3486627" y="4237095"/>
            <a:ext cx="323934" cy="5523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354988" y="4382594"/>
                <a:ext cx="1633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988" y="4382594"/>
                <a:ext cx="16339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07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340046" y="3960096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46" y="3960096"/>
                <a:ext cx="293162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>
            <a:stCxn id="21" idx="2"/>
            <a:endCxn id="13" idx="0"/>
          </p:cNvCxnSpPr>
          <p:nvPr/>
        </p:nvCxnSpPr>
        <p:spPr>
          <a:xfrm flipH="1">
            <a:off x="2318752" y="3356887"/>
            <a:ext cx="539475" cy="603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1" idx="2"/>
            <a:endCxn id="17" idx="0"/>
          </p:cNvCxnSpPr>
          <p:nvPr/>
        </p:nvCxnSpPr>
        <p:spPr>
          <a:xfrm>
            <a:off x="2858227" y="3356887"/>
            <a:ext cx="628400" cy="603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769695" y="3495676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95" y="3495676"/>
                <a:ext cx="2931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r="-41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711646" y="307988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46" y="3079888"/>
                <a:ext cx="2931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625356" y="3102134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1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230054" y="479282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054" y="4792822"/>
                <a:ext cx="2931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850843" y="478946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43" y="4789462"/>
                <a:ext cx="293162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415533" y="4795815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33" y="4795815"/>
                <a:ext cx="29316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7083" t="-28889" r="-3333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143298" y="4795815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298" y="4795815"/>
                <a:ext cx="29316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9167" t="-28889" r="-3125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>
            <a:stCxn id="31" idx="2"/>
            <a:endCxn id="24" idx="0"/>
          </p:cNvCxnSpPr>
          <p:nvPr/>
        </p:nvCxnSpPr>
        <p:spPr>
          <a:xfrm flipH="1">
            <a:off x="4376635" y="4240127"/>
            <a:ext cx="297978" cy="5526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1" idx="2"/>
            <a:endCxn id="25" idx="0"/>
          </p:cNvCxnSpPr>
          <p:nvPr/>
        </p:nvCxnSpPr>
        <p:spPr>
          <a:xfrm>
            <a:off x="4674613" y="4240127"/>
            <a:ext cx="322811" cy="5493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545752" y="4388884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752" y="4388884"/>
                <a:ext cx="29316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4583" t="-28889" r="-4583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528032" y="396312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032" y="3963128"/>
                <a:ext cx="293162" cy="276999"/>
              </a:xfrm>
              <a:prstGeom prst="rect">
                <a:avLst/>
              </a:prstGeom>
              <a:blipFill rotWithShape="0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/>
          <p:cNvCxnSpPr>
            <a:stCxn id="35" idx="2"/>
            <a:endCxn id="26" idx="0"/>
          </p:cNvCxnSpPr>
          <p:nvPr/>
        </p:nvCxnSpPr>
        <p:spPr>
          <a:xfrm flipH="1">
            <a:off x="5562114" y="4238419"/>
            <a:ext cx="353989" cy="5573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5" idx="2"/>
            <a:endCxn id="27" idx="0"/>
          </p:cNvCxnSpPr>
          <p:nvPr/>
        </p:nvCxnSpPr>
        <p:spPr>
          <a:xfrm>
            <a:off x="5916103" y="4238419"/>
            <a:ext cx="373776" cy="5573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808402" y="4385145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02" y="4385145"/>
                <a:ext cx="293162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083"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769522" y="396142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22" y="3961420"/>
                <a:ext cx="293162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6531" t="-28889" r="-3061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/>
          <p:cNvCxnSpPr>
            <a:stCxn id="39" idx="2"/>
            <a:endCxn id="31" idx="0"/>
          </p:cNvCxnSpPr>
          <p:nvPr/>
        </p:nvCxnSpPr>
        <p:spPr>
          <a:xfrm flipH="1">
            <a:off x="4674613" y="3408100"/>
            <a:ext cx="628725" cy="5550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9" idx="2"/>
            <a:endCxn id="35" idx="0"/>
          </p:cNvCxnSpPr>
          <p:nvPr/>
        </p:nvCxnSpPr>
        <p:spPr>
          <a:xfrm>
            <a:off x="5303338" y="3408100"/>
            <a:ext cx="612765" cy="5533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158948" y="351540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948" y="3515400"/>
                <a:ext cx="293162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2500" t="-28889" r="-4791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156757" y="313110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57" y="3131101"/>
                <a:ext cx="293162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2917" r="-208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625355" y="2107181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0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42670" y="1956705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70" y="1956705"/>
                <a:ext cx="293162" cy="276999"/>
              </a:xfrm>
              <a:prstGeom prst="rect">
                <a:avLst/>
              </a:prstGeom>
              <a:blipFill rotWithShape="0">
                <a:blip r:embed="rId22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41"/>
          <p:cNvCxnSpPr>
            <a:stCxn id="41" idx="2"/>
            <a:endCxn id="21" idx="0"/>
          </p:cNvCxnSpPr>
          <p:nvPr/>
        </p:nvCxnSpPr>
        <p:spPr>
          <a:xfrm flipH="1">
            <a:off x="2858227" y="2233704"/>
            <a:ext cx="1131024" cy="8461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2"/>
            <a:endCxn id="39" idx="0"/>
          </p:cNvCxnSpPr>
          <p:nvPr/>
        </p:nvCxnSpPr>
        <p:spPr>
          <a:xfrm>
            <a:off x="3989251" y="2233704"/>
            <a:ext cx="1314087" cy="897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3842670" y="238586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70" y="2385869"/>
                <a:ext cx="293162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2500" t="-28261" r="-4791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508860" y="4912572"/>
            <a:ext cx="11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160230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3238372" y="4824108"/>
            <a:ext cx="103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4116350" y="483411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350" y="4834110"/>
                <a:ext cx="293162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4767037" y="485629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37" y="4856298"/>
                <a:ext cx="293162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5293271" y="485629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71" y="4856299"/>
                <a:ext cx="293162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5925520" y="485629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20" y="4856299"/>
                <a:ext cx="293162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/>
          <p:cNvSpPr txBox="1"/>
          <p:nvPr/>
        </p:nvSpPr>
        <p:spPr>
          <a:xfrm>
            <a:off x="3247501" y="3846251"/>
            <a:ext cx="86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2</a:t>
            </a:r>
            <a:endParaRPr lang="zh-CN" altLang="en-US" sz="1400" dirty="0"/>
          </a:p>
        </p:txBody>
      </p:sp>
      <p:cxnSp>
        <p:nvCxnSpPr>
          <p:cNvPr id="108" name="直接连接符 107"/>
          <p:cNvCxnSpPr>
            <a:stCxn id="111" idx="2"/>
            <a:endCxn id="103" idx="0"/>
          </p:cNvCxnSpPr>
          <p:nvPr/>
        </p:nvCxnSpPr>
        <p:spPr>
          <a:xfrm flipH="1">
            <a:off x="4262931" y="4122170"/>
            <a:ext cx="317361" cy="711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11" idx="2"/>
            <a:endCxn id="104" idx="0"/>
          </p:cNvCxnSpPr>
          <p:nvPr/>
        </p:nvCxnSpPr>
        <p:spPr>
          <a:xfrm>
            <a:off x="4580292" y="4122170"/>
            <a:ext cx="333326" cy="73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4422894" y="433822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94" y="4338221"/>
                <a:ext cx="29316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83"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4430973" y="3839373"/>
                <a:ext cx="298637" cy="282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73" y="3839373"/>
                <a:ext cx="298637" cy="282797"/>
              </a:xfrm>
              <a:prstGeom prst="rect">
                <a:avLst/>
              </a:prstGeom>
              <a:blipFill rotWithShape="0"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/>
          <p:cNvCxnSpPr>
            <a:stCxn id="115" idx="2"/>
            <a:endCxn id="105" idx="0"/>
          </p:cNvCxnSpPr>
          <p:nvPr/>
        </p:nvCxnSpPr>
        <p:spPr>
          <a:xfrm flipH="1">
            <a:off x="5439852" y="4116372"/>
            <a:ext cx="308315" cy="739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15" idx="2"/>
            <a:endCxn id="106" idx="0"/>
          </p:cNvCxnSpPr>
          <p:nvPr/>
        </p:nvCxnSpPr>
        <p:spPr>
          <a:xfrm>
            <a:off x="5748167" y="4116372"/>
            <a:ext cx="323934" cy="739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/>
              <p:cNvSpPr txBox="1"/>
              <p:nvPr/>
            </p:nvSpPr>
            <p:spPr>
              <a:xfrm>
                <a:off x="5623860" y="4338221"/>
                <a:ext cx="1633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860" y="4338221"/>
                <a:ext cx="16339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923" r="-14615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/>
              <p:cNvSpPr txBox="1"/>
              <p:nvPr/>
            </p:nvSpPr>
            <p:spPr>
              <a:xfrm>
                <a:off x="5601586" y="3839373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586" y="3839373"/>
                <a:ext cx="293162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连接符 115"/>
          <p:cNvCxnSpPr>
            <a:stCxn id="119" idx="2"/>
            <a:endCxn id="111" idx="0"/>
          </p:cNvCxnSpPr>
          <p:nvPr/>
        </p:nvCxnSpPr>
        <p:spPr>
          <a:xfrm flipH="1">
            <a:off x="4580292" y="3017725"/>
            <a:ext cx="536475" cy="82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9" idx="2"/>
            <a:endCxn id="115" idx="0"/>
          </p:cNvCxnSpPr>
          <p:nvPr/>
        </p:nvCxnSpPr>
        <p:spPr>
          <a:xfrm>
            <a:off x="5116767" y="3017725"/>
            <a:ext cx="631400" cy="82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/>
              <p:cNvSpPr txBox="1"/>
              <p:nvPr/>
            </p:nvSpPr>
            <p:spPr>
              <a:xfrm>
                <a:off x="4986406" y="338087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06" y="3380872"/>
                <a:ext cx="2931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83" r="-20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4970186" y="2740726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86" y="2740726"/>
                <a:ext cx="2931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r="-208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/>
          <p:cNvSpPr txBox="1"/>
          <p:nvPr/>
        </p:nvSpPr>
        <p:spPr>
          <a:xfrm>
            <a:off x="3235580" y="2762972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1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/>
              <p:cNvSpPr txBox="1"/>
              <p:nvPr/>
            </p:nvSpPr>
            <p:spPr>
              <a:xfrm>
                <a:off x="6491594" y="485965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594" y="4859659"/>
                <a:ext cx="2931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r="-20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7112383" y="485629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383" y="4856299"/>
                <a:ext cx="293162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7677073" y="486265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073" y="4862652"/>
                <a:ext cx="29316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7083" t="-28889" r="-3333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/>
              <p:cNvSpPr txBox="1"/>
              <p:nvPr/>
            </p:nvSpPr>
            <p:spPr>
              <a:xfrm>
                <a:off x="8404838" y="4862652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38" y="4862652"/>
                <a:ext cx="29316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9167" t="-28889" r="-3125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连接符 124"/>
          <p:cNvCxnSpPr>
            <a:stCxn id="128" idx="2"/>
            <a:endCxn id="121" idx="0"/>
          </p:cNvCxnSpPr>
          <p:nvPr/>
        </p:nvCxnSpPr>
        <p:spPr>
          <a:xfrm flipH="1">
            <a:off x="6638175" y="4119404"/>
            <a:ext cx="297978" cy="740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8" idx="2"/>
            <a:endCxn id="122" idx="0"/>
          </p:cNvCxnSpPr>
          <p:nvPr/>
        </p:nvCxnSpPr>
        <p:spPr>
          <a:xfrm>
            <a:off x="6936153" y="4119404"/>
            <a:ext cx="322811" cy="7368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6789712" y="432429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712" y="4324298"/>
                <a:ext cx="29316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4583" t="-28261" r="-4583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/>
            </p:nvSpPr>
            <p:spPr>
              <a:xfrm>
                <a:off x="6789572" y="3842405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72" y="3842405"/>
                <a:ext cx="293162" cy="276999"/>
              </a:xfrm>
              <a:prstGeom prst="rect">
                <a:avLst/>
              </a:prstGeom>
              <a:blipFill rotWithShape="0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连接符 128"/>
          <p:cNvCxnSpPr>
            <a:stCxn id="132" idx="2"/>
            <a:endCxn id="123" idx="0"/>
          </p:cNvCxnSpPr>
          <p:nvPr/>
        </p:nvCxnSpPr>
        <p:spPr>
          <a:xfrm flipH="1">
            <a:off x="7823654" y="4117696"/>
            <a:ext cx="353989" cy="7449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2" idx="2"/>
            <a:endCxn id="124" idx="0"/>
          </p:cNvCxnSpPr>
          <p:nvPr/>
        </p:nvCxnSpPr>
        <p:spPr>
          <a:xfrm>
            <a:off x="8177643" y="4117696"/>
            <a:ext cx="373776" cy="7449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8031062" y="4324298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062" y="4324298"/>
                <a:ext cx="293162" cy="276999"/>
              </a:xfrm>
              <a:prstGeom prst="rect">
                <a:avLst/>
              </a:prstGeom>
              <a:blipFill rotWithShape="0">
                <a:blip r:embed="rId18"/>
                <a:stretch>
                  <a:fillRect r="-204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8031062" y="3840697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062" y="3840697"/>
                <a:ext cx="293162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6531" t="-28889" r="-30612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接连接符 132"/>
          <p:cNvCxnSpPr>
            <a:stCxn id="136" idx="2"/>
            <a:endCxn id="128" idx="0"/>
          </p:cNvCxnSpPr>
          <p:nvPr/>
        </p:nvCxnSpPr>
        <p:spPr>
          <a:xfrm flipH="1">
            <a:off x="6936153" y="3030610"/>
            <a:ext cx="594339" cy="81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6" idx="2"/>
            <a:endCxn id="132" idx="0"/>
          </p:cNvCxnSpPr>
          <p:nvPr/>
        </p:nvCxnSpPr>
        <p:spPr>
          <a:xfrm>
            <a:off x="7530492" y="3030610"/>
            <a:ext cx="647151" cy="8100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/>
              <p:cNvSpPr txBox="1"/>
              <p:nvPr/>
            </p:nvSpPr>
            <p:spPr>
              <a:xfrm>
                <a:off x="7431517" y="3386710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17" y="3386710"/>
                <a:ext cx="293162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2500" t="-28889" r="-4791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7383911" y="2753611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11" y="2753611"/>
                <a:ext cx="293162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0833" r="-2291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/>
          <p:cNvSpPr txBox="1"/>
          <p:nvPr/>
        </p:nvSpPr>
        <p:spPr>
          <a:xfrm>
            <a:off x="3235580" y="1647347"/>
            <a:ext cx="85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Level 0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/>
              <p:cNvSpPr txBox="1"/>
              <p:nvPr/>
            </p:nvSpPr>
            <p:spPr>
              <a:xfrm>
                <a:off x="6104210" y="1531179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10" y="1531179"/>
                <a:ext cx="293162" cy="276999"/>
              </a:xfrm>
              <a:prstGeom prst="rect">
                <a:avLst/>
              </a:prstGeom>
              <a:blipFill rotWithShape="0">
                <a:blip r:embed="rId22"/>
                <a:stretch>
                  <a:fillRect r="-41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连接符 138"/>
          <p:cNvCxnSpPr>
            <a:stCxn id="138" idx="2"/>
            <a:endCxn id="119" idx="0"/>
          </p:cNvCxnSpPr>
          <p:nvPr/>
        </p:nvCxnSpPr>
        <p:spPr>
          <a:xfrm flipH="1">
            <a:off x="5116767" y="1808178"/>
            <a:ext cx="1134024" cy="9325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8" idx="2"/>
            <a:endCxn id="136" idx="0"/>
          </p:cNvCxnSpPr>
          <p:nvPr/>
        </p:nvCxnSpPr>
        <p:spPr>
          <a:xfrm>
            <a:off x="6250791" y="1808178"/>
            <a:ext cx="1279701" cy="945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6102710" y="2068016"/>
                <a:ext cx="293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710" y="2068016"/>
                <a:ext cx="293162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2500" t="-28261" r="-4791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3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22774</TotalTime>
  <Words>910</Words>
  <Application>Microsoft Macintosh PowerPoint</Application>
  <PresentationFormat>宽屏</PresentationFormat>
  <Paragraphs>659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Calibri</vt:lpstr>
      <vt:lpstr>Calibri Light</vt:lpstr>
      <vt:lpstr>Cambria Math</vt:lpstr>
      <vt:lpstr>Mangal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章志刚</dc:creator>
  <cp:lastModifiedBy>志刚 章</cp:lastModifiedBy>
  <cp:revision>299</cp:revision>
  <dcterms:created xsi:type="dcterms:W3CDTF">2018-01-05T07:48:01Z</dcterms:created>
  <dcterms:modified xsi:type="dcterms:W3CDTF">2018-04-07T04:45:08Z</dcterms:modified>
</cp:coreProperties>
</file>