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86D5-29E6-443E-BF76-CEAB782F318C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4EF2-51DA-4E29-96CB-42A68A6B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5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E50CA-8F5D-48A1-869A-19982A9546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2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2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1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6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761D-9E87-4FDC-A0FE-98FF8D8E8A67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361C-8B4E-4272-83A6-374211151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3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6730" y="4833216"/>
            <a:ext cx="86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Level log n 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179036" y="3618025"/>
            <a:ext cx="84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Level i+1 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98914" y="2873393"/>
            <a:ext cx="67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Level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2198915" y="2043607"/>
            <a:ext cx="67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Level 1 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90159" y="1372935"/>
            <a:ext cx="67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Level 0 </a:t>
            </a:r>
            <a:endParaRPr lang="zh-CN" altLang="en-US" sz="1200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684486" y="4432852"/>
            <a:ext cx="382412" cy="4003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66898" y="4432852"/>
            <a:ext cx="415839" cy="414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605457" y="4459214"/>
            <a:ext cx="406502" cy="400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11958" y="4459214"/>
            <a:ext cx="488777" cy="4247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5" idx="2"/>
            <a:endCxn id="4" idx="0"/>
          </p:cNvCxnSpPr>
          <p:nvPr/>
        </p:nvCxnSpPr>
        <p:spPr>
          <a:xfrm>
            <a:off x="2600786" y="3895024"/>
            <a:ext cx="48" cy="938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4781006" y="4985616"/>
            <a:ext cx="1508765" cy="13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419597" y="3210780"/>
            <a:ext cx="336277" cy="40724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755874" y="3210780"/>
            <a:ext cx="369120" cy="40724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873936" y="3217124"/>
            <a:ext cx="406042" cy="41054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279978" y="3217124"/>
            <a:ext cx="425620" cy="40609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" idx="2"/>
            <a:endCxn id="6" idx="0"/>
          </p:cNvCxnSpPr>
          <p:nvPr/>
        </p:nvCxnSpPr>
        <p:spPr>
          <a:xfrm flipH="1">
            <a:off x="2535662" y="2320606"/>
            <a:ext cx="1" cy="5527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527932" y="3907896"/>
            <a:ext cx="8495" cy="10410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469004" y="2363658"/>
            <a:ext cx="8630" cy="7003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5145984" y="1646776"/>
            <a:ext cx="323020" cy="39683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469004" y="1646776"/>
            <a:ext cx="369880" cy="41073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5279266" y="1724749"/>
            <a:ext cx="410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</a:t>
            </a:r>
            <a:r>
              <a:rPr lang="en-US" altLang="zh-CN" sz="1200" baseline="-25000" dirty="0"/>
              <a:t>0</a:t>
            </a:r>
            <a:r>
              <a:rPr lang="en-US" altLang="zh-CN" sz="1200" baseline="30000" dirty="0" smtClean="0"/>
              <a:t>0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562582" y="3356092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82" y="3356092"/>
                <a:ext cx="293162" cy="267124"/>
              </a:xfrm>
              <a:prstGeom prst="rect">
                <a:avLst/>
              </a:prstGeom>
              <a:blipFill rotWithShape="0">
                <a:blip r:embed="rId3"/>
                <a:stretch>
                  <a:fillRect l="-2041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096579" y="3370043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579" y="3370043"/>
                <a:ext cx="293162" cy="267124"/>
              </a:xfrm>
              <a:prstGeom prst="rect">
                <a:avLst/>
              </a:prstGeom>
              <a:blipFill rotWithShape="0">
                <a:blip r:embed="rId4"/>
                <a:stretch>
                  <a:fillRect l="-20833" r="-33333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74656" y="1401949"/>
                <a:ext cx="293162" cy="220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656" y="1401949"/>
                <a:ext cx="293162" cy="220958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999403" y="2043970"/>
                <a:ext cx="293162" cy="219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403" y="2043970"/>
                <a:ext cx="293162" cy="219163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31541" y="2066196"/>
                <a:ext cx="293162" cy="219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541" y="2066196"/>
                <a:ext cx="293162" cy="219163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597229" y="2926554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29" y="2926554"/>
                <a:ext cx="293162" cy="267124"/>
              </a:xfrm>
              <a:prstGeom prst="rect">
                <a:avLst/>
              </a:prstGeom>
              <a:blipFill rotWithShape="0"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169254" y="2922098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54" y="2922098"/>
                <a:ext cx="293162" cy="267124"/>
              </a:xfrm>
              <a:prstGeom prst="rect">
                <a:avLst/>
              </a:prstGeom>
              <a:blipFill rotWithShape="0">
                <a:blip r:embed="rId9"/>
                <a:stretch>
                  <a:fillRect l="-14583" r="-3125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269420" y="3627900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20" y="3627900"/>
                <a:ext cx="293162" cy="267124"/>
              </a:xfrm>
              <a:prstGeom prst="rect">
                <a:avLst/>
              </a:prstGeom>
              <a:blipFill rotWithShape="0">
                <a:blip r:embed="rId10"/>
                <a:stretch>
                  <a:fillRect l="-14583" r="-2291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978413" y="3632148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13" y="3632148"/>
                <a:ext cx="293162" cy="267124"/>
              </a:xfrm>
              <a:prstGeom prst="rect">
                <a:avLst/>
              </a:prstGeom>
              <a:blipFill rotWithShape="0">
                <a:blip r:embed="rId11"/>
                <a:stretch>
                  <a:fillRect l="-16667" r="-54167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559017" y="3651118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017" y="3651118"/>
                <a:ext cx="293162" cy="267124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54167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5766518" y="3641419"/>
                <a:ext cx="293162" cy="267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518" y="3641419"/>
                <a:ext cx="293162" cy="267124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5416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3559132" y="4880264"/>
                <a:ext cx="293162" cy="249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32" y="4880264"/>
                <a:ext cx="293162" cy="249812"/>
              </a:xfrm>
              <a:prstGeom prst="rect">
                <a:avLst/>
              </a:prstGeom>
              <a:blipFill rotWithShape="0">
                <a:blip r:embed="rId14"/>
                <a:stretch>
                  <a:fillRect l="-16667" r="-50000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7334966" y="4899390"/>
                <a:ext cx="293162" cy="249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966" y="4899390"/>
                <a:ext cx="293162" cy="249171"/>
              </a:xfrm>
              <a:prstGeom prst="rect">
                <a:avLst/>
              </a:prstGeom>
              <a:blipFill rotWithShape="0">
                <a:blip r:embed="rId15"/>
                <a:stretch>
                  <a:fillRect l="-14583" r="-52083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316095" y="4882059"/>
                <a:ext cx="293162" cy="248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095" y="4882059"/>
                <a:ext cx="293162" cy="248017"/>
              </a:xfrm>
              <a:prstGeom prst="rect">
                <a:avLst/>
              </a:prstGeom>
              <a:blipFill rotWithShape="0">
                <a:blip r:embed="rId16"/>
                <a:stretch>
                  <a:fillRect l="-14583" r="-52083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462416" y="4873862"/>
                <a:ext cx="293162" cy="249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16" y="4873862"/>
                <a:ext cx="293162" cy="249620"/>
              </a:xfrm>
              <a:prstGeom prst="rect">
                <a:avLst/>
              </a:prstGeom>
              <a:blipFill rotWithShape="0">
                <a:blip r:embed="rId17"/>
                <a:stretch>
                  <a:fillRect l="-14583" r="-52083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/>
          <p:nvPr/>
        </p:nvCxnSpPr>
        <p:spPr>
          <a:xfrm>
            <a:off x="4118666" y="3429611"/>
            <a:ext cx="197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753464" y="3370043"/>
            <a:ext cx="197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1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</dc:title>
  <dc:creator>章志刚</dc:creator>
  <cp:lastModifiedBy>章志刚</cp:lastModifiedBy>
  <cp:revision>2</cp:revision>
  <dcterms:created xsi:type="dcterms:W3CDTF">2016-07-11T04:48:03Z</dcterms:created>
  <dcterms:modified xsi:type="dcterms:W3CDTF">2016-07-19T15:40:26Z</dcterms:modified>
</cp:coreProperties>
</file>