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63"/>
  </p:normalViewPr>
  <p:slideViewPr>
    <p:cSldViewPr>
      <p:cViewPr>
        <p:scale>
          <a:sx n="92" d="100"/>
          <a:sy n="92" d="100"/>
        </p:scale>
        <p:origin x="166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758B-53F4-4E7F-971C-F2A83AB566CC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8E1-5A4A-421B-A23E-7908F1013C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758B-53F4-4E7F-971C-F2A83AB566CC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8E1-5A4A-421B-A23E-7908F1013C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758B-53F4-4E7F-971C-F2A83AB566CC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8E1-5A4A-421B-A23E-7908F1013C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758B-53F4-4E7F-971C-F2A83AB566CC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8E1-5A4A-421B-A23E-7908F1013C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758B-53F4-4E7F-971C-F2A83AB566CC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8E1-5A4A-421B-A23E-7908F1013C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758B-53F4-4E7F-971C-F2A83AB566CC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8E1-5A4A-421B-A23E-7908F1013C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758B-53F4-4E7F-971C-F2A83AB566CC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8E1-5A4A-421B-A23E-7908F1013C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758B-53F4-4E7F-971C-F2A83AB566CC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8E1-5A4A-421B-A23E-7908F1013C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758B-53F4-4E7F-971C-F2A83AB566CC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8E1-5A4A-421B-A23E-7908F1013C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758B-53F4-4E7F-971C-F2A83AB566CC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8E1-5A4A-421B-A23E-7908F1013C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758B-53F4-4E7F-971C-F2A83AB566CC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8E1-5A4A-421B-A23E-7908F1013C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8758B-53F4-4E7F-971C-F2A83AB566CC}" type="datetimeFigureOut">
              <a:rPr lang="zh-CN" altLang="en-US" smtClean="0"/>
              <a:pPr/>
              <a:t>2018/2/22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88E1-5A4A-421B-A23E-7908F1013C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91680" y="3068960"/>
            <a:ext cx="71438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endParaRPr lang="zh-CN" altLang="en-US" b="1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43042" y="285728"/>
            <a:ext cx="100013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910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8662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00166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14414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785918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71670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57422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643174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928926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14678" y="785794"/>
            <a:ext cx="285752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42910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28662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500166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14414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785918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071670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357422" y="1071546"/>
            <a:ext cx="285752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643174" y="1071546"/>
            <a:ext cx="285752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928926" y="1071546"/>
            <a:ext cx="285752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14678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42910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28662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500166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214414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785918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071670" y="1357298"/>
            <a:ext cx="285752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357422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643174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928926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214678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42910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28662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500166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214414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785918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71670" y="1643050"/>
            <a:ext cx="285752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357422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643174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928926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214678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42910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928662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500166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214414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785918" y="1928802"/>
            <a:ext cx="285752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071670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357422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643174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2928926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214678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42910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28662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500166" y="2214554"/>
            <a:ext cx="285752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1214414" y="2214554"/>
            <a:ext cx="285752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785918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071670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357422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2643174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928926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3214678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642910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928662" y="2500306"/>
            <a:ext cx="285752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500166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214414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785918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2071670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2357422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2643174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928926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214678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642910" y="2786058"/>
            <a:ext cx="285752" cy="2857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928662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1500166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214414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1785918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2071670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2357422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2643174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2928926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214678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214282" y="1643050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214678" y="3000372"/>
            <a:ext cx="28575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28596" y="2786058"/>
            <a:ext cx="2143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57158" y="785794"/>
            <a:ext cx="28575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2311148" y="3983598"/>
            <a:ext cx="28575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5891004" y="2941244"/>
            <a:ext cx="71438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endParaRPr lang="zh-CN" altLang="en-US" b="1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7222775" y="2725172"/>
            <a:ext cx="20532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4662878" y="2367460"/>
            <a:ext cx="2143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4949200" y="1431326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88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5381248" y="1429076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64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5813296" y="1429076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6245344" y="1431326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4" name="矩形 233"/>
          <p:cNvSpPr/>
          <p:nvPr/>
        </p:nvSpPr>
        <p:spPr>
          <a:xfrm>
            <a:off x="6677392" y="1429076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7109440" y="1429076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4949200" y="1863374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72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7" name="矩形 236"/>
          <p:cNvSpPr/>
          <p:nvPr/>
        </p:nvSpPr>
        <p:spPr>
          <a:xfrm>
            <a:off x="5381248" y="1861124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5813296" y="1861124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9" name="矩形 238"/>
          <p:cNvSpPr/>
          <p:nvPr/>
        </p:nvSpPr>
        <p:spPr>
          <a:xfrm>
            <a:off x="6245344" y="1863374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6677392" y="1861124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7109440" y="1861124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4949200" y="999278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98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5381248" y="997028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5813296" y="997028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6245344" y="999278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6677392" y="997028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7" name="矩形 246"/>
          <p:cNvSpPr/>
          <p:nvPr/>
        </p:nvSpPr>
        <p:spPr>
          <a:xfrm>
            <a:off x="7109440" y="997028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8" name="矩形 247"/>
          <p:cNvSpPr/>
          <p:nvPr/>
        </p:nvSpPr>
        <p:spPr>
          <a:xfrm>
            <a:off x="4949200" y="2295422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9" name="矩形 248"/>
          <p:cNvSpPr/>
          <p:nvPr/>
        </p:nvSpPr>
        <p:spPr>
          <a:xfrm>
            <a:off x="5381248" y="2293172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5813296" y="2293172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6245344" y="2295422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6677392" y="2293172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40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7109440" y="2293172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5093216" y="2725220"/>
            <a:ext cx="20532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5957312" y="2725220"/>
            <a:ext cx="20532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" name="矩形 255"/>
          <p:cNvSpPr/>
          <p:nvPr/>
        </p:nvSpPr>
        <p:spPr>
          <a:xfrm>
            <a:off x="5535959" y="2725220"/>
            <a:ext cx="20532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" name="矩形 256"/>
          <p:cNvSpPr/>
          <p:nvPr/>
        </p:nvSpPr>
        <p:spPr>
          <a:xfrm>
            <a:off x="6389360" y="2725220"/>
            <a:ext cx="20532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8" name="矩形 257"/>
          <p:cNvSpPr/>
          <p:nvPr/>
        </p:nvSpPr>
        <p:spPr>
          <a:xfrm>
            <a:off x="6832103" y="2725220"/>
            <a:ext cx="20532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9" name="矩形 258"/>
          <p:cNvSpPr/>
          <p:nvPr/>
        </p:nvSpPr>
        <p:spPr>
          <a:xfrm>
            <a:off x="4661168" y="1573092"/>
            <a:ext cx="2143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4662878" y="1141044"/>
            <a:ext cx="2143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4661168" y="1933132"/>
            <a:ext cx="2143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4301128" y="1717108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柱形 3"/>
          <p:cNvSpPr/>
          <p:nvPr/>
        </p:nvSpPr>
        <p:spPr>
          <a:xfrm>
            <a:off x="4357686" y="1714488"/>
            <a:ext cx="1071570" cy="78581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Coordinator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site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5929322" y="3071810"/>
            <a:ext cx="1071570" cy="78581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Site M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3571868" y="3643314"/>
            <a:ext cx="1071570" cy="78581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Site </a:t>
            </a:r>
            <a:r>
              <a:rPr lang="en-US" altLang="zh-CN" sz="1400" smtClean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圆柱形 6"/>
          <p:cNvSpPr/>
          <p:nvPr/>
        </p:nvSpPr>
        <p:spPr>
          <a:xfrm>
            <a:off x="2071670" y="3286124"/>
            <a:ext cx="1071570" cy="78581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Site 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7" idx="4"/>
            <a:endCxn id="4" idx="3"/>
          </p:cNvCxnSpPr>
          <p:nvPr/>
        </p:nvCxnSpPr>
        <p:spPr>
          <a:xfrm flipV="1">
            <a:off x="3143240" y="2500306"/>
            <a:ext cx="1750231" cy="117872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1"/>
            <a:endCxn id="4" idx="3"/>
          </p:cNvCxnSpPr>
          <p:nvPr/>
        </p:nvCxnSpPr>
        <p:spPr>
          <a:xfrm rot="5400000" flipH="1" flipV="1">
            <a:off x="3929058" y="2678901"/>
            <a:ext cx="1143008" cy="78581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2"/>
            <a:endCxn id="4" idx="3"/>
          </p:cNvCxnSpPr>
          <p:nvPr/>
        </p:nvCxnSpPr>
        <p:spPr>
          <a:xfrm rot="10800000">
            <a:off x="4893472" y="2500307"/>
            <a:ext cx="1035851" cy="9644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>
            <a:off x="1214414" y="2642388"/>
            <a:ext cx="85725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643042" y="3071016"/>
            <a:ext cx="135732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571736" y="3071810"/>
            <a:ext cx="57150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time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1714496" y="2385687"/>
            <a:ext cx="1061884" cy="299883"/>
          </a:xfrm>
          <a:custGeom>
            <a:avLst/>
            <a:gdLst>
              <a:gd name="connsiteX0" fmla="*/ 0 w 1061884"/>
              <a:gd name="connsiteY0" fmla="*/ 250722 h 299883"/>
              <a:gd name="connsiteX1" fmla="*/ 117987 w 1061884"/>
              <a:gd name="connsiteY1" fmla="*/ 132735 h 299883"/>
              <a:gd name="connsiteX2" fmla="*/ 294968 w 1061884"/>
              <a:gd name="connsiteY2" fmla="*/ 176980 h 299883"/>
              <a:gd name="connsiteX3" fmla="*/ 501445 w 1061884"/>
              <a:gd name="connsiteY3" fmla="*/ 73741 h 299883"/>
              <a:gd name="connsiteX4" fmla="*/ 737419 w 1061884"/>
              <a:gd name="connsiteY4" fmla="*/ 294967 h 299883"/>
              <a:gd name="connsiteX5" fmla="*/ 958645 w 1061884"/>
              <a:gd name="connsiteY5" fmla="*/ 44245 h 299883"/>
              <a:gd name="connsiteX6" fmla="*/ 1032387 w 1061884"/>
              <a:gd name="connsiteY6" fmla="*/ 29496 h 299883"/>
              <a:gd name="connsiteX7" fmla="*/ 1061884 w 1061884"/>
              <a:gd name="connsiteY7" fmla="*/ 103238 h 299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1884" h="299883">
                <a:moveTo>
                  <a:pt x="0" y="250722"/>
                </a:moveTo>
                <a:cubicBezTo>
                  <a:pt x="34413" y="197873"/>
                  <a:pt x="68826" y="145025"/>
                  <a:pt x="117987" y="132735"/>
                </a:cubicBezTo>
                <a:cubicBezTo>
                  <a:pt x="167148" y="120445"/>
                  <a:pt x="231058" y="186812"/>
                  <a:pt x="294968" y="176980"/>
                </a:cubicBezTo>
                <a:cubicBezTo>
                  <a:pt x="358878" y="167148"/>
                  <a:pt x="427703" y="54077"/>
                  <a:pt x="501445" y="73741"/>
                </a:cubicBezTo>
                <a:cubicBezTo>
                  <a:pt x="575187" y="93405"/>
                  <a:pt x="661219" y="299883"/>
                  <a:pt x="737419" y="294967"/>
                </a:cubicBezTo>
                <a:cubicBezTo>
                  <a:pt x="813619" y="290051"/>
                  <a:pt x="909484" y="88490"/>
                  <a:pt x="958645" y="44245"/>
                </a:cubicBezTo>
                <a:cubicBezTo>
                  <a:pt x="1007806" y="0"/>
                  <a:pt x="1015181" y="19664"/>
                  <a:pt x="1032387" y="29496"/>
                </a:cubicBezTo>
                <a:cubicBezTo>
                  <a:pt x="1049593" y="39328"/>
                  <a:pt x="1055738" y="71283"/>
                  <a:pt x="1061884" y="10323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1714496" y="2710151"/>
            <a:ext cx="1051652" cy="159074"/>
          </a:xfrm>
          <a:custGeom>
            <a:avLst/>
            <a:gdLst>
              <a:gd name="connsiteX0" fmla="*/ 0 w 1051652"/>
              <a:gd name="connsiteY0" fmla="*/ 0 h 159074"/>
              <a:gd name="connsiteX1" fmla="*/ 44245 w 1051652"/>
              <a:gd name="connsiteY1" fmla="*/ 14748 h 159074"/>
              <a:gd name="connsiteX2" fmla="*/ 132735 w 1051652"/>
              <a:gd name="connsiteY2" fmla="*/ 73742 h 159074"/>
              <a:gd name="connsiteX3" fmla="*/ 280219 w 1051652"/>
              <a:gd name="connsiteY3" fmla="*/ 58993 h 159074"/>
              <a:gd name="connsiteX4" fmla="*/ 324465 w 1051652"/>
              <a:gd name="connsiteY4" fmla="*/ 14748 h 159074"/>
              <a:gd name="connsiteX5" fmla="*/ 383458 w 1051652"/>
              <a:gd name="connsiteY5" fmla="*/ 44245 h 159074"/>
              <a:gd name="connsiteX6" fmla="*/ 457200 w 1051652"/>
              <a:gd name="connsiteY6" fmla="*/ 58993 h 159074"/>
              <a:gd name="connsiteX7" fmla="*/ 545690 w 1051652"/>
              <a:gd name="connsiteY7" fmla="*/ 88490 h 159074"/>
              <a:gd name="connsiteX8" fmla="*/ 604684 w 1051652"/>
              <a:gd name="connsiteY8" fmla="*/ 103239 h 159074"/>
              <a:gd name="connsiteX9" fmla="*/ 663677 w 1051652"/>
              <a:gd name="connsiteY9" fmla="*/ 132735 h 159074"/>
              <a:gd name="connsiteX10" fmla="*/ 811161 w 1051652"/>
              <a:gd name="connsiteY10" fmla="*/ 117987 h 159074"/>
              <a:gd name="connsiteX11" fmla="*/ 870155 w 1051652"/>
              <a:gd name="connsiteY11" fmla="*/ 103239 h 159074"/>
              <a:gd name="connsiteX12" fmla="*/ 914400 w 1051652"/>
              <a:gd name="connsiteY12" fmla="*/ 58993 h 159074"/>
              <a:gd name="connsiteX13" fmla="*/ 958645 w 1051652"/>
              <a:gd name="connsiteY13" fmla="*/ 29497 h 159074"/>
              <a:gd name="connsiteX14" fmla="*/ 1002890 w 1051652"/>
              <a:gd name="connsiteY14" fmla="*/ 73742 h 159074"/>
              <a:gd name="connsiteX15" fmla="*/ 1047135 w 1051652"/>
              <a:gd name="connsiteY15" fmla="*/ 147484 h 15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51652" h="159074">
                <a:moveTo>
                  <a:pt x="0" y="0"/>
                </a:moveTo>
                <a:cubicBezTo>
                  <a:pt x="14748" y="4916"/>
                  <a:pt x="31310" y="6125"/>
                  <a:pt x="44245" y="14748"/>
                </a:cubicBezTo>
                <a:cubicBezTo>
                  <a:pt x="154724" y="88400"/>
                  <a:pt x="27528" y="38672"/>
                  <a:pt x="132735" y="73742"/>
                </a:cubicBezTo>
                <a:cubicBezTo>
                  <a:pt x="181896" y="68826"/>
                  <a:pt x="232997" y="73523"/>
                  <a:pt x="280219" y="58993"/>
                </a:cubicBezTo>
                <a:cubicBezTo>
                  <a:pt x="300154" y="52859"/>
                  <a:pt x="303817" y="17698"/>
                  <a:pt x="324465" y="14748"/>
                </a:cubicBezTo>
                <a:cubicBezTo>
                  <a:pt x="346230" y="11639"/>
                  <a:pt x="362601" y="37293"/>
                  <a:pt x="383458" y="44245"/>
                </a:cubicBezTo>
                <a:cubicBezTo>
                  <a:pt x="407239" y="52172"/>
                  <a:pt x="433016" y="52397"/>
                  <a:pt x="457200" y="58993"/>
                </a:cubicBezTo>
                <a:cubicBezTo>
                  <a:pt x="487197" y="67174"/>
                  <a:pt x="516193" y="78658"/>
                  <a:pt x="545690" y="88490"/>
                </a:cubicBezTo>
                <a:cubicBezTo>
                  <a:pt x="564920" y="94900"/>
                  <a:pt x="585705" y="96122"/>
                  <a:pt x="604684" y="103239"/>
                </a:cubicBezTo>
                <a:cubicBezTo>
                  <a:pt x="625270" y="110959"/>
                  <a:pt x="644013" y="122903"/>
                  <a:pt x="663677" y="132735"/>
                </a:cubicBezTo>
                <a:cubicBezTo>
                  <a:pt x="712838" y="127819"/>
                  <a:pt x="762251" y="124974"/>
                  <a:pt x="811161" y="117987"/>
                </a:cubicBezTo>
                <a:cubicBezTo>
                  <a:pt x="831227" y="115120"/>
                  <a:pt x="852556" y="113296"/>
                  <a:pt x="870155" y="103239"/>
                </a:cubicBezTo>
                <a:cubicBezTo>
                  <a:pt x="888264" y="92891"/>
                  <a:pt x="898377" y="72346"/>
                  <a:pt x="914400" y="58993"/>
                </a:cubicBezTo>
                <a:cubicBezTo>
                  <a:pt x="928017" y="47646"/>
                  <a:pt x="943897" y="39329"/>
                  <a:pt x="958645" y="29497"/>
                </a:cubicBezTo>
                <a:cubicBezTo>
                  <a:pt x="973393" y="44245"/>
                  <a:pt x="992542" y="55633"/>
                  <a:pt x="1002890" y="73742"/>
                </a:cubicBezTo>
                <a:cubicBezTo>
                  <a:pt x="1051652" y="159074"/>
                  <a:pt x="982510" y="115169"/>
                  <a:pt x="1047135" y="147484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4542503" y="1428736"/>
            <a:ext cx="886753" cy="178838"/>
          </a:xfrm>
          <a:custGeom>
            <a:avLst/>
            <a:gdLst>
              <a:gd name="connsiteX0" fmla="*/ 0 w 1356852"/>
              <a:gd name="connsiteY0" fmla="*/ 117987 h 162232"/>
              <a:gd name="connsiteX1" fmla="*/ 103239 w 1356852"/>
              <a:gd name="connsiteY1" fmla="*/ 58993 h 162232"/>
              <a:gd name="connsiteX2" fmla="*/ 368710 w 1356852"/>
              <a:gd name="connsiteY2" fmla="*/ 14748 h 162232"/>
              <a:gd name="connsiteX3" fmla="*/ 457200 w 1356852"/>
              <a:gd name="connsiteY3" fmla="*/ 0 h 162232"/>
              <a:gd name="connsiteX4" fmla="*/ 545691 w 1356852"/>
              <a:gd name="connsiteY4" fmla="*/ 44245 h 162232"/>
              <a:gd name="connsiteX5" fmla="*/ 560439 w 1356852"/>
              <a:gd name="connsiteY5" fmla="*/ 88490 h 162232"/>
              <a:gd name="connsiteX6" fmla="*/ 604684 w 1356852"/>
              <a:gd name="connsiteY6" fmla="*/ 117987 h 162232"/>
              <a:gd name="connsiteX7" fmla="*/ 707923 w 1356852"/>
              <a:gd name="connsiteY7" fmla="*/ 162232 h 162232"/>
              <a:gd name="connsiteX8" fmla="*/ 1002891 w 1356852"/>
              <a:gd name="connsiteY8" fmla="*/ 132735 h 162232"/>
              <a:gd name="connsiteX9" fmla="*/ 1047136 w 1356852"/>
              <a:gd name="connsiteY9" fmla="*/ 117987 h 162232"/>
              <a:gd name="connsiteX10" fmla="*/ 1091381 w 1356852"/>
              <a:gd name="connsiteY10" fmla="*/ 73742 h 162232"/>
              <a:gd name="connsiteX11" fmla="*/ 1179871 w 1356852"/>
              <a:gd name="connsiteY11" fmla="*/ 14748 h 162232"/>
              <a:gd name="connsiteX12" fmla="*/ 1224116 w 1356852"/>
              <a:gd name="connsiteY12" fmla="*/ 29497 h 162232"/>
              <a:gd name="connsiteX13" fmla="*/ 1238865 w 1356852"/>
              <a:gd name="connsiteY13" fmla="*/ 73742 h 162232"/>
              <a:gd name="connsiteX14" fmla="*/ 1312607 w 1356852"/>
              <a:gd name="connsiteY14" fmla="*/ 58993 h 162232"/>
              <a:gd name="connsiteX15" fmla="*/ 1356852 w 1356852"/>
              <a:gd name="connsiteY15" fmla="*/ 0 h 16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56852" h="162232">
                <a:moveTo>
                  <a:pt x="0" y="117987"/>
                </a:moveTo>
                <a:cubicBezTo>
                  <a:pt x="32367" y="96409"/>
                  <a:pt x="65815" y="71468"/>
                  <a:pt x="103239" y="58993"/>
                </a:cubicBezTo>
                <a:cubicBezTo>
                  <a:pt x="221278" y="19647"/>
                  <a:pt x="239240" y="30932"/>
                  <a:pt x="368710" y="14748"/>
                </a:cubicBezTo>
                <a:cubicBezTo>
                  <a:pt x="398383" y="11039"/>
                  <a:pt x="427703" y="4916"/>
                  <a:pt x="457200" y="0"/>
                </a:cubicBezTo>
                <a:cubicBezTo>
                  <a:pt x="486347" y="9716"/>
                  <a:pt x="524898" y="18254"/>
                  <a:pt x="545691" y="44245"/>
                </a:cubicBezTo>
                <a:cubicBezTo>
                  <a:pt x="555403" y="56384"/>
                  <a:pt x="550728" y="76351"/>
                  <a:pt x="560439" y="88490"/>
                </a:cubicBezTo>
                <a:cubicBezTo>
                  <a:pt x="571512" y="102331"/>
                  <a:pt x="589294" y="109193"/>
                  <a:pt x="604684" y="117987"/>
                </a:cubicBezTo>
                <a:cubicBezTo>
                  <a:pt x="655713" y="147147"/>
                  <a:pt x="658284" y="145686"/>
                  <a:pt x="707923" y="162232"/>
                </a:cubicBezTo>
                <a:cubicBezTo>
                  <a:pt x="791621" y="155794"/>
                  <a:pt x="913583" y="150597"/>
                  <a:pt x="1002891" y="132735"/>
                </a:cubicBezTo>
                <a:cubicBezTo>
                  <a:pt x="1018135" y="129686"/>
                  <a:pt x="1032388" y="122903"/>
                  <a:pt x="1047136" y="117987"/>
                </a:cubicBezTo>
                <a:cubicBezTo>
                  <a:pt x="1061884" y="103239"/>
                  <a:pt x="1074917" y="86547"/>
                  <a:pt x="1091381" y="73742"/>
                </a:cubicBezTo>
                <a:cubicBezTo>
                  <a:pt x="1119364" y="51977"/>
                  <a:pt x="1179871" y="14748"/>
                  <a:pt x="1179871" y="14748"/>
                </a:cubicBezTo>
                <a:cubicBezTo>
                  <a:pt x="1194619" y="19664"/>
                  <a:pt x="1213123" y="18504"/>
                  <a:pt x="1224116" y="29497"/>
                </a:cubicBezTo>
                <a:cubicBezTo>
                  <a:pt x="1235109" y="40490"/>
                  <a:pt x="1224117" y="68826"/>
                  <a:pt x="1238865" y="73742"/>
                </a:cubicBezTo>
                <a:cubicBezTo>
                  <a:pt x="1262646" y="81669"/>
                  <a:pt x="1288026" y="63909"/>
                  <a:pt x="1312607" y="58993"/>
                </a:cubicBezTo>
                <a:cubicBezTo>
                  <a:pt x="1330831" y="4319"/>
                  <a:pt x="1313450" y="21700"/>
                  <a:pt x="1356852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286380" y="1285860"/>
            <a:ext cx="107157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Query reference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 rot="5400000">
            <a:off x="2428860" y="4685833"/>
            <a:ext cx="85725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857488" y="5114461"/>
            <a:ext cx="135732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786182" y="5143512"/>
            <a:ext cx="57150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time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2929527" y="4724708"/>
            <a:ext cx="1076632" cy="184355"/>
          </a:xfrm>
          <a:custGeom>
            <a:avLst/>
            <a:gdLst>
              <a:gd name="connsiteX0" fmla="*/ 0 w 1076632"/>
              <a:gd name="connsiteY0" fmla="*/ 122903 h 184355"/>
              <a:gd name="connsiteX1" fmla="*/ 132736 w 1076632"/>
              <a:gd name="connsiteY1" fmla="*/ 4916 h 184355"/>
              <a:gd name="connsiteX2" fmla="*/ 398207 w 1076632"/>
              <a:gd name="connsiteY2" fmla="*/ 152400 h 184355"/>
              <a:gd name="connsiteX3" fmla="*/ 530942 w 1076632"/>
              <a:gd name="connsiteY3" fmla="*/ 63910 h 184355"/>
              <a:gd name="connsiteX4" fmla="*/ 796413 w 1076632"/>
              <a:gd name="connsiteY4" fmla="*/ 181897 h 184355"/>
              <a:gd name="connsiteX5" fmla="*/ 870155 w 1076632"/>
              <a:gd name="connsiteY5" fmla="*/ 49162 h 184355"/>
              <a:gd name="connsiteX6" fmla="*/ 1076632 w 1076632"/>
              <a:gd name="connsiteY6" fmla="*/ 167149 h 184355"/>
              <a:gd name="connsiteX7" fmla="*/ 1076632 w 1076632"/>
              <a:gd name="connsiteY7" fmla="*/ 167149 h 18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6632" h="184355">
                <a:moveTo>
                  <a:pt x="0" y="122903"/>
                </a:moveTo>
                <a:cubicBezTo>
                  <a:pt x="33184" y="61451"/>
                  <a:pt x="66368" y="0"/>
                  <a:pt x="132736" y="4916"/>
                </a:cubicBezTo>
                <a:cubicBezTo>
                  <a:pt x="199104" y="9832"/>
                  <a:pt x="331839" y="142568"/>
                  <a:pt x="398207" y="152400"/>
                </a:cubicBezTo>
                <a:cubicBezTo>
                  <a:pt x="464575" y="162232"/>
                  <a:pt x="464574" y="58994"/>
                  <a:pt x="530942" y="63910"/>
                </a:cubicBezTo>
                <a:cubicBezTo>
                  <a:pt x="597310" y="68826"/>
                  <a:pt x="739878" y="184355"/>
                  <a:pt x="796413" y="181897"/>
                </a:cubicBezTo>
                <a:cubicBezTo>
                  <a:pt x="852948" y="179439"/>
                  <a:pt x="823452" y="51620"/>
                  <a:pt x="870155" y="49162"/>
                </a:cubicBezTo>
                <a:cubicBezTo>
                  <a:pt x="916858" y="46704"/>
                  <a:pt x="1076632" y="167149"/>
                  <a:pt x="1076632" y="167149"/>
                </a:cubicBezTo>
                <a:lnTo>
                  <a:pt x="1076632" y="167149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2929527" y="4473986"/>
            <a:ext cx="1106129" cy="395748"/>
          </a:xfrm>
          <a:custGeom>
            <a:avLst/>
            <a:gdLst>
              <a:gd name="connsiteX0" fmla="*/ 0 w 1106129"/>
              <a:gd name="connsiteY0" fmla="*/ 152400 h 395748"/>
              <a:gd name="connsiteX1" fmla="*/ 206478 w 1106129"/>
              <a:gd name="connsiteY1" fmla="*/ 78658 h 395748"/>
              <a:gd name="connsiteX2" fmla="*/ 398207 w 1106129"/>
              <a:gd name="connsiteY2" fmla="*/ 211393 h 395748"/>
              <a:gd name="connsiteX3" fmla="*/ 530942 w 1106129"/>
              <a:gd name="connsiteY3" fmla="*/ 93406 h 395748"/>
              <a:gd name="connsiteX4" fmla="*/ 722671 w 1106129"/>
              <a:gd name="connsiteY4" fmla="*/ 137651 h 395748"/>
              <a:gd name="connsiteX5" fmla="*/ 943897 w 1106129"/>
              <a:gd name="connsiteY5" fmla="*/ 34413 h 395748"/>
              <a:gd name="connsiteX6" fmla="*/ 1047136 w 1106129"/>
              <a:gd name="connsiteY6" fmla="*/ 344129 h 395748"/>
              <a:gd name="connsiteX7" fmla="*/ 1091381 w 1106129"/>
              <a:gd name="connsiteY7" fmla="*/ 344129 h 395748"/>
              <a:gd name="connsiteX8" fmla="*/ 1106129 w 1106129"/>
              <a:gd name="connsiteY8" fmla="*/ 344129 h 395748"/>
              <a:gd name="connsiteX9" fmla="*/ 1106129 w 1106129"/>
              <a:gd name="connsiteY9" fmla="*/ 344129 h 39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6129" h="395748">
                <a:moveTo>
                  <a:pt x="0" y="152400"/>
                </a:moveTo>
                <a:cubicBezTo>
                  <a:pt x="70055" y="110613"/>
                  <a:pt x="140110" y="68826"/>
                  <a:pt x="206478" y="78658"/>
                </a:cubicBezTo>
                <a:cubicBezTo>
                  <a:pt x="272846" y="88490"/>
                  <a:pt x="344130" y="208935"/>
                  <a:pt x="398207" y="211393"/>
                </a:cubicBezTo>
                <a:cubicBezTo>
                  <a:pt x="452284" y="213851"/>
                  <a:pt x="476865" y="105696"/>
                  <a:pt x="530942" y="93406"/>
                </a:cubicBezTo>
                <a:cubicBezTo>
                  <a:pt x="585019" y="81116"/>
                  <a:pt x="653845" y="147483"/>
                  <a:pt x="722671" y="137651"/>
                </a:cubicBezTo>
                <a:cubicBezTo>
                  <a:pt x="791497" y="127819"/>
                  <a:pt x="889820" y="0"/>
                  <a:pt x="943897" y="34413"/>
                </a:cubicBezTo>
                <a:cubicBezTo>
                  <a:pt x="997974" y="68826"/>
                  <a:pt x="1022555" y="292510"/>
                  <a:pt x="1047136" y="344129"/>
                </a:cubicBezTo>
                <a:cubicBezTo>
                  <a:pt x="1071717" y="395748"/>
                  <a:pt x="1091381" y="344129"/>
                  <a:pt x="1091381" y="344129"/>
                </a:cubicBezTo>
                <a:lnTo>
                  <a:pt x="1106129" y="344129"/>
                </a:lnTo>
                <a:lnTo>
                  <a:pt x="1106129" y="344129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 rot="5400000">
            <a:off x="5214341" y="4142586"/>
            <a:ext cx="85725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5642969" y="4571214"/>
            <a:ext cx="135732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571663" y="4572008"/>
            <a:ext cx="57150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time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5715008" y="4181461"/>
            <a:ext cx="1076632" cy="184355"/>
          </a:xfrm>
          <a:custGeom>
            <a:avLst/>
            <a:gdLst>
              <a:gd name="connsiteX0" fmla="*/ 0 w 1076632"/>
              <a:gd name="connsiteY0" fmla="*/ 122903 h 184355"/>
              <a:gd name="connsiteX1" fmla="*/ 132736 w 1076632"/>
              <a:gd name="connsiteY1" fmla="*/ 4916 h 184355"/>
              <a:gd name="connsiteX2" fmla="*/ 398207 w 1076632"/>
              <a:gd name="connsiteY2" fmla="*/ 152400 h 184355"/>
              <a:gd name="connsiteX3" fmla="*/ 530942 w 1076632"/>
              <a:gd name="connsiteY3" fmla="*/ 63910 h 184355"/>
              <a:gd name="connsiteX4" fmla="*/ 796413 w 1076632"/>
              <a:gd name="connsiteY4" fmla="*/ 181897 h 184355"/>
              <a:gd name="connsiteX5" fmla="*/ 870155 w 1076632"/>
              <a:gd name="connsiteY5" fmla="*/ 49162 h 184355"/>
              <a:gd name="connsiteX6" fmla="*/ 1076632 w 1076632"/>
              <a:gd name="connsiteY6" fmla="*/ 167149 h 184355"/>
              <a:gd name="connsiteX7" fmla="*/ 1076632 w 1076632"/>
              <a:gd name="connsiteY7" fmla="*/ 167149 h 18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6632" h="184355">
                <a:moveTo>
                  <a:pt x="0" y="122903"/>
                </a:moveTo>
                <a:cubicBezTo>
                  <a:pt x="33184" y="61451"/>
                  <a:pt x="66368" y="0"/>
                  <a:pt x="132736" y="4916"/>
                </a:cubicBezTo>
                <a:cubicBezTo>
                  <a:pt x="199104" y="9832"/>
                  <a:pt x="331839" y="142568"/>
                  <a:pt x="398207" y="152400"/>
                </a:cubicBezTo>
                <a:cubicBezTo>
                  <a:pt x="464575" y="162232"/>
                  <a:pt x="464574" y="58994"/>
                  <a:pt x="530942" y="63910"/>
                </a:cubicBezTo>
                <a:cubicBezTo>
                  <a:pt x="597310" y="68826"/>
                  <a:pt x="739878" y="184355"/>
                  <a:pt x="796413" y="181897"/>
                </a:cubicBezTo>
                <a:cubicBezTo>
                  <a:pt x="852948" y="179439"/>
                  <a:pt x="823452" y="51620"/>
                  <a:pt x="870155" y="49162"/>
                </a:cubicBezTo>
                <a:cubicBezTo>
                  <a:pt x="916858" y="46704"/>
                  <a:pt x="1076632" y="167149"/>
                  <a:pt x="1076632" y="167149"/>
                </a:cubicBezTo>
                <a:lnTo>
                  <a:pt x="1076632" y="167149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>
            <a:off x="5737123" y="3915234"/>
            <a:ext cx="1061883" cy="304801"/>
          </a:xfrm>
          <a:custGeom>
            <a:avLst/>
            <a:gdLst>
              <a:gd name="connsiteX0" fmla="*/ 0 w 1061883"/>
              <a:gd name="connsiteY0" fmla="*/ 176981 h 304801"/>
              <a:gd name="connsiteX1" fmla="*/ 147483 w 1061883"/>
              <a:gd name="connsiteY1" fmla="*/ 117987 h 304801"/>
              <a:gd name="connsiteX2" fmla="*/ 250722 w 1061883"/>
              <a:gd name="connsiteY2" fmla="*/ 191729 h 304801"/>
              <a:gd name="connsiteX3" fmla="*/ 471948 w 1061883"/>
              <a:gd name="connsiteY3" fmla="*/ 14749 h 304801"/>
              <a:gd name="connsiteX4" fmla="*/ 634180 w 1061883"/>
              <a:gd name="connsiteY4" fmla="*/ 280220 h 304801"/>
              <a:gd name="connsiteX5" fmla="*/ 899651 w 1061883"/>
              <a:gd name="connsiteY5" fmla="*/ 162233 h 304801"/>
              <a:gd name="connsiteX6" fmla="*/ 1061883 w 1061883"/>
              <a:gd name="connsiteY6" fmla="*/ 147484 h 30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1883" h="304801">
                <a:moveTo>
                  <a:pt x="0" y="176981"/>
                </a:moveTo>
                <a:cubicBezTo>
                  <a:pt x="52848" y="146255"/>
                  <a:pt x="105696" y="115529"/>
                  <a:pt x="147483" y="117987"/>
                </a:cubicBezTo>
                <a:cubicBezTo>
                  <a:pt x="189270" y="120445"/>
                  <a:pt x="196645" y="208935"/>
                  <a:pt x="250722" y="191729"/>
                </a:cubicBezTo>
                <a:cubicBezTo>
                  <a:pt x="304800" y="174523"/>
                  <a:pt x="408038" y="0"/>
                  <a:pt x="471948" y="14749"/>
                </a:cubicBezTo>
                <a:cubicBezTo>
                  <a:pt x="535858" y="29498"/>
                  <a:pt x="562896" y="255639"/>
                  <a:pt x="634180" y="280220"/>
                </a:cubicBezTo>
                <a:cubicBezTo>
                  <a:pt x="705464" y="304801"/>
                  <a:pt x="828367" y="184356"/>
                  <a:pt x="899651" y="162233"/>
                </a:cubicBezTo>
                <a:cubicBezTo>
                  <a:pt x="970935" y="140110"/>
                  <a:pt x="1016409" y="143797"/>
                  <a:pt x="1061883" y="147484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4857752" y="3500438"/>
            <a:ext cx="57150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……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784198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069950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641454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355702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927206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212958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498710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784462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070214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3355966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784198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1069950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1641454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1355702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1927206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212958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2498710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2784462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3070214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3355966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784198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1069950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1641454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1355702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1927206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2212958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2498710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2784462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3070214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3355966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784198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1069950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1641454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1355702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1927206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2212958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2498710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2784462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3070214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3355966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784198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1069950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1641454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1355702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1927206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2212958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2498710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2784462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3070214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3355966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784198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1069950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1641454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1355702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1927206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2212958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2498710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2784462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3070214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3355966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784198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1069950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1641454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1355702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1927206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2212958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2498710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2784462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3070214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3355966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784198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1069950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1641454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1355702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1927206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2212958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2498710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2784462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>
            <a:off x="3070214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>
            <a:off x="3355966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1855768" y="3140968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endParaRPr lang="zh-CN" alt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355570" y="1714488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6" name="直接连接符 155"/>
          <p:cNvCxnSpPr/>
          <p:nvPr/>
        </p:nvCxnSpPr>
        <p:spPr>
          <a:xfrm rot="5400000" flipH="1" flipV="1">
            <a:off x="927074" y="2714620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>
            <a:off x="1212826" y="2714620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 rot="5400000" flipH="1" flipV="1">
            <a:off x="1498578" y="2428868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 rot="5400000" flipH="1" flipV="1">
            <a:off x="1641454" y="2285992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 rot="5400000">
            <a:off x="1784330" y="1857364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rot="5400000">
            <a:off x="2070876" y="1572406"/>
            <a:ext cx="285752" cy="284164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rot="5400000" flipH="1" flipV="1">
            <a:off x="3213090" y="1000108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>
            <a:off x="2927338" y="1285860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rot="5400000" flipH="1" flipV="1">
            <a:off x="2641586" y="1285860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2355834" y="1571612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矩形 277"/>
          <p:cNvSpPr/>
          <p:nvPr/>
        </p:nvSpPr>
        <p:spPr>
          <a:xfrm>
            <a:off x="1641454" y="357166"/>
            <a:ext cx="100013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DTW</a:t>
            </a:r>
            <a:endParaRPr lang="zh-CN" alt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0" name="直接连接符 279"/>
          <p:cNvCxnSpPr/>
          <p:nvPr/>
        </p:nvCxnSpPr>
        <p:spPr>
          <a:xfrm>
            <a:off x="927074" y="3000372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/>
          <p:nvPr/>
        </p:nvCxnSpPr>
        <p:spPr>
          <a:xfrm>
            <a:off x="1212826" y="3000372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/>
          <p:nvPr/>
        </p:nvCxnSpPr>
        <p:spPr>
          <a:xfrm rot="5400000" flipH="1" flipV="1">
            <a:off x="1498578" y="2714620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/>
          <p:nvPr/>
        </p:nvCxnSpPr>
        <p:spPr>
          <a:xfrm rot="5400000" flipH="1" flipV="1">
            <a:off x="1784330" y="2428868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/>
          <p:cNvCxnSpPr/>
          <p:nvPr/>
        </p:nvCxnSpPr>
        <p:spPr>
          <a:xfrm rot="5400000" flipH="1" flipV="1">
            <a:off x="2641586" y="2143116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/>
          <p:cNvCxnSpPr/>
          <p:nvPr/>
        </p:nvCxnSpPr>
        <p:spPr>
          <a:xfrm>
            <a:off x="2927338" y="2143116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/>
          <p:nvPr/>
        </p:nvCxnSpPr>
        <p:spPr>
          <a:xfrm rot="5400000" flipH="1" flipV="1">
            <a:off x="3213090" y="1857364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/>
          <p:cNvCxnSpPr/>
          <p:nvPr/>
        </p:nvCxnSpPr>
        <p:spPr>
          <a:xfrm rot="5400000" flipH="1" flipV="1">
            <a:off x="3355966" y="1714488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rot="5400000" flipH="1" flipV="1">
            <a:off x="3355966" y="1428736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/>
          <p:cNvCxnSpPr/>
          <p:nvPr/>
        </p:nvCxnSpPr>
        <p:spPr>
          <a:xfrm rot="5400000" flipH="1" flipV="1">
            <a:off x="3355966" y="1142984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连接符 291"/>
          <p:cNvCxnSpPr/>
          <p:nvPr/>
        </p:nvCxnSpPr>
        <p:spPr>
          <a:xfrm>
            <a:off x="2070082" y="2428868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/>
          <p:nvPr/>
        </p:nvCxnSpPr>
        <p:spPr>
          <a:xfrm>
            <a:off x="2355834" y="2428868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矩形 299"/>
          <p:cNvSpPr/>
          <p:nvPr/>
        </p:nvSpPr>
        <p:spPr>
          <a:xfrm>
            <a:off x="1643042" y="1071546"/>
            <a:ext cx="785818" cy="35719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000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zh-CN" altLang="en-US" sz="2000" b="1" baseline="3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6" name="直接箭头连接符 305"/>
          <p:cNvCxnSpPr/>
          <p:nvPr/>
        </p:nvCxnSpPr>
        <p:spPr>
          <a:xfrm>
            <a:off x="2141520" y="1357298"/>
            <a:ext cx="500066" cy="1428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矩形 306"/>
          <p:cNvSpPr/>
          <p:nvPr/>
        </p:nvSpPr>
        <p:spPr>
          <a:xfrm>
            <a:off x="785786" y="3143248"/>
            <a:ext cx="28575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3355966" y="3071810"/>
            <a:ext cx="28575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矩形 308"/>
          <p:cNvSpPr/>
          <p:nvPr/>
        </p:nvSpPr>
        <p:spPr>
          <a:xfrm>
            <a:off x="569884" y="2857496"/>
            <a:ext cx="2143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矩形 309"/>
          <p:cNvSpPr/>
          <p:nvPr/>
        </p:nvSpPr>
        <p:spPr>
          <a:xfrm>
            <a:off x="498446" y="857232"/>
            <a:ext cx="28575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zh-CN" altLang="en-US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矩形 310"/>
          <p:cNvSpPr/>
          <p:nvPr/>
        </p:nvSpPr>
        <p:spPr>
          <a:xfrm>
            <a:off x="2643174" y="2714620"/>
            <a:ext cx="78581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WU</a:t>
            </a:r>
            <a:endParaRPr lang="zh-CN" altLang="en-US" sz="2000" b="1" baseline="3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2" name="直接箭头连接符 311"/>
          <p:cNvCxnSpPr/>
          <p:nvPr/>
        </p:nvCxnSpPr>
        <p:spPr>
          <a:xfrm rot="10800000">
            <a:off x="2643174" y="2428868"/>
            <a:ext cx="357190" cy="2857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矩形 398"/>
          <p:cNvSpPr/>
          <p:nvPr/>
        </p:nvSpPr>
        <p:spPr>
          <a:xfrm>
            <a:off x="5592326" y="3068960"/>
            <a:ext cx="1932002" cy="502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QL</a:t>
            </a:r>
            <a:r>
              <a:rPr lang="en-US" altLang="zh-CN" b="1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</a:t>
            </a:r>
            <a:r>
              <a:rPr lang="en-US" altLang="zh-CN" b="1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zh-CN" altLang="en-US" b="1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1" name="矩形 410"/>
          <p:cNvSpPr/>
          <p:nvPr/>
        </p:nvSpPr>
        <p:spPr>
          <a:xfrm>
            <a:off x="6072198" y="357166"/>
            <a:ext cx="100013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b="1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b="1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b="1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5072066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/>
          <p:cNvSpPr/>
          <p:nvPr/>
        </p:nvSpPr>
        <p:spPr>
          <a:xfrm>
            <a:off x="5357818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/>
          <p:cNvSpPr/>
          <p:nvPr/>
        </p:nvSpPr>
        <p:spPr>
          <a:xfrm>
            <a:off x="5929322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/>
          <p:cNvSpPr/>
          <p:nvPr/>
        </p:nvSpPr>
        <p:spPr>
          <a:xfrm>
            <a:off x="5643570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/>
          <p:cNvSpPr/>
          <p:nvPr/>
        </p:nvSpPr>
        <p:spPr>
          <a:xfrm>
            <a:off x="6215074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 220"/>
          <p:cNvSpPr/>
          <p:nvPr/>
        </p:nvSpPr>
        <p:spPr>
          <a:xfrm>
            <a:off x="6500826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 221"/>
          <p:cNvSpPr/>
          <p:nvPr/>
        </p:nvSpPr>
        <p:spPr>
          <a:xfrm>
            <a:off x="6786578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/>
          <p:cNvSpPr/>
          <p:nvPr/>
        </p:nvSpPr>
        <p:spPr>
          <a:xfrm>
            <a:off x="7072330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 223"/>
          <p:cNvSpPr/>
          <p:nvPr/>
        </p:nvSpPr>
        <p:spPr>
          <a:xfrm>
            <a:off x="7358082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/>
          <p:cNvSpPr/>
          <p:nvPr/>
        </p:nvSpPr>
        <p:spPr>
          <a:xfrm>
            <a:off x="7643834" y="85723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/>
          <p:cNvSpPr/>
          <p:nvPr/>
        </p:nvSpPr>
        <p:spPr>
          <a:xfrm>
            <a:off x="5072066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/>
          <p:cNvSpPr/>
          <p:nvPr/>
        </p:nvSpPr>
        <p:spPr>
          <a:xfrm>
            <a:off x="5357818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/>
          <p:cNvSpPr/>
          <p:nvPr/>
        </p:nvSpPr>
        <p:spPr>
          <a:xfrm>
            <a:off x="5929322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5643570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6215074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6500826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6786578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7072330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7358082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7643834" y="114298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5072066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5357818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5929322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5643570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6215074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矩形 240"/>
          <p:cNvSpPr/>
          <p:nvPr/>
        </p:nvSpPr>
        <p:spPr>
          <a:xfrm>
            <a:off x="6500826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矩形 241"/>
          <p:cNvSpPr/>
          <p:nvPr/>
        </p:nvSpPr>
        <p:spPr>
          <a:xfrm>
            <a:off x="6786578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 242"/>
          <p:cNvSpPr/>
          <p:nvPr/>
        </p:nvSpPr>
        <p:spPr>
          <a:xfrm>
            <a:off x="7072330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矩形 243"/>
          <p:cNvSpPr/>
          <p:nvPr/>
        </p:nvSpPr>
        <p:spPr>
          <a:xfrm>
            <a:off x="7358082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矩形 244"/>
          <p:cNvSpPr/>
          <p:nvPr/>
        </p:nvSpPr>
        <p:spPr>
          <a:xfrm>
            <a:off x="7643834" y="142873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 245"/>
          <p:cNvSpPr/>
          <p:nvPr/>
        </p:nvSpPr>
        <p:spPr>
          <a:xfrm>
            <a:off x="5072066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246"/>
          <p:cNvSpPr/>
          <p:nvPr/>
        </p:nvSpPr>
        <p:spPr>
          <a:xfrm>
            <a:off x="5357818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矩形 247"/>
          <p:cNvSpPr/>
          <p:nvPr/>
        </p:nvSpPr>
        <p:spPr>
          <a:xfrm>
            <a:off x="5929322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>
            <a:off x="5643570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/>
          <p:cNvSpPr/>
          <p:nvPr/>
        </p:nvSpPr>
        <p:spPr>
          <a:xfrm>
            <a:off x="6215074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/>
          <p:cNvSpPr/>
          <p:nvPr/>
        </p:nvSpPr>
        <p:spPr>
          <a:xfrm>
            <a:off x="6500826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6786578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/>
          <p:cNvSpPr/>
          <p:nvPr/>
        </p:nvSpPr>
        <p:spPr>
          <a:xfrm>
            <a:off x="7072330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/>
          <p:cNvSpPr/>
          <p:nvPr/>
        </p:nvSpPr>
        <p:spPr>
          <a:xfrm>
            <a:off x="7358082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/>
          <p:cNvSpPr/>
          <p:nvPr/>
        </p:nvSpPr>
        <p:spPr>
          <a:xfrm>
            <a:off x="7643834" y="171448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/>
          <p:cNvSpPr/>
          <p:nvPr/>
        </p:nvSpPr>
        <p:spPr>
          <a:xfrm>
            <a:off x="5072066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5357818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5929322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>
            <a:off x="5643570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 259"/>
          <p:cNvSpPr/>
          <p:nvPr/>
        </p:nvSpPr>
        <p:spPr>
          <a:xfrm>
            <a:off x="6215074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/>
          <p:cNvSpPr/>
          <p:nvPr/>
        </p:nvSpPr>
        <p:spPr>
          <a:xfrm>
            <a:off x="6500826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261"/>
          <p:cNvSpPr/>
          <p:nvPr/>
        </p:nvSpPr>
        <p:spPr>
          <a:xfrm>
            <a:off x="6786578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矩形 262"/>
          <p:cNvSpPr/>
          <p:nvPr/>
        </p:nvSpPr>
        <p:spPr>
          <a:xfrm>
            <a:off x="7072330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/>
          <p:cNvSpPr/>
          <p:nvPr/>
        </p:nvSpPr>
        <p:spPr>
          <a:xfrm>
            <a:off x="7358082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/>
          <p:cNvSpPr/>
          <p:nvPr/>
        </p:nvSpPr>
        <p:spPr>
          <a:xfrm>
            <a:off x="7643834" y="200024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矩形 265"/>
          <p:cNvSpPr/>
          <p:nvPr/>
        </p:nvSpPr>
        <p:spPr>
          <a:xfrm>
            <a:off x="5072066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矩形 266"/>
          <p:cNvSpPr/>
          <p:nvPr/>
        </p:nvSpPr>
        <p:spPr>
          <a:xfrm>
            <a:off x="5357818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矩形 267"/>
          <p:cNvSpPr/>
          <p:nvPr/>
        </p:nvSpPr>
        <p:spPr>
          <a:xfrm>
            <a:off x="5929322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>
            <a:off x="5643570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>
            <a:off x="6215074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>
            <a:off x="6500826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 271"/>
          <p:cNvSpPr/>
          <p:nvPr/>
        </p:nvSpPr>
        <p:spPr>
          <a:xfrm>
            <a:off x="6786578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 272"/>
          <p:cNvSpPr/>
          <p:nvPr/>
        </p:nvSpPr>
        <p:spPr>
          <a:xfrm>
            <a:off x="7072330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>
            <a:off x="7358082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矩形 274"/>
          <p:cNvSpPr/>
          <p:nvPr/>
        </p:nvSpPr>
        <p:spPr>
          <a:xfrm>
            <a:off x="7643834" y="228599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5072066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矩形 276"/>
          <p:cNvSpPr/>
          <p:nvPr/>
        </p:nvSpPr>
        <p:spPr>
          <a:xfrm>
            <a:off x="5357818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矩形 278"/>
          <p:cNvSpPr/>
          <p:nvPr/>
        </p:nvSpPr>
        <p:spPr>
          <a:xfrm>
            <a:off x="5929322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 289"/>
          <p:cNvSpPr/>
          <p:nvPr/>
        </p:nvSpPr>
        <p:spPr>
          <a:xfrm>
            <a:off x="5643570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 290"/>
          <p:cNvSpPr/>
          <p:nvPr/>
        </p:nvSpPr>
        <p:spPr>
          <a:xfrm>
            <a:off x="6215074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矩形 293"/>
          <p:cNvSpPr/>
          <p:nvPr/>
        </p:nvSpPr>
        <p:spPr>
          <a:xfrm>
            <a:off x="6500826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矩形 294"/>
          <p:cNvSpPr/>
          <p:nvPr/>
        </p:nvSpPr>
        <p:spPr>
          <a:xfrm>
            <a:off x="6786578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 295"/>
          <p:cNvSpPr/>
          <p:nvPr/>
        </p:nvSpPr>
        <p:spPr>
          <a:xfrm>
            <a:off x="7072330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 296"/>
          <p:cNvSpPr/>
          <p:nvPr/>
        </p:nvSpPr>
        <p:spPr>
          <a:xfrm>
            <a:off x="7358082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/>
          <p:cNvSpPr/>
          <p:nvPr/>
        </p:nvSpPr>
        <p:spPr>
          <a:xfrm>
            <a:off x="7643834" y="257174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 298"/>
          <p:cNvSpPr/>
          <p:nvPr/>
        </p:nvSpPr>
        <p:spPr>
          <a:xfrm>
            <a:off x="5072066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 300"/>
          <p:cNvSpPr/>
          <p:nvPr/>
        </p:nvSpPr>
        <p:spPr>
          <a:xfrm>
            <a:off x="5357818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矩形 301"/>
          <p:cNvSpPr/>
          <p:nvPr/>
        </p:nvSpPr>
        <p:spPr>
          <a:xfrm>
            <a:off x="5929322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矩形 302"/>
          <p:cNvSpPr/>
          <p:nvPr/>
        </p:nvSpPr>
        <p:spPr>
          <a:xfrm>
            <a:off x="5643570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矩形 303"/>
          <p:cNvSpPr/>
          <p:nvPr/>
        </p:nvSpPr>
        <p:spPr>
          <a:xfrm>
            <a:off x="6215074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/>
          <p:cNvSpPr/>
          <p:nvPr/>
        </p:nvSpPr>
        <p:spPr>
          <a:xfrm>
            <a:off x="6500826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矩形 312"/>
          <p:cNvSpPr/>
          <p:nvPr/>
        </p:nvSpPr>
        <p:spPr>
          <a:xfrm>
            <a:off x="6786578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/>
          <p:cNvSpPr/>
          <p:nvPr/>
        </p:nvSpPr>
        <p:spPr>
          <a:xfrm>
            <a:off x="7072330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>
            <a:off x="7358082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>
            <a:off x="7643834" y="285749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/>
          <p:cNvSpPr/>
          <p:nvPr/>
        </p:nvSpPr>
        <p:spPr>
          <a:xfrm>
            <a:off x="4643438" y="1714488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0" name="直接连接符 409"/>
          <p:cNvCxnSpPr/>
          <p:nvPr/>
        </p:nvCxnSpPr>
        <p:spPr>
          <a:xfrm>
            <a:off x="5214942" y="3000372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/>
          <p:cNvCxnSpPr/>
          <p:nvPr/>
        </p:nvCxnSpPr>
        <p:spPr>
          <a:xfrm>
            <a:off x="5500694" y="3000372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/>
          <p:nvPr/>
        </p:nvCxnSpPr>
        <p:spPr>
          <a:xfrm rot="5400000" flipH="1" flipV="1">
            <a:off x="5786446" y="2714620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接连接符 431"/>
          <p:cNvCxnSpPr/>
          <p:nvPr/>
        </p:nvCxnSpPr>
        <p:spPr>
          <a:xfrm rot="5400000" flipH="1" flipV="1">
            <a:off x="6072198" y="2428868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接连接符 432"/>
          <p:cNvCxnSpPr/>
          <p:nvPr/>
        </p:nvCxnSpPr>
        <p:spPr>
          <a:xfrm rot="5400000" flipH="1" flipV="1">
            <a:off x="6929454" y="2143116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接连接符 433"/>
          <p:cNvCxnSpPr/>
          <p:nvPr/>
        </p:nvCxnSpPr>
        <p:spPr>
          <a:xfrm>
            <a:off x="7215206" y="2143116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接连接符 434"/>
          <p:cNvCxnSpPr/>
          <p:nvPr/>
        </p:nvCxnSpPr>
        <p:spPr>
          <a:xfrm rot="5400000" flipH="1" flipV="1">
            <a:off x="7500958" y="1857364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/>
          <p:nvPr/>
        </p:nvCxnSpPr>
        <p:spPr>
          <a:xfrm rot="5400000" flipH="1" flipV="1">
            <a:off x="7643834" y="1714488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接连接符 436"/>
          <p:cNvCxnSpPr/>
          <p:nvPr/>
        </p:nvCxnSpPr>
        <p:spPr>
          <a:xfrm rot="5400000" flipH="1" flipV="1">
            <a:off x="7643834" y="1428736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连接符 437"/>
          <p:cNvCxnSpPr/>
          <p:nvPr/>
        </p:nvCxnSpPr>
        <p:spPr>
          <a:xfrm rot="5400000" flipH="1" flipV="1">
            <a:off x="7643834" y="1142984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连接符 438"/>
          <p:cNvCxnSpPr/>
          <p:nvPr/>
        </p:nvCxnSpPr>
        <p:spPr>
          <a:xfrm>
            <a:off x="6357950" y="2428868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连接符 439"/>
          <p:cNvCxnSpPr/>
          <p:nvPr/>
        </p:nvCxnSpPr>
        <p:spPr>
          <a:xfrm>
            <a:off x="6643702" y="2428868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矩形 441"/>
          <p:cNvSpPr/>
          <p:nvPr/>
        </p:nvSpPr>
        <p:spPr>
          <a:xfrm>
            <a:off x="7643834" y="3071810"/>
            <a:ext cx="28575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3" name="矩形 442"/>
          <p:cNvSpPr/>
          <p:nvPr/>
        </p:nvSpPr>
        <p:spPr>
          <a:xfrm>
            <a:off x="4857752" y="2857496"/>
            <a:ext cx="2143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4" name="矩形 443"/>
          <p:cNvSpPr/>
          <p:nvPr/>
        </p:nvSpPr>
        <p:spPr>
          <a:xfrm>
            <a:off x="4786314" y="857232"/>
            <a:ext cx="28575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zh-CN" altLang="en-US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5" name="矩形 444"/>
          <p:cNvSpPr/>
          <p:nvPr/>
        </p:nvSpPr>
        <p:spPr>
          <a:xfrm>
            <a:off x="6859604" y="2714620"/>
            <a:ext cx="998544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WU</a:t>
            </a:r>
            <a:r>
              <a:rPr lang="en-US" altLang="zh-CN" sz="2000" b="1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000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zh-CN" altLang="en-US" sz="2000" b="1" baseline="3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6" name="直接箭头连接符 445"/>
          <p:cNvCxnSpPr/>
          <p:nvPr/>
        </p:nvCxnSpPr>
        <p:spPr>
          <a:xfrm rot="10800000">
            <a:off x="6931042" y="2428868"/>
            <a:ext cx="357190" cy="2857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矩形 446"/>
          <p:cNvSpPr/>
          <p:nvPr/>
        </p:nvSpPr>
        <p:spPr>
          <a:xfrm>
            <a:off x="3347864" y="6237312"/>
            <a:ext cx="2002646" cy="428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QL</a:t>
            </a:r>
            <a:r>
              <a:rPr lang="en-US" altLang="zh-CN" b="1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l+1</a:t>
            </a:r>
            <a:r>
              <a:rPr lang="en-US" altLang="zh-CN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b="1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</a:t>
            </a:r>
            <a:r>
              <a:rPr lang="en-US" altLang="zh-CN" b="1" i="1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l+1</a:t>
            </a:r>
            <a:r>
              <a:rPr lang="en-US" altLang="zh-CN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zh-CN" altLang="en-US" b="1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8" name="矩形 447"/>
          <p:cNvSpPr/>
          <p:nvPr/>
        </p:nvSpPr>
        <p:spPr>
          <a:xfrm>
            <a:off x="3929058" y="3429000"/>
            <a:ext cx="100013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b="1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ub</a:t>
            </a:r>
            <a:endParaRPr lang="zh-CN" altLang="en-US" b="1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9" name="矩形 448"/>
          <p:cNvSpPr/>
          <p:nvPr/>
        </p:nvSpPr>
        <p:spPr>
          <a:xfrm>
            <a:off x="2928926" y="392906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0" name="矩形 449"/>
          <p:cNvSpPr/>
          <p:nvPr/>
        </p:nvSpPr>
        <p:spPr>
          <a:xfrm>
            <a:off x="3214678" y="392906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1" name="矩形 450"/>
          <p:cNvSpPr/>
          <p:nvPr/>
        </p:nvSpPr>
        <p:spPr>
          <a:xfrm>
            <a:off x="3786182" y="392906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2" name="矩形 451"/>
          <p:cNvSpPr/>
          <p:nvPr/>
        </p:nvSpPr>
        <p:spPr>
          <a:xfrm>
            <a:off x="3500430" y="392906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3" name="矩形 452"/>
          <p:cNvSpPr/>
          <p:nvPr/>
        </p:nvSpPr>
        <p:spPr>
          <a:xfrm>
            <a:off x="4071934" y="392906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4" name="矩形 453"/>
          <p:cNvSpPr/>
          <p:nvPr/>
        </p:nvSpPr>
        <p:spPr>
          <a:xfrm>
            <a:off x="4357686" y="392906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5" name="矩形 454"/>
          <p:cNvSpPr/>
          <p:nvPr/>
        </p:nvSpPr>
        <p:spPr>
          <a:xfrm>
            <a:off x="4643438" y="392906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6" name="矩形 455"/>
          <p:cNvSpPr/>
          <p:nvPr/>
        </p:nvSpPr>
        <p:spPr>
          <a:xfrm>
            <a:off x="4929190" y="392906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7" name="矩形 456"/>
          <p:cNvSpPr/>
          <p:nvPr/>
        </p:nvSpPr>
        <p:spPr>
          <a:xfrm>
            <a:off x="5214942" y="392906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8" name="矩形 457"/>
          <p:cNvSpPr/>
          <p:nvPr/>
        </p:nvSpPr>
        <p:spPr>
          <a:xfrm>
            <a:off x="5500694" y="392906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9" name="矩形 458"/>
          <p:cNvSpPr/>
          <p:nvPr/>
        </p:nvSpPr>
        <p:spPr>
          <a:xfrm>
            <a:off x="2928926" y="421481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0" name="矩形 459"/>
          <p:cNvSpPr/>
          <p:nvPr/>
        </p:nvSpPr>
        <p:spPr>
          <a:xfrm>
            <a:off x="3214678" y="421481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1" name="矩形 460"/>
          <p:cNvSpPr/>
          <p:nvPr/>
        </p:nvSpPr>
        <p:spPr>
          <a:xfrm>
            <a:off x="3786182" y="421481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2" name="矩形 461"/>
          <p:cNvSpPr/>
          <p:nvPr/>
        </p:nvSpPr>
        <p:spPr>
          <a:xfrm>
            <a:off x="3500430" y="421481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3" name="矩形 462"/>
          <p:cNvSpPr/>
          <p:nvPr/>
        </p:nvSpPr>
        <p:spPr>
          <a:xfrm>
            <a:off x="4071934" y="421481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4" name="矩形 463"/>
          <p:cNvSpPr/>
          <p:nvPr/>
        </p:nvSpPr>
        <p:spPr>
          <a:xfrm>
            <a:off x="4357686" y="421481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5" name="矩形 464"/>
          <p:cNvSpPr/>
          <p:nvPr/>
        </p:nvSpPr>
        <p:spPr>
          <a:xfrm>
            <a:off x="4643438" y="421481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6" name="矩形 465"/>
          <p:cNvSpPr/>
          <p:nvPr/>
        </p:nvSpPr>
        <p:spPr>
          <a:xfrm>
            <a:off x="4929190" y="421481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7" name="矩形 466"/>
          <p:cNvSpPr/>
          <p:nvPr/>
        </p:nvSpPr>
        <p:spPr>
          <a:xfrm>
            <a:off x="5214942" y="421481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8" name="矩形 467"/>
          <p:cNvSpPr/>
          <p:nvPr/>
        </p:nvSpPr>
        <p:spPr>
          <a:xfrm>
            <a:off x="5500694" y="421481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9" name="矩形 468"/>
          <p:cNvSpPr/>
          <p:nvPr/>
        </p:nvSpPr>
        <p:spPr>
          <a:xfrm>
            <a:off x="2928926" y="450057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0" name="矩形 469"/>
          <p:cNvSpPr/>
          <p:nvPr/>
        </p:nvSpPr>
        <p:spPr>
          <a:xfrm>
            <a:off x="3214678" y="450057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1" name="矩形 470"/>
          <p:cNvSpPr/>
          <p:nvPr/>
        </p:nvSpPr>
        <p:spPr>
          <a:xfrm>
            <a:off x="3786182" y="450057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2" name="矩形 471"/>
          <p:cNvSpPr/>
          <p:nvPr/>
        </p:nvSpPr>
        <p:spPr>
          <a:xfrm>
            <a:off x="3500430" y="450057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3" name="矩形 472"/>
          <p:cNvSpPr/>
          <p:nvPr/>
        </p:nvSpPr>
        <p:spPr>
          <a:xfrm>
            <a:off x="4071934" y="450057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4" name="矩形 473"/>
          <p:cNvSpPr/>
          <p:nvPr/>
        </p:nvSpPr>
        <p:spPr>
          <a:xfrm>
            <a:off x="4357686" y="450057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5" name="矩形 474"/>
          <p:cNvSpPr/>
          <p:nvPr/>
        </p:nvSpPr>
        <p:spPr>
          <a:xfrm>
            <a:off x="4643438" y="450057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6" name="矩形 475"/>
          <p:cNvSpPr/>
          <p:nvPr/>
        </p:nvSpPr>
        <p:spPr>
          <a:xfrm>
            <a:off x="4929190" y="450057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7" name="矩形 476"/>
          <p:cNvSpPr/>
          <p:nvPr/>
        </p:nvSpPr>
        <p:spPr>
          <a:xfrm>
            <a:off x="5214942" y="450057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8" name="矩形 477"/>
          <p:cNvSpPr/>
          <p:nvPr/>
        </p:nvSpPr>
        <p:spPr>
          <a:xfrm>
            <a:off x="5500694" y="450057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9" name="矩形 478"/>
          <p:cNvSpPr/>
          <p:nvPr/>
        </p:nvSpPr>
        <p:spPr>
          <a:xfrm>
            <a:off x="2928926" y="478632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0" name="矩形 479"/>
          <p:cNvSpPr/>
          <p:nvPr/>
        </p:nvSpPr>
        <p:spPr>
          <a:xfrm>
            <a:off x="3214678" y="478632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1" name="矩形 480"/>
          <p:cNvSpPr/>
          <p:nvPr/>
        </p:nvSpPr>
        <p:spPr>
          <a:xfrm>
            <a:off x="3786182" y="478632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2" name="矩形 481"/>
          <p:cNvSpPr/>
          <p:nvPr/>
        </p:nvSpPr>
        <p:spPr>
          <a:xfrm>
            <a:off x="3500430" y="478632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3" name="矩形 482"/>
          <p:cNvSpPr/>
          <p:nvPr/>
        </p:nvSpPr>
        <p:spPr>
          <a:xfrm>
            <a:off x="4071934" y="478632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4" name="矩形 483"/>
          <p:cNvSpPr/>
          <p:nvPr/>
        </p:nvSpPr>
        <p:spPr>
          <a:xfrm>
            <a:off x="4357686" y="478632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5" name="矩形 484"/>
          <p:cNvSpPr/>
          <p:nvPr/>
        </p:nvSpPr>
        <p:spPr>
          <a:xfrm>
            <a:off x="4643438" y="478632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6" name="矩形 485"/>
          <p:cNvSpPr/>
          <p:nvPr/>
        </p:nvSpPr>
        <p:spPr>
          <a:xfrm>
            <a:off x="4929190" y="478632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7" name="矩形 486"/>
          <p:cNvSpPr/>
          <p:nvPr/>
        </p:nvSpPr>
        <p:spPr>
          <a:xfrm>
            <a:off x="5214942" y="478632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8" name="矩形 487"/>
          <p:cNvSpPr/>
          <p:nvPr/>
        </p:nvSpPr>
        <p:spPr>
          <a:xfrm>
            <a:off x="5500694" y="478632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9" name="矩形 488"/>
          <p:cNvSpPr/>
          <p:nvPr/>
        </p:nvSpPr>
        <p:spPr>
          <a:xfrm>
            <a:off x="2928926" y="507207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0" name="矩形 489"/>
          <p:cNvSpPr/>
          <p:nvPr/>
        </p:nvSpPr>
        <p:spPr>
          <a:xfrm>
            <a:off x="3214678" y="507207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1" name="矩形 490"/>
          <p:cNvSpPr/>
          <p:nvPr/>
        </p:nvSpPr>
        <p:spPr>
          <a:xfrm>
            <a:off x="3786182" y="507207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2" name="矩形 491"/>
          <p:cNvSpPr/>
          <p:nvPr/>
        </p:nvSpPr>
        <p:spPr>
          <a:xfrm>
            <a:off x="3500430" y="507207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3" name="矩形 492"/>
          <p:cNvSpPr/>
          <p:nvPr/>
        </p:nvSpPr>
        <p:spPr>
          <a:xfrm>
            <a:off x="4071934" y="507207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4" name="矩形 493"/>
          <p:cNvSpPr/>
          <p:nvPr/>
        </p:nvSpPr>
        <p:spPr>
          <a:xfrm>
            <a:off x="4357686" y="507207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5" name="矩形 494"/>
          <p:cNvSpPr/>
          <p:nvPr/>
        </p:nvSpPr>
        <p:spPr>
          <a:xfrm>
            <a:off x="4643438" y="507207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6" name="矩形 495"/>
          <p:cNvSpPr/>
          <p:nvPr/>
        </p:nvSpPr>
        <p:spPr>
          <a:xfrm>
            <a:off x="4929190" y="507207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7" name="矩形 496"/>
          <p:cNvSpPr/>
          <p:nvPr/>
        </p:nvSpPr>
        <p:spPr>
          <a:xfrm>
            <a:off x="5214942" y="507207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8" name="矩形 497"/>
          <p:cNvSpPr/>
          <p:nvPr/>
        </p:nvSpPr>
        <p:spPr>
          <a:xfrm>
            <a:off x="5500694" y="507207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9" name="矩形 498"/>
          <p:cNvSpPr/>
          <p:nvPr/>
        </p:nvSpPr>
        <p:spPr>
          <a:xfrm>
            <a:off x="2928926" y="535782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0" name="矩形 499"/>
          <p:cNvSpPr/>
          <p:nvPr/>
        </p:nvSpPr>
        <p:spPr>
          <a:xfrm>
            <a:off x="3214678" y="535782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1" name="矩形 500"/>
          <p:cNvSpPr/>
          <p:nvPr/>
        </p:nvSpPr>
        <p:spPr>
          <a:xfrm>
            <a:off x="3786182" y="535782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2" name="矩形 501"/>
          <p:cNvSpPr/>
          <p:nvPr/>
        </p:nvSpPr>
        <p:spPr>
          <a:xfrm>
            <a:off x="3500430" y="535782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3" name="矩形 502"/>
          <p:cNvSpPr/>
          <p:nvPr/>
        </p:nvSpPr>
        <p:spPr>
          <a:xfrm>
            <a:off x="4071934" y="535782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4" name="矩形 503"/>
          <p:cNvSpPr/>
          <p:nvPr/>
        </p:nvSpPr>
        <p:spPr>
          <a:xfrm>
            <a:off x="4357686" y="535782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5" name="矩形 504"/>
          <p:cNvSpPr/>
          <p:nvPr/>
        </p:nvSpPr>
        <p:spPr>
          <a:xfrm>
            <a:off x="4643438" y="535782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6" name="矩形 505"/>
          <p:cNvSpPr/>
          <p:nvPr/>
        </p:nvSpPr>
        <p:spPr>
          <a:xfrm>
            <a:off x="4929190" y="535782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7" name="矩形 506"/>
          <p:cNvSpPr/>
          <p:nvPr/>
        </p:nvSpPr>
        <p:spPr>
          <a:xfrm>
            <a:off x="5214942" y="535782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8" name="矩形 507"/>
          <p:cNvSpPr/>
          <p:nvPr/>
        </p:nvSpPr>
        <p:spPr>
          <a:xfrm>
            <a:off x="5500694" y="535782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9" name="矩形 508"/>
          <p:cNvSpPr/>
          <p:nvPr/>
        </p:nvSpPr>
        <p:spPr>
          <a:xfrm>
            <a:off x="2928926" y="564357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0" name="矩形 509"/>
          <p:cNvSpPr/>
          <p:nvPr/>
        </p:nvSpPr>
        <p:spPr>
          <a:xfrm>
            <a:off x="3214678" y="564357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1" name="矩形 510"/>
          <p:cNvSpPr/>
          <p:nvPr/>
        </p:nvSpPr>
        <p:spPr>
          <a:xfrm>
            <a:off x="3786182" y="564357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" name="矩形 511"/>
          <p:cNvSpPr/>
          <p:nvPr/>
        </p:nvSpPr>
        <p:spPr>
          <a:xfrm>
            <a:off x="3500430" y="564357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3" name="矩形 512"/>
          <p:cNvSpPr/>
          <p:nvPr/>
        </p:nvSpPr>
        <p:spPr>
          <a:xfrm>
            <a:off x="4071934" y="564357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4" name="矩形 513"/>
          <p:cNvSpPr/>
          <p:nvPr/>
        </p:nvSpPr>
        <p:spPr>
          <a:xfrm>
            <a:off x="4357686" y="564357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5" name="矩形 514"/>
          <p:cNvSpPr/>
          <p:nvPr/>
        </p:nvSpPr>
        <p:spPr>
          <a:xfrm>
            <a:off x="4643438" y="564357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6" name="矩形 515"/>
          <p:cNvSpPr/>
          <p:nvPr/>
        </p:nvSpPr>
        <p:spPr>
          <a:xfrm>
            <a:off x="4929190" y="564357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7" name="矩形 516"/>
          <p:cNvSpPr/>
          <p:nvPr/>
        </p:nvSpPr>
        <p:spPr>
          <a:xfrm>
            <a:off x="5214942" y="564357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8" name="矩形 517"/>
          <p:cNvSpPr/>
          <p:nvPr/>
        </p:nvSpPr>
        <p:spPr>
          <a:xfrm>
            <a:off x="5500694" y="564357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9" name="矩形 518"/>
          <p:cNvSpPr/>
          <p:nvPr/>
        </p:nvSpPr>
        <p:spPr>
          <a:xfrm>
            <a:off x="2928926" y="592933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矩形 519"/>
          <p:cNvSpPr/>
          <p:nvPr/>
        </p:nvSpPr>
        <p:spPr>
          <a:xfrm>
            <a:off x="3214678" y="592933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1" name="矩形 520"/>
          <p:cNvSpPr/>
          <p:nvPr/>
        </p:nvSpPr>
        <p:spPr>
          <a:xfrm>
            <a:off x="3786182" y="592933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2" name="矩形 521"/>
          <p:cNvSpPr/>
          <p:nvPr/>
        </p:nvSpPr>
        <p:spPr>
          <a:xfrm>
            <a:off x="3500430" y="592933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3" name="矩形 522"/>
          <p:cNvSpPr/>
          <p:nvPr/>
        </p:nvSpPr>
        <p:spPr>
          <a:xfrm>
            <a:off x="4071934" y="592933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4" name="矩形 523"/>
          <p:cNvSpPr/>
          <p:nvPr/>
        </p:nvSpPr>
        <p:spPr>
          <a:xfrm>
            <a:off x="4357686" y="592933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5" name="矩形 524"/>
          <p:cNvSpPr/>
          <p:nvPr/>
        </p:nvSpPr>
        <p:spPr>
          <a:xfrm>
            <a:off x="4643438" y="592933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6" name="矩形 525"/>
          <p:cNvSpPr/>
          <p:nvPr/>
        </p:nvSpPr>
        <p:spPr>
          <a:xfrm>
            <a:off x="4929190" y="592933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7" name="矩形 526"/>
          <p:cNvSpPr/>
          <p:nvPr/>
        </p:nvSpPr>
        <p:spPr>
          <a:xfrm>
            <a:off x="5214942" y="592933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8" name="矩形 527"/>
          <p:cNvSpPr/>
          <p:nvPr/>
        </p:nvSpPr>
        <p:spPr>
          <a:xfrm>
            <a:off x="5500694" y="592933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矩形 528"/>
          <p:cNvSpPr/>
          <p:nvPr/>
        </p:nvSpPr>
        <p:spPr>
          <a:xfrm>
            <a:off x="2500298" y="4786322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0" name="直接连接符 529"/>
          <p:cNvCxnSpPr/>
          <p:nvPr/>
        </p:nvCxnSpPr>
        <p:spPr>
          <a:xfrm>
            <a:off x="3071802" y="6072206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接连接符 530"/>
          <p:cNvCxnSpPr/>
          <p:nvPr/>
        </p:nvCxnSpPr>
        <p:spPr>
          <a:xfrm>
            <a:off x="3357554" y="6072206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接连接符 531"/>
          <p:cNvCxnSpPr/>
          <p:nvPr/>
        </p:nvCxnSpPr>
        <p:spPr>
          <a:xfrm rot="5400000" flipH="1" flipV="1">
            <a:off x="3643306" y="5786454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接连接符 532"/>
          <p:cNvCxnSpPr/>
          <p:nvPr/>
        </p:nvCxnSpPr>
        <p:spPr>
          <a:xfrm rot="5400000" flipH="1" flipV="1">
            <a:off x="3929058" y="5500702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连接符 533"/>
          <p:cNvCxnSpPr/>
          <p:nvPr/>
        </p:nvCxnSpPr>
        <p:spPr>
          <a:xfrm rot="5400000" flipH="1" flipV="1">
            <a:off x="4786314" y="5214950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接连接符 534"/>
          <p:cNvCxnSpPr/>
          <p:nvPr/>
        </p:nvCxnSpPr>
        <p:spPr>
          <a:xfrm>
            <a:off x="5072066" y="5214950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接连接符 535"/>
          <p:cNvCxnSpPr/>
          <p:nvPr/>
        </p:nvCxnSpPr>
        <p:spPr>
          <a:xfrm rot="5400000" flipH="1" flipV="1">
            <a:off x="5357818" y="4929198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接连接符 536"/>
          <p:cNvCxnSpPr/>
          <p:nvPr/>
        </p:nvCxnSpPr>
        <p:spPr>
          <a:xfrm rot="5400000" flipH="1" flipV="1">
            <a:off x="5500694" y="4786322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接连接符 537"/>
          <p:cNvCxnSpPr/>
          <p:nvPr/>
        </p:nvCxnSpPr>
        <p:spPr>
          <a:xfrm rot="5400000" flipH="1" flipV="1">
            <a:off x="5500694" y="4500570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接连接符 538"/>
          <p:cNvCxnSpPr/>
          <p:nvPr/>
        </p:nvCxnSpPr>
        <p:spPr>
          <a:xfrm rot="5400000" flipH="1" flipV="1">
            <a:off x="5500694" y="4214818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接连接符 539"/>
          <p:cNvCxnSpPr/>
          <p:nvPr/>
        </p:nvCxnSpPr>
        <p:spPr>
          <a:xfrm>
            <a:off x="4214810" y="5500702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接连接符 540"/>
          <p:cNvCxnSpPr/>
          <p:nvPr/>
        </p:nvCxnSpPr>
        <p:spPr>
          <a:xfrm>
            <a:off x="4500562" y="5500702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矩形 541"/>
          <p:cNvSpPr/>
          <p:nvPr/>
        </p:nvSpPr>
        <p:spPr>
          <a:xfrm>
            <a:off x="5500694" y="6143644"/>
            <a:ext cx="28575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3" name="矩形 542"/>
          <p:cNvSpPr/>
          <p:nvPr/>
        </p:nvSpPr>
        <p:spPr>
          <a:xfrm>
            <a:off x="2714612" y="5929330"/>
            <a:ext cx="2143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4" name="矩形 543"/>
          <p:cNvSpPr/>
          <p:nvPr/>
        </p:nvSpPr>
        <p:spPr>
          <a:xfrm>
            <a:off x="2643174" y="3929066"/>
            <a:ext cx="28575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zh-CN" altLang="en-US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5" name="矩形 544"/>
          <p:cNvSpPr/>
          <p:nvPr/>
        </p:nvSpPr>
        <p:spPr>
          <a:xfrm>
            <a:off x="4643438" y="5786454"/>
            <a:ext cx="998544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WU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endParaRPr lang="zh-CN" altLang="en-US" sz="2000" b="1" baseline="3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6" name="直接箭头连接符 545"/>
          <p:cNvCxnSpPr/>
          <p:nvPr/>
        </p:nvCxnSpPr>
        <p:spPr>
          <a:xfrm rot="10800000">
            <a:off x="4787902" y="5500702"/>
            <a:ext cx="357190" cy="2857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接连接符 546"/>
          <p:cNvCxnSpPr/>
          <p:nvPr/>
        </p:nvCxnSpPr>
        <p:spPr>
          <a:xfrm rot="5400000">
            <a:off x="3071802" y="5786454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接连接符 547"/>
          <p:cNvCxnSpPr/>
          <p:nvPr/>
        </p:nvCxnSpPr>
        <p:spPr>
          <a:xfrm rot="5400000">
            <a:off x="3643306" y="5500702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接连接符 548"/>
          <p:cNvCxnSpPr/>
          <p:nvPr/>
        </p:nvCxnSpPr>
        <p:spPr>
          <a:xfrm rot="5400000">
            <a:off x="3929058" y="5214950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接连接符 549"/>
          <p:cNvCxnSpPr/>
          <p:nvPr/>
        </p:nvCxnSpPr>
        <p:spPr>
          <a:xfrm rot="5400000">
            <a:off x="5357818" y="4071942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接连接符 550"/>
          <p:cNvCxnSpPr/>
          <p:nvPr/>
        </p:nvCxnSpPr>
        <p:spPr>
          <a:xfrm rot="10800000">
            <a:off x="3357554" y="5786454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接连接符 551"/>
          <p:cNvCxnSpPr/>
          <p:nvPr/>
        </p:nvCxnSpPr>
        <p:spPr>
          <a:xfrm rot="5400000">
            <a:off x="5214942" y="4500570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接连接符 552"/>
          <p:cNvCxnSpPr/>
          <p:nvPr/>
        </p:nvCxnSpPr>
        <p:spPr>
          <a:xfrm rot="10800000">
            <a:off x="4500562" y="5214950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接连接符 553"/>
          <p:cNvCxnSpPr/>
          <p:nvPr/>
        </p:nvCxnSpPr>
        <p:spPr>
          <a:xfrm rot="10800000">
            <a:off x="4214810" y="5214950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接连接符 554"/>
          <p:cNvCxnSpPr/>
          <p:nvPr/>
        </p:nvCxnSpPr>
        <p:spPr>
          <a:xfrm rot="5400000">
            <a:off x="5072066" y="4643446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接连接符 555"/>
          <p:cNvCxnSpPr/>
          <p:nvPr/>
        </p:nvCxnSpPr>
        <p:spPr>
          <a:xfrm rot="5400000">
            <a:off x="4786314" y="4929198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矩形 556"/>
          <p:cNvSpPr/>
          <p:nvPr/>
        </p:nvSpPr>
        <p:spPr>
          <a:xfrm>
            <a:off x="3714744" y="4357694"/>
            <a:ext cx="107157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WU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altLang="zh-CN" sz="2000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zh-CN" altLang="en-US" sz="2000" b="1" baseline="3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8" name="直接箭头连接符 557"/>
          <p:cNvCxnSpPr>
            <a:endCxn id="494" idx="1"/>
          </p:cNvCxnSpPr>
          <p:nvPr/>
        </p:nvCxnSpPr>
        <p:spPr>
          <a:xfrm rot="16200000" flipH="1">
            <a:off x="3964777" y="4822041"/>
            <a:ext cx="500066" cy="2857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矩形 328"/>
          <p:cNvSpPr/>
          <p:nvPr/>
        </p:nvSpPr>
        <p:spPr>
          <a:xfrm>
            <a:off x="5076056" y="3140968"/>
            <a:ext cx="28575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0" name="矩形 329"/>
          <p:cNvSpPr/>
          <p:nvPr/>
        </p:nvSpPr>
        <p:spPr>
          <a:xfrm>
            <a:off x="2927338" y="6239592"/>
            <a:ext cx="284958" cy="189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矩形 398"/>
          <p:cNvSpPr/>
          <p:nvPr/>
        </p:nvSpPr>
        <p:spPr>
          <a:xfrm>
            <a:off x="1857356" y="3143248"/>
            <a:ext cx="71438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</a:t>
            </a:r>
            <a:r>
              <a:rPr lang="en-US" altLang="zh-CN" b="1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zh-CN" altLang="en-US" b="1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1" name="矩形 410"/>
          <p:cNvSpPr/>
          <p:nvPr/>
        </p:nvSpPr>
        <p:spPr>
          <a:xfrm>
            <a:off x="1643042" y="285728"/>
            <a:ext cx="100013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UB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642910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/>
          <p:cNvSpPr/>
          <p:nvPr/>
        </p:nvSpPr>
        <p:spPr>
          <a:xfrm>
            <a:off x="928662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/>
          <p:cNvSpPr/>
          <p:nvPr/>
        </p:nvSpPr>
        <p:spPr>
          <a:xfrm>
            <a:off x="1500166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/>
          <p:cNvSpPr/>
          <p:nvPr/>
        </p:nvSpPr>
        <p:spPr>
          <a:xfrm>
            <a:off x="1214414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/>
          <p:cNvSpPr/>
          <p:nvPr/>
        </p:nvSpPr>
        <p:spPr>
          <a:xfrm>
            <a:off x="1785918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 220"/>
          <p:cNvSpPr/>
          <p:nvPr/>
        </p:nvSpPr>
        <p:spPr>
          <a:xfrm>
            <a:off x="2071670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 221"/>
          <p:cNvSpPr/>
          <p:nvPr/>
        </p:nvSpPr>
        <p:spPr>
          <a:xfrm>
            <a:off x="2357422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/>
          <p:cNvSpPr/>
          <p:nvPr/>
        </p:nvSpPr>
        <p:spPr>
          <a:xfrm>
            <a:off x="2643174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 223"/>
          <p:cNvSpPr/>
          <p:nvPr/>
        </p:nvSpPr>
        <p:spPr>
          <a:xfrm>
            <a:off x="2928926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/>
          <p:cNvSpPr/>
          <p:nvPr/>
        </p:nvSpPr>
        <p:spPr>
          <a:xfrm>
            <a:off x="3214678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/>
          <p:cNvSpPr/>
          <p:nvPr/>
        </p:nvSpPr>
        <p:spPr>
          <a:xfrm>
            <a:off x="642910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/>
          <p:cNvSpPr/>
          <p:nvPr/>
        </p:nvSpPr>
        <p:spPr>
          <a:xfrm>
            <a:off x="928662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/>
          <p:cNvSpPr/>
          <p:nvPr/>
        </p:nvSpPr>
        <p:spPr>
          <a:xfrm>
            <a:off x="1500166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1214414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1785918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2071670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2357422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2643174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2928926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3214678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642910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928662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1500166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1214414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1785918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矩形 240"/>
          <p:cNvSpPr/>
          <p:nvPr/>
        </p:nvSpPr>
        <p:spPr>
          <a:xfrm>
            <a:off x="2071670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矩形 241"/>
          <p:cNvSpPr/>
          <p:nvPr/>
        </p:nvSpPr>
        <p:spPr>
          <a:xfrm>
            <a:off x="2357422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 242"/>
          <p:cNvSpPr/>
          <p:nvPr/>
        </p:nvSpPr>
        <p:spPr>
          <a:xfrm>
            <a:off x="2643174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矩形 243"/>
          <p:cNvSpPr/>
          <p:nvPr/>
        </p:nvSpPr>
        <p:spPr>
          <a:xfrm>
            <a:off x="2928926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矩形 244"/>
          <p:cNvSpPr/>
          <p:nvPr/>
        </p:nvSpPr>
        <p:spPr>
          <a:xfrm>
            <a:off x="3214678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 245"/>
          <p:cNvSpPr/>
          <p:nvPr/>
        </p:nvSpPr>
        <p:spPr>
          <a:xfrm>
            <a:off x="642910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246"/>
          <p:cNvSpPr/>
          <p:nvPr/>
        </p:nvSpPr>
        <p:spPr>
          <a:xfrm>
            <a:off x="928662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矩形 247"/>
          <p:cNvSpPr/>
          <p:nvPr/>
        </p:nvSpPr>
        <p:spPr>
          <a:xfrm>
            <a:off x="1500166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>
            <a:off x="1214414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/>
          <p:cNvSpPr/>
          <p:nvPr/>
        </p:nvSpPr>
        <p:spPr>
          <a:xfrm>
            <a:off x="1785918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/>
          <p:cNvSpPr/>
          <p:nvPr/>
        </p:nvSpPr>
        <p:spPr>
          <a:xfrm>
            <a:off x="2071670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2357422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/>
          <p:cNvSpPr/>
          <p:nvPr/>
        </p:nvSpPr>
        <p:spPr>
          <a:xfrm>
            <a:off x="2643174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/>
          <p:cNvSpPr/>
          <p:nvPr/>
        </p:nvSpPr>
        <p:spPr>
          <a:xfrm>
            <a:off x="2928926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/>
          <p:cNvSpPr/>
          <p:nvPr/>
        </p:nvSpPr>
        <p:spPr>
          <a:xfrm>
            <a:off x="3214678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/>
          <p:cNvSpPr/>
          <p:nvPr/>
        </p:nvSpPr>
        <p:spPr>
          <a:xfrm>
            <a:off x="642910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928662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1500166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>
            <a:off x="1214414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 259"/>
          <p:cNvSpPr/>
          <p:nvPr/>
        </p:nvSpPr>
        <p:spPr>
          <a:xfrm>
            <a:off x="1785918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/>
          <p:cNvSpPr/>
          <p:nvPr/>
        </p:nvSpPr>
        <p:spPr>
          <a:xfrm>
            <a:off x="2071670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261"/>
          <p:cNvSpPr/>
          <p:nvPr/>
        </p:nvSpPr>
        <p:spPr>
          <a:xfrm>
            <a:off x="2357422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矩形 262"/>
          <p:cNvSpPr/>
          <p:nvPr/>
        </p:nvSpPr>
        <p:spPr>
          <a:xfrm>
            <a:off x="2643174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/>
          <p:cNvSpPr/>
          <p:nvPr/>
        </p:nvSpPr>
        <p:spPr>
          <a:xfrm>
            <a:off x="2928926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/>
          <p:cNvSpPr/>
          <p:nvPr/>
        </p:nvSpPr>
        <p:spPr>
          <a:xfrm>
            <a:off x="3214678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矩形 265"/>
          <p:cNvSpPr/>
          <p:nvPr/>
        </p:nvSpPr>
        <p:spPr>
          <a:xfrm>
            <a:off x="642910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矩形 266"/>
          <p:cNvSpPr/>
          <p:nvPr/>
        </p:nvSpPr>
        <p:spPr>
          <a:xfrm>
            <a:off x="928662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矩形 267"/>
          <p:cNvSpPr/>
          <p:nvPr/>
        </p:nvSpPr>
        <p:spPr>
          <a:xfrm>
            <a:off x="1500166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>
            <a:off x="1214414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>
            <a:off x="1785918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>
            <a:off x="2071670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 271"/>
          <p:cNvSpPr/>
          <p:nvPr/>
        </p:nvSpPr>
        <p:spPr>
          <a:xfrm>
            <a:off x="2357422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 272"/>
          <p:cNvSpPr/>
          <p:nvPr/>
        </p:nvSpPr>
        <p:spPr>
          <a:xfrm>
            <a:off x="2643174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>
            <a:off x="2928926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矩形 274"/>
          <p:cNvSpPr/>
          <p:nvPr/>
        </p:nvSpPr>
        <p:spPr>
          <a:xfrm>
            <a:off x="3214678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>
            <a:off x="642910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矩形 276"/>
          <p:cNvSpPr/>
          <p:nvPr/>
        </p:nvSpPr>
        <p:spPr>
          <a:xfrm>
            <a:off x="928662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矩形 278"/>
          <p:cNvSpPr/>
          <p:nvPr/>
        </p:nvSpPr>
        <p:spPr>
          <a:xfrm>
            <a:off x="1500166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 289"/>
          <p:cNvSpPr/>
          <p:nvPr/>
        </p:nvSpPr>
        <p:spPr>
          <a:xfrm>
            <a:off x="1214414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 290"/>
          <p:cNvSpPr/>
          <p:nvPr/>
        </p:nvSpPr>
        <p:spPr>
          <a:xfrm>
            <a:off x="1785918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矩形 293"/>
          <p:cNvSpPr/>
          <p:nvPr/>
        </p:nvSpPr>
        <p:spPr>
          <a:xfrm>
            <a:off x="2071670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矩形 294"/>
          <p:cNvSpPr/>
          <p:nvPr/>
        </p:nvSpPr>
        <p:spPr>
          <a:xfrm>
            <a:off x="2357422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 295"/>
          <p:cNvSpPr/>
          <p:nvPr/>
        </p:nvSpPr>
        <p:spPr>
          <a:xfrm>
            <a:off x="2643174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 296"/>
          <p:cNvSpPr/>
          <p:nvPr/>
        </p:nvSpPr>
        <p:spPr>
          <a:xfrm>
            <a:off x="2928926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/>
          <p:cNvSpPr/>
          <p:nvPr/>
        </p:nvSpPr>
        <p:spPr>
          <a:xfrm>
            <a:off x="3214678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 298"/>
          <p:cNvSpPr/>
          <p:nvPr/>
        </p:nvSpPr>
        <p:spPr>
          <a:xfrm>
            <a:off x="642910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 300"/>
          <p:cNvSpPr/>
          <p:nvPr/>
        </p:nvSpPr>
        <p:spPr>
          <a:xfrm>
            <a:off x="928662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矩形 301"/>
          <p:cNvSpPr/>
          <p:nvPr/>
        </p:nvSpPr>
        <p:spPr>
          <a:xfrm>
            <a:off x="1500166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矩形 302"/>
          <p:cNvSpPr/>
          <p:nvPr/>
        </p:nvSpPr>
        <p:spPr>
          <a:xfrm>
            <a:off x="1214414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矩形 303"/>
          <p:cNvSpPr/>
          <p:nvPr/>
        </p:nvSpPr>
        <p:spPr>
          <a:xfrm>
            <a:off x="1785918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/>
          <p:cNvSpPr/>
          <p:nvPr/>
        </p:nvSpPr>
        <p:spPr>
          <a:xfrm>
            <a:off x="2071670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矩形 312"/>
          <p:cNvSpPr/>
          <p:nvPr/>
        </p:nvSpPr>
        <p:spPr>
          <a:xfrm>
            <a:off x="2357422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/>
          <p:cNvSpPr/>
          <p:nvPr/>
        </p:nvSpPr>
        <p:spPr>
          <a:xfrm>
            <a:off x="2643174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>
            <a:off x="2928926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>
            <a:off x="3214678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/>
          <p:cNvSpPr/>
          <p:nvPr/>
        </p:nvSpPr>
        <p:spPr>
          <a:xfrm>
            <a:off x="214282" y="1643050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0" name="直接连接符 409"/>
          <p:cNvCxnSpPr/>
          <p:nvPr/>
        </p:nvCxnSpPr>
        <p:spPr>
          <a:xfrm>
            <a:off x="785786" y="2928934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/>
          <p:cNvCxnSpPr/>
          <p:nvPr/>
        </p:nvCxnSpPr>
        <p:spPr>
          <a:xfrm>
            <a:off x="1071538" y="2928934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/>
          <p:cNvCxnSpPr/>
          <p:nvPr/>
        </p:nvCxnSpPr>
        <p:spPr>
          <a:xfrm rot="5400000" flipH="1" flipV="1">
            <a:off x="1357290" y="2643182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接连接符 431"/>
          <p:cNvCxnSpPr/>
          <p:nvPr/>
        </p:nvCxnSpPr>
        <p:spPr>
          <a:xfrm rot="5400000" flipH="1" flipV="1">
            <a:off x="1643042" y="2357430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接连接符 432"/>
          <p:cNvCxnSpPr/>
          <p:nvPr/>
        </p:nvCxnSpPr>
        <p:spPr>
          <a:xfrm rot="5400000" flipH="1" flipV="1">
            <a:off x="2500298" y="2071678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接连接符 433"/>
          <p:cNvCxnSpPr/>
          <p:nvPr/>
        </p:nvCxnSpPr>
        <p:spPr>
          <a:xfrm>
            <a:off x="2786050" y="2071678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接连接符 434"/>
          <p:cNvCxnSpPr/>
          <p:nvPr/>
        </p:nvCxnSpPr>
        <p:spPr>
          <a:xfrm rot="5400000" flipH="1" flipV="1">
            <a:off x="3071802" y="1785926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/>
          <p:cNvCxnSpPr/>
          <p:nvPr/>
        </p:nvCxnSpPr>
        <p:spPr>
          <a:xfrm rot="5400000" flipH="1" flipV="1">
            <a:off x="3214678" y="1643050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接连接符 436"/>
          <p:cNvCxnSpPr/>
          <p:nvPr/>
        </p:nvCxnSpPr>
        <p:spPr>
          <a:xfrm rot="5400000" flipH="1" flipV="1">
            <a:off x="3214678" y="1357298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连接符 437"/>
          <p:cNvCxnSpPr/>
          <p:nvPr/>
        </p:nvCxnSpPr>
        <p:spPr>
          <a:xfrm rot="5400000" flipH="1" flipV="1">
            <a:off x="3214678" y="1071546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连接符 438"/>
          <p:cNvCxnSpPr/>
          <p:nvPr/>
        </p:nvCxnSpPr>
        <p:spPr>
          <a:xfrm>
            <a:off x="1928794" y="2357430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连接符 439"/>
          <p:cNvCxnSpPr/>
          <p:nvPr/>
        </p:nvCxnSpPr>
        <p:spPr>
          <a:xfrm>
            <a:off x="2214546" y="2357430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矩形 441"/>
          <p:cNvSpPr/>
          <p:nvPr/>
        </p:nvSpPr>
        <p:spPr>
          <a:xfrm>
            <a:off x="3214678" y="3000372"/>
            <a:ext cx="28575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3" name="矩形 442"/>
          <p:cNvSpPr/>
          <p:nvPr/>
        </p:nvSpPr>
        <p:spPr>
          <a:xfrm>
            <a:off x="428596" y="2786058"/>
            <a:ext cx="2143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4" name="矩形 443"/>
          <p:cNvSpPr/>
          <p:nvPr/>
        </p:nvSpPr>
        <p:spPr>
          <a:xfrm>
            <a:off x="357158" y="785794"/>
            <a:ext cx="28575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5" name="矩形 444"/>
          <p:cNvSpPr/>
          <p:nvPr/>
        </p:nvSpPr>
        <p:spPr>
          <a:xfrm>
            <a:off x="2430448" y="2643182"/>
            <a:ext cx="78581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000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000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zh-CN" altLang="en-US" sz="2000" b="1" baseline="3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6" name="直接箭头连接符 445"/>
          <p:cNvCxnSpPr/>
          <p:nvPr/>
        </p:nvCxnSpPr>
        <p:spPr>
          <a:xfrm rot="10800000">
            <a:off x="2501886" y="2357430"/>
            <a:ext cx="357190" cy="2857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 214"/>
          <p:cNvSpPr/>
          <p:nvPr/>
        </p:nvSpPr>
        <p:spPr>
          <a:xfrm>
            <a:off x="6072198" y="3143248"/>
            <a:ext cx="928694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</a:t>
            </a:r>
            <a:r>
              <a:rPr lang="en-US" altLang="zh-CN" b="1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l+1</a:t>
            </a:r>
            <a:endParaRPr lang="zh-CN" altLang="en-US" b="1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矩形 317"/>
          <p:cNvSpPr/>
          <p:nvPr/>
        </p:nvSpPr>
        <p:spPr>
          <a:xfrm>
            <a:off x="5857884" y="285728"/>
            <a:ext cx="100013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UB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4857752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/>
          <p:cNvSpPr/>
          <p:nvPr/>
        </p:nvSpPr>
        <p:spPr>
          <a:xfrm>
            <a:off x="5143504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/>
          <p:cNvSpPr/>
          <p:nvPr/>
        </p:nvSpPr>
        <p:spPr>
          <a:xfrm>
            <a:off x="5715008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矩形 321"/>
          <p:cNvSpPr/>
          <p:nvPr/>
        </p:nvSpPr>
        <p:spPr>
          <a:xfrm>
            <a:off x="5429256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矩形 322"/>
          <p:cNvSpPr/>
          <p:nvPr/>
        </p:nvSpPr>
        <p:spPr>
          <a:xfrm>
            <a:off x="6000760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矩形 323"/>
          <p:cNvSpPr/>
          <p:nvPr/>
        </p:nvSpPr>
        <p:spPr>
          <a:xfrm>
            <a:off x="6286512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 324"/>
          <p:cNvSpPr/>
          <p:nvPr/>
        </p:nvSpPr>
        <p:spPr>
          <a:xfrm>
            <a:off x="6572264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>
            <a:off x="6858016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>
            <a:off x="7143768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7429520" y="78579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>
            <a:off x="4857752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>
            <a:off x="5143504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>
            <a:off x="5715008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矩形 331"/>
          <p:cNvSpPr/>
          <p:nvPr/>
        </p:nvSpPr>
        <p:spPr>
          <a:xfrm>
            <a:off x="5429256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矩形 332"/>
          <p:cNvSpPr/>
          <p:nvPr/>
        </p:nvSpPr>
        <p:spPr>
          <a:xfrm>
            <a:off x="6000760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矩形 333"/>
          <p:cNvSpPr/>
          <p:nvPr/>
        </p:nvSpPr>
        <p:spPr>
          <a:xfrm>
            <a:off x="6286512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矩形 334"/>
          <p:cNvSpPr/>
          <p:nvPr/>
        </p:nvSpPr>
        <p:spPr>
          <a:xfrm>
            <a:off x="6572264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矩形 335"/>
          <p:cNvSpPr/>
          <p:nvPr/>
        </p:nvSpPr>
        <p:spPr>
          <a:xfrm>
            <a:off x="6858016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矩形 336"/>
          <p:cNvSpPr/>
          <p:nvPr/>
        </p:nvSpPr>
        <p:spPr>
          <a:xfrm>
            <a:off x="7143768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矩形 337"/>
          <p:cNvSpPr/>
          <p:nvPr/>
        </p:nvSpPr>
        <p:spPr>
          <a:xfrm>
            <a:off x="7429520" y="107154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 338"/>
          <p:cNvSpPr/>
          <p:nvPr/>
        </p:nvSpPr>
        <p:spPr>
          <a:xfrm>
            <a:off x="4857752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 339"/>
          <p:cNvSpPr/>
          <p:nvPr/>
        </p:nvSpPr>
        <p:spPr>
          <a:xfrm>
            <a:off x="5143504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1" name="矩形 340"/>
          <p:cNvSpPr/>
          <p:nvPr/>
        </p:nvSpPr>
        <p:spPr>
          <a:xfrm>
            <a:off x="5715008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2" name="矩形 341"/>
          <p:cNvSpPr/>
          <p:nvPr/>
        </p:nvSpPr>
        <p:spPr>
          <a:xfrm>
            <a:off x="5429256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矩形 342"/>
          <p:cNvSpPr/>
          <p:nvPr/>
        </p:nvSpPr>
        <p:spPr>
          <a:xfrm>
            <a:off x="6000760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矩形 343"/>
          <p:cNvSpPr/>
          <p:nvPr/>
        </p:nvSpPr>
        <p:spPr>
          <a:xfrm>
            <a:off x="6286512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矩形 344"/>
          <p:cNvSpPr/>
          <p:nvPr/>
        </p:nvSpPr>
        <p:spPr>
          <a:xfrm>
            <a:off x="6572264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矩形 345"/>
          <p:cNvSpPr/>
          <p:nvPr/>
        </p:nvSpPr>
        <p:spPr>
          <a:xfrm>
            <a:off x="6858016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矩形 346"/>
          <p:cNvSpPr/>
          <p:nvPr/>
        </p:nvSpPr>
        <p:spPr>
          <a:xfrm>
            <a:off x="7143768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矩形 347"/>
          <p:cNvSpPr/>
          <p:nvPr/>
        </p:nvSpPr>
        <p:spPr>
          <a:xfrm>
            <a:off x="7429520" y="135729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矩形 348"/>
          <p:cNvSpPr/>
          <p:nvPr/>
        </p:nvSpPr>
        <p:spPr>
          <a:xfrm>
            <a:off x="4857752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矩形 349"/>
          <p:cNvSpPr/>
          <p:nvPr/>
        </p:nvSpPr>
        <p:spPr>
          <a:xfrm>
            <a:off x="5143504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矩形 350"/>
          <p:cNvSpPr/>
          <p:nvPr/>
        </p:nvSpPr>
        <p:spPr>
          <a:xfrm>
            <a:off x="5715008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矩形 351"/>
          <p:cNvSpPr/>
          <p:nvPr/>
        </p:nvSpPr>
        <p:spPr>
          <a:xfrm>
            <a:off x="5429256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矩形 352"/>
          <p:cNvSpPr/>
          <p:nvPr/>
        </p:nvSpPr>
        <p:spPr>
          <a:xfrm>
            <a:off x="6000760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矩形 353"/>
          <p:cNvSpPr/>
          <p:nvPr/>
        </p:nvSpPr>
        <p:spPr>
          <a:xfrm>
            <a:off x="6286512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矩形 354"/>
          <p:cNvSpPr/>
          <p:nvPr/>
        </p:nvSpPr>
        <p:spPr>
          <a:xfrm>
            <a:off x="6572264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矩形 355"/>
          <p:cNvSpPr/>
          <p:nvPr/>
        </p:nvSpPr>
        <p:spPr>
          <a:xfrm>
            <a:off x="6858016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矩形 356"/>
          <p:cNvSpPr/>
          <p:nvPr/>
        </p:nvSpPr>
        <p:spPr>
          <a:xfrm>
            <a:off x="7143768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矩形 357"/>
          <p:cNvSpPr/>
          <p:nvPr/>
        </p:nvSpPr>
        <p:spPr>
          <a:xfrm>
            <a:off x="7429520" y="1643050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矩形 358"/>
          <p:cNvSpPr/>
          <p:nvPr/>
        </p:nvSpPr>
        <p:spPr>
          <a:xfrm>
            <a:off x="4857752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矩形 359"/>
          <p:cNvSpPr/>
          <p:nvPr/>
        </p:nvSpPr>
        <p:spPr>
          <a:xfrm>
            <a:off x="5143504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1" name="矩形 360"/>
          <p:cNvSpPr/>
          <p:nvPr/>
        </p:nvSpPr>
        <p:spPr>
          <a:xfrm>
            <a:off x="5715008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矩形 361"/>
          <p:cNvSpPr/>
          <p:nvPr/>
        </p:nvSpPr>
        <p:spPr>
          <a:xfrm>
            <a:off x="5429256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矩形 362"/>
          <p:cNvSpPr/>
          <p:nvPr/>
        </p:nvSpPr>
        <p:spPr>
          <a:xfrm>
            <a:off x="6000760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矩形 363"/>
          <p:cNvSpPr/>
          <p:nvPr/>
        </p:nvSpPr>
        <p:spPr>
          <a:xfrm>
            <a:off x="6286512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矩形 364"/>
          <p:cNvSpPr/>
          <p:nvPr/>
        </p:nvSpPr>
        <p:spPr>
          <a:xfrm>
            <a:off x="6572264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矩形 365"/>
          <p:cNvSpPr/>
          <p:nvPr/>
        </p:nvSpPr>
        <p:spPr>
          <a:xfrm>
            <a:off x="6858016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7" name="矩形 366"/>
          <p:cNvSpPr/>
          <p:nvPr/>
        </p:nvSpPr>
        <p:spPr>
          <a:xfrm>
            <a:off x="7143768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矩形 367"/>
          <p:cNvSpPr/>
          <p:nvPr/>
        </p:nvSpPr>
        <p:spPr>
          <a:xfrm>
            <a:off x="7429520" y="1928802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矩形 368"/>
          <p:cNvSpPr/>
          <p:nvPr/>
        </p:nvSpPr>
        <p:spPr>
          <a:xfrm>
            <a:off x="4857752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矩形 369"/>
          <p:cNvSpPr/>
          <p:nvPr/>
        </p:nvSpPr>
        <p:spPr>
          <a:xfrm>
            <a:off x="5143504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1" name="矩形 370"/>
          <p:cNvSpPr/>
          <p:nvPr/>
        </p:nvSpPr>
        <p:spPr>
          <a:xfrm>
            <a:off x="5715008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2" name="矩形 371"/>
          <p:cNvSpPr/>
          <p:nvPr/>
        </p:nvSpPr>
        <p:spPr>
          <a:xfrm>
            <a:off x="5429256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3" name="矩形 372"/>
          <p:cNvSpPr/>
          <p:nvPr/>
        </p:nvSpPr>
        <p:spPr>
          <a:xfrm>
            <a:off x="6000760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4" name="矩形 373"/>
          <p:cNvSpPr/>
          <p:nvPr/>
        </p:nvSpPr>
        <p:spPr>
          <a:xfrm>
            <a:off x="6286512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5" name="矩形 374"/>
          <p:cNvSpPr/>
          <p:nvPr/>
        </p:nvSpPr>
        <p:spPr>
          <a:xfrm>
            <a:off x="6572264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6" name="矩形 375"/>
          <p:cNvSpPr/>
          <p:nvPr/>
        </p:nvSpPr>
        <p:spPr>
          <a:xfrm>
            <a:off x="6858016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矩形 376"/>
          <p:cNvSpPr/>
          <p:nvPr/>
        </p:nvSpPr>
        <p:spPr>
          <a:xfrm>
            <a:off x="7143768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8" name="矩形 377"/>
          <p:cNvSpPr/>
          <p:nvPr/>
        </p:nvSpPr>
        <p:spPr>
          <a:xfrm>
            <a:off x="7429520" y="2214554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9" name="矩形 378"/>
          <p:cNvSpPr/>
          <p:nvPr/>
        </p:nvSpPr>
        <p:spPr>
          <a:xfrm>
            <a:off x="4857752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0" name="矩形 379"/>
          <p:cNvSpPr/>
          <p:nvPr/>
        </p:nvSpPr>
        <p:spPr>
          <a:xfrm>
            <a:off x="5143504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1" name="矩形 380"/>
          <p:cNvSpPr/>
          <p:nvPr/>
        </p:nvSpPr>
        <p:spPr>
          <a:xfrm>
            <a:off x="5715008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2" name="矩形 381"/>
          <p:cNvSpPr/>
          <p:nvPr/>
        </p:nvSpPr>
        <p:spPr>
          <a:xfrm>
            <a:off x="5429256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3" name="矩形 382"/>
          <p:cNvSpPr/>
          <p:nvPr/>
        </p:nvSpPr>
        <p:spPr>
          <a:xfrm>
            <a:off x="6000760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4" name="矩形 383"/>
          <p:cNvSpPr/>
          <p:nvPr/>
        </p:nvSpPr>
        <p:spPr>
          <a:xfrm>
            <a:off x="6286512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5" name="矩形 384"/>
          <p:cNvSpPr/>
          <p:nvPr/>
        </p:nvSpPr>
        <p:spPr>
          <a:xfrm>
            <a:off x="6572264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矩形 385"/>
          <p:cNvSpPr/>
          <p:nvPr/>
        </p:nvSpPr>
        <p:spPr>
          <a:xfrm>
            <a:off x="6858016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7" name="矩形 386"/>
          <p:cNvSpPr/>
          <p:nvPr/>
        </p:nvSpPr>
        <p:spPr>
          <a:xfrm>
            <a:off x="7143768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8" name="矩形 387"/>
          <p:cNvSpPr/>
          <p:nvPr/>
        </p:nvSpPr>
        <p:spPr>
          <a:xfrm>
            <a:off x="7429520" y="2500306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9" name="矩形 388"/>
          <p:cNvSpPr/>
          <p:nvPr/>
        </p:nvSpPr>
        <p:spPr>
          <a:xfrm>
            <a:off x="4857752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矩形 389"/>
          <p:cNvSpPr/>
          <p:nvPr/>
        </p:nvSpPr>
        <p:spPr>
          <a:xfrm>
            <a:off x="5143504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矩形 390"/>
          <p:cNvSpPr/>
          <p:nvPr/>
        </p:nvSpPr>
        <p:spPr>
          <a:xfrm>
            <a:off x="5715008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矩形 391"/>
          <p:cNvSpPr/>
          <p:nvPr/>
        </p:nvSpPr>
        <p:spPr>
          <a:xfrm>
            <a:off x="5429256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3" name="矩形 392"/>
          <p:cNvSpPr/>
          <p:nvPr/>
        </p:nvSpPr>
        <p:spPr>
          <a:xfrm>
            <a:off x="6000760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矩形 393"/>
          <p:cNvSpPr/>
          <p:nvPr/>
        </p:nvSpPr>
        <p:spPr>
          <a:xfrm>
            <a:off x="6286512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矩形 394"/>
          <p:cNvSpPr/>
          <p:nvPr/>
        </p:nvSpPr>
        <p:spPr>
          <a:xfrm>
            <a:off x="6572264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矩形 395"/>
          <p:cNvSpPr/>
          <p:nvPr/>
        </p:nvSpPr>
        <p:spPr>
          <a:xfrm>
            <a:off x="6858016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矩形 396"/>
          <p:cNvSpPr/>
          <p:nvPr/>
        </p:nvSpPr>
        <p:spPr>
          <a:xfrm>
            <a:off x="7143768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矩形 397"/>
          <p:cNvSpPr/>
          <p:nvPr/>
        </p:nvSpPr>
        <p:spPr>
          <a:xfrm>
            <a:off x="7429520" y="2786058"/>
            <a:ext cx="285752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矩形 399"/>
          <p:cNvSpPr/>
          <p:nvPr/>
        </p:nvSpPr>
        <p:spPr>
          <a:xfrm>
            <a:off x="4429124" y="1643050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1" name="直接连接符 400"/>
          <p:cNvCxnSpPr/>
          <p:nvPr/>
        </p:nvCxnSpPr>
        <p:spPr>
          <a:xfrm>
            <a:off x="5000628" y="2928934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/>
          <p:nvPr/>
        </p:nvCxnSpPr>
        <p:spPr>
          <a:xfrm>
            <a:off x="5286380" y="2928934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/>
          <p:cNvCxnSpPr/>
          <p:nvPr/>
        </p:nvCxnSpPr>
        <p:spPr>
          <a:xfrm rot="5400000" flipH="1" flipV="1">
            <a:off x="5572132" y="2643182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连接符 403"/>
          <p:cNvCxnSpPr/>
          <p:nvPr/>
        </p:nvCxnSpPr>
        <p:spPr>
          <a:xfrm rot="5400000" flipH="1" flipV="1">
            <a:off x="5857884" y="2357430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连接符 404"/>
          <p:cNvCxnSpPr/>
          <p:nvPr/>
        </p:nvCxnSpPr>
        <p:spPr>
          <a:xfrm rot="5400000" flipH="1" flipV="1">
            <a:off x="6715140" y="2071678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连接符 405"/>
          <p:cNvCxnSpPr/>
          <p:nvPr/>
        </p:nvCxnSpPr>
        <p:spPr>
          <a:xfrm>
            <a:off x="7000892" y="2071678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/>
          <p:cNvCxnSpPr/>
          <p:nvPr/>
        </p:nvCxnSpPr>
        <p:spPr>
          <a:xfrm rot="5400000" flipH="1" flipV="1">
            <a:off x="7286644" y="1785926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/>
          <p:nvPr/>
        </p:nvCxnSpPr>
        <p:spPr>
          <a:xfrm rot="5400000" flipH="1" flipV="1">
            <a:off x="7429520" y="1643050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/>
          <p:nvPr/>
        </p:nvCxnSpPr>
        <p:spPr>
          <a:xfrm rot="5400000" flipH="1" flipV="1">
            <a:off x="7429520" y="1357298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连接符 411"/>
          <p:cNvCxnSpPr/>
          <p:nvPr/>
        </p:nvCxnSpPr>
        <p:spPr>
          <a:xfrm rot="5400000" flipH="1" flipV="1">
            <a:off x="7429520" y="1071546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连接符 412"/>
          <p:cNvCxnSpPr/>
          <p:nvPr/>
        </p:nvCxnSpPr>
        <p:spPr>
          <a:xfrm>
            <a:off x="6143636" y="2357430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连接符 413"/>
          <p:cNvCxnSpPr/>
          <p:nvPr/>
        </p:nvCxnSpPr>
        <p:spPr>
          <a:xfrm>
            <a:off x="6429388" y="2357430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矩形 414"/>
          <p:cNvSpPr/>
          <p:nvPr/>
        </p:nvSpPr>
        <p:spPr>
          <a:xfrm>
            <a:off x="7429520" y="3000372"/>
            <a:ext cx="28575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6" name="矩形 415"/>
          <p:cNvSpPr/>
          <p:nvPr/>
        </p:nvSpPr>
        <p:spPr>
          <a:xfrm>
            <a:off x="4643438" y="2786058"/>
            <a:ext cx="2143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7" name="矩形 416"/>
          <p:cNvSpPr/>
          <p:nvPr/>
        </p:nvSpPr>
        <p:spPr>
          <a:xfrm>
            <a:off x="4572000" y="785794"/>
            <a:ext cx="28575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8" name="矩形 417"/>
          <p:cNvSpPr/>
          <p:nvPr/>
        </p:nvSpPr>
        <p:spPr>
          <a:xfrm>
            <a:off x="6645290" y="2643182"/>
            <a:ext cx="78581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000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000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zh-CN" altLang="en-US" sz="2000" b="1" baseline="3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9" name="直接箭头连接符 418"/>
          <p:cNvCxnSpPr/>
          <p:nvPr/>
        </p:nvCxnSpPr>
        <p:spPr>
          <a:xfrm rot="10800000">
            <a:off x="6716728" y="2357430"/>
            <a:ext cx="357190" cy="2857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连接符 419"/>
          <p:cNvCxnSpPr/>
          <p:nvPr/>
        </p:nvCxnSpPr>
        <p:spPr>
          <a:xfrm rot="5400000">
            <a:off x="5000628" y="2643182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连接符 420"/>
          <p:cNvCxnSpPr/>
          <p:nvPr/>
        </p:nvCxnSpPr>
        <p:spPr>
          <a:xfrm rot="5400000">
            <a:off x="5572132" y="2357430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连接符 421"/>
          <p:cNvCxnSpPr/>
          <p:nvPr/>
        </p:nvCxnSpPr>
        <p:spPr>
          <a:xfrm rot="5400000">
            <a:off x="5857884" y="2071678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/>
          <p:cNvCxnSpPr/>
          <p:nvPr/>
        </p:nvCxnSpPr>
        <p:spPr>
          <a:xfrm rot="5400000">
            <a:off x="7286644" y="928670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/>
          <p:cNvCxnSpPr/>
          <p:nvPr/>
        </p:nvCxnSpPr>
        <p:spPr>
          <a:xfrm rot="10800000">
            <a:off x="5286380" y="2643182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/>
          <p:cNvCxnSpPr/>
          <p:nvPr/>
        </p:nvCxnSpPr>
        <p:spPr>
          <a:xfrm rot="5400000">
            <a:off x="7143768" y="1357298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接连接符 429"/>
          <p:cNvCxnSpPr/>
          <p:nvPr/>
        </p:nvCxnSpPr>
        <p:spPr>
          <a:xfrm rot="10800000">
            <a:off x="6429388" y="2071678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接连接符 430"/>
          <p:cNvCxnSpPr/>
          <p:nvPr/>
        </p:nvCxnSpPr>
        <p:spPr>
          <a:xfrm rot="10800000">
            <a:off x="6143636" y="2071678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连接符 440"/>
          <p:cNvCxnSpPr/>
          <p:nvPr/>
        </p:nvCxnSpPr>
        <p:spPr>
          <a:xfrm rot="5400000">
            <a:off x="7000892" y="1500174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连接符 447"/>
          <p:cNvCxnSpPr/>
          <p:nvPr/>
        </p:nvCxnSpPr>
        <p:spPr>
          <a:xfrm rot="5400000">
            <a:off x="6715140" y="1785926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矩形 449"/>
          <p:cNvSpPr/>
          <p:nvPr/>
        </p:nvSpPr>
        <p:spPr>
          <a:xfrm>
            <a:off x="5715008" y="1214422"/>
            <a:ext cx="78581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l+1</a:t>
            </a:r>
            <a:r>
              <a:rPr lang="en-US" altLang="zh-CN" sz="2000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zh-CN" altLang="en-US" sz="2000" b="1" baseline="3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1" name="直接箭头连接符 450"/>
          <p:cNvCxnSpPr>
            <a:endCxn id="364" idx="1"/>
          </p:cNvCxnSpPr>
          <p:nvPr/>
        </p:nvCxnSpPr>
        <p:spPr>
          <a:xfrm rot="16200000" flipH="1">
            <a:off x="5893603" y="1678769"/>
            <a:ext cx="500066" cy="2857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214414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500166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071670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785918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357422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643174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928926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3214678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500430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3786182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214414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1500166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2071670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1785918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2357422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643174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2928926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3214678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3500430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3786182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1214414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1500166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2071670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1785918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2357422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2643174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2928926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3214678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3500430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3786182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1214414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1500166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2071670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1785918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2357422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2643174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2928926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3214678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3500430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3786182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1214414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1500166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2071670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1785918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2357422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2643174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2928926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3214678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3500430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3786182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1214414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1500166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2071670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1785918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2357422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2643174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2928926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3214678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3500430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3786182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1214414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1500166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2071670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1785918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2357422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2643174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2928926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3214678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3500430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3786182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1214414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1500166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2071670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1785918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2357422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2643174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2928926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3214678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>
            <a:off x="3500430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>
            <a:off x="3786182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2285984" y="642918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714348" y="1928802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6" name="直接连接符 155"/>
          <p:cNvCxnSpPr/>
          <p:nvPr/>
        </p:nvCxnSpPr>
        <p:spPr>
          <a:xfrm rot="5400000" flipH="1" flipV="1">
            <a:off x="1357290" y="2928934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>
            <a:off x="1643042" y="2928934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 rot="5400000" flipH="1" flipV="1">
            <a:off x="1928794" y="2643182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 rot="5400000" flipH="1" flipV="1">
            <a:off x="2071670" y="2500306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 rot="5400000">
            <a:off x="2214546" y="2071678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rot="5400000">
            <a:off x="2501092" y="1786720"/>
            <a:ext cx="285752" cy="284164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rot="5400000" flipH="1" flipV="1">
            <a:off x="3643306" y="1214422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>
            <a:off x="3357554" y="1500174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rot="5400000" flipH="1" flipV="1">
            <a:off x="3071802" y="1500174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2786050" y="1785926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矩形 185"/>
          <p:cNvSpPr/>
          <p:nvPr/>
        </p:nvSpPr>
        <p:spPr>
          <a:xfrm>
            <a:off x="4714876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5000628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5572132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5286380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5857884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>
            <a:off x="6143636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/>
          <p:cNvSpPr/>
          <p:nvPr/>
        </p:nvSpPr>
        <p:spPr>
          <a:xfrm>
            <a:off x="6429388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6715140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/>
          <p:cNvSpPr/>
          <p:nvPr/>
        </p:nvSpPr>
        <p:spPr>
          <a:xfrm>
            <a:off x="7000892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/>
          <p:cNvSpPr/>
          <p:nvPr/>
        </p:nvSpPr>
        <p:spPr>
          <a:xfrm>
            <a:off x="7286644" y="107154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/>
          <p:cNvSpPr/>
          <p:nvPr/>
        </p:nvSpPr>
        <p:spPr>
          <a:xfrm>
            <a:off x="4714876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/>
          <p:cNvSpPr/>
          <p:nvPr/>
        </p:nvSpPr>
        <p:spPr>
          <a:xfrm>
            <a:off x="5000628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/>
          <p:cNvSpPr/>
          <p:nvPr/>
        </p:nvSpPr>
        <p:spPr>
          <a:xfrm>
            <a:off x="5572132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/>
          <p:cNvSpPr/>
          <p:nvPr/>
        </p:nvSpPr>
        <p:spPr>
          <a:xfrm>
            <a:off x="5286380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/>
          <p:cNvSpPr/>
          <p:nvPr/>
        </p:nvSpPr>
        <p:spPr>
          <a:xfrm>
            <a:off x="5857884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/>
          <p:cNvSpPr/>
          <p:nvPr/>
        </p:nvSpPr>
        <p:spPr>
          <a:xfrm>
            <a:off x="6143636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/>
          <p:cNvSpPr/>
          <p:nvPr/>
        </p:nvSpPr>
        <p:spPr>
          <a:xfrm>
            <a:off x="6429388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202"/>
          <p:cNvSpPr/>
          <p:nvPr/>
        </p:nvSpPr>
        <p:spPr>
          <a:xfrm>
            <a:off x="6715140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 203"/>
          <p:cNvSpPr/>
          <p:nvPr/>
        </p:nvSpPr>
        <p:spPr>
          <a:xfrm>
            <a:off x="7000892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 204"/>
          <p:cNvSpPr/>
          <p:nvPr/>
        </p:nvSpPr>
        <p:spPr>
          <a:xfrm>
            <a:off x="7286644" y="135729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>
          <a:xfrm>
            <a:off x="4714876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 206"/>
          <p:cNvSpPr/>
          <p:nvPr/>
        </p:nvSpPr>
        <p:spPr>
          <a:xfrm>
            <a:off x="5000628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 207"/>
          <p:cNvSpPr/>
          <p:nvPr/>
        </p:nvSpPr>
        <p:spPr>
          <a:xfrm>
            <a:off x="5572132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 208"/>
          <p:cNvSpPr/>
          <p:nvPr/>
        </p:nvSpPr>
        <p:spPr>
          <a:xfrm>
            <a:off x="5286380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/>
          <p:cNvSpPr/>
          <p:nvPr/>
        </p:nvSpPr>
        <p:spPr>
          <a:xfrm>
            <a:off x="5857884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/>
          <p:cNvSpPr/>
          <p:nvPr/>
        </p:nvSpPr>
        <p:spPr>
          <a:xfrm>
            <a:off x="6143636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/>
          <p:cNvSpPr/>
          <p:nvPr/>
        </p:nvSpPr>
        <p:spPr>
          <a:xfrm>
            <a:off x="6429388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 212"/>
          <p:cNvSpPr/>
          <p:nvPr/>
        </p:nvSpPr>
        <p:spPr>
          <a:xfrm>
            <a:off x="6715140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/>
          <p:cNvSpPr/>
          <p:nvPr/>
        </p:nvSpPr>
        <p:spPr>
          <a:xfrm>
            <a:off x="7000892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14"/>
          <p:cNvSpPr/>
          <p:nvPr/>
        </p:nvSpPr>
        <p:spPr>
          <a:xfrm>
            <a:off x="7286644" y="164305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/>
          <p:cNvSpPr/>
          <p:nvPr/>
        </p:nvSpPr>
        <p:spPr>
          <a:xfrm>
            <a:off x="4714876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/>
          <p:cNvSpPr/>
          <p:nvPr/>
        </p:nvSpPr>
        <p:spPr>
          <a:xfrm>
            <a:off x="5000628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/>
          <p:cNvSpPr/>
          <p:nvPr/>
        </p:nvSpPr>
        <p:spPr>
          <a:xfrm>
            <a:off x="5572132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/>
          <p:cNvSpPr/>
          <p:nvPr/>
        </p:nvSpPr>
        <p:spPr>
          <a:xfrm>
            <a:off x="5286380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/>
          <p:cNvSpPr/>
          <p:nvPr/>
        </p:nvSpPr>
        <p:spPr>
          <a:xfrm>
            <a:off x="5857884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 220"/>
          <p:cNvSpPr/>
          <p:nvPr/>
        </p:nvSpPr>
        <p:spPr>
          <a:xfrm>
            <a:off x="6143636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 221"/>
          <p:cNvSpPr/>
          <p:nvPr/>
        </p:nvSpPr>
        <p:spPr>
          <a:xfrm>
            <a:off x="6429388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/>
          <p:cNvSpPr/>
          <p:nvPr/>
        </p:nvSpPr>
        <p:spPr>
          <a:xfrm>
            <a:off x="6715140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 223"/>
          <p:cNvSpPr/>
          <p:nvPr/>
        </p:nvSpPr>
        <p:spPr>
          <a:xfrm>
            <a:off x="7000892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/>
          <p:cNvSpPr/>
          <p:nvPr/>
        </p:nvSpPr>
        <p:spPr>
          <a:xfrm>
            <a:off x="7286644" y="192880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/>
          <p:cNvSpPr/>
          <p:nvPr/>
        </p:nvSpPr>
        <p:spPr>
          <a:xfrm>
            <a:off x="4714876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/>
          <p:cNvSpPr/>
          <p:nvPr/>
        </p:nvSpPr>
        <p:spPr>
          <a:xfrm>
            <a:off x="5000628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/>
          <p:cNvSpPr/>
          <p:nvPr/>
        </p:nvSpPr>
        <p:spPr>
          <a:xfrm>
            <a:off x="5572132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5286380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5857884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/>
          <p:cNvSpPr/>
          <p:nvPr/>
        </p:nvSpPr>
        <p:spPr>
          <a:xfrm>
            <a:off x="6143636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/>
          <p:cNvSpPr/>
          <p:nvPr/>
        </p:nvSpPr>
        <p:spPr>
          <a:xfrm>
            <a:off x="6429388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/>
          <p:cNvSpPr/>
          <p:nvPr/>
        </p:nvSpPr>
        <p:spPr>
          <a:xfrm>
            <a:off x="6715140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7000892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7286644" y="221455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>
            <a:off x="4714876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5000628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>
            <a:off x="5572132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5286380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5857884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矩形 240"/>
          <p:cNvSpPr/>
          <p:nvPr/>
        </p:nvSpPr>
        <p:spPr>
          <a:xfrm>
            <a:off x="6143636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矩形 241"/>
          <p:cNvSpPr/>
          <p:nvPr/>
        </p:nvSpPr>
        <p:spPr>
          <a:xfrm>
            <a:off x="6429388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 242"/>
          <p:cNvSpPr/>
          <p:nvPr/>
        </p:nvSpPr>
        <p:spPr>
          <a:xfrm>
            <a:off x="6715140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矩形 243"/>
          <p:cNvSpPr/>
          <p:nvPr/>
        </p:nvSpPr>
        <p:spPr>
          <a:xfrm>
            <a:off x="7000892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矩形 244"/>
          <p:cNvSpPr/>
          <p:nvPr/>
        </p:nvSpPr>
        <p:spPr>
          <a:xfrm>
            <a:off x="7286644" y="250030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 245"/>
          <p:cNvSpPr/>
          <p:nvPr/>
        </p:nvSpPr>
        <p:spPr>
          <a:xfrm>
            <a:off x="4714876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246"/>
          <p:cNvSpPr/>
          <p:nvPr/>
        </p:nvSpPr>
        <p:spPr>
          <a:xfrm>
            <a:off x="5000628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矩形 247"/>
          <p:cNvSpPr/>
          <p:nvPr/>
        </p:nvSpPr>
        <p:spPr>
          <a:xfrm>
            <a:off x="5572132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>
            <a:off x="5286380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/>
          <p:cNvSpPr/>
          <p:nvPr/>
        </p:nvSpPr>
        <p:spPr>
          <a:xfrm>
            <a:off x="5857884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/>
          <p:cNvSpPr/>
          <p:nvPr/>
        </p:nvSpPr>
        <p:spPr>
          <a:xfrm>
            <a:off x="6143636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6429388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/>
          <p:cNvSpPr/>
          <p:nvPr/>
        </p:nvSpPr>
        <p:spPr>
          <a:xfrm>
            <a:off x="6715140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/>
          <p:cNvSpPr/>
          <p:nvPr/>
        </p:nvSpPr>
        <p:spPr>
          <a:xfrm>
            <a:off x="7000892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/>
          <p:cNvSpPr/>
          <p:nvPr/>
        </p:nvSpPr>
        <p:spPr>
          <a:xfrm>
            <a:off x="7286644" y="278605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/>
          <p:cNvSpPr/>
          <p:nvPr/>
        </p:nvSpPr>
        <p:spPr>
          <a:xfrm>
            <a:off x="4714876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5000628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5572132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>
            <a:off x="5286380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 259"/>
          <p:cNvSpPr/>
          <p:nvPr/>
        </p:nvSpPr>
        <p:spPr>
          <a:xfrm>
            <a:off x="5857884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/>
          <p:cNvSpPr/>
          <p:nvPr/>
        </p:nvSpPr>
        <p:spPr>
          <a:xfrm>
            <a:off x="6143636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261"/>
          <p:cNvSpPr/>
          <p:nvPr/>
        </p:nvSpPr>
        <p:spPr>
          <a:xfrm>
            <a:off x="6429388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矩形 262"/>
          <p:cNvSpPr/>
          <p:nvPr/>
        </p:nvSpPr>
        <p:spPr>
          <a:xfrm>
            <a:off x="6715140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/>
          <p:cNvSpPr/>
          <p:nvPr/>
        </p:nvSpPr>
        <p:spPr>
          <a:xfrm>
            <a:off x="7000892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/>
          <p:cNvSpPr/>
          <p:nvPr/>
        </p:nvSpPr>
        <p:spPr>
          <a:xfrm>
            <a:off x="7286644" y="307181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矩形 265"/>
          <p:cNvSpPr/>
          <p:nvPr/>
        </p:nvSpPr>
        <p:spPr>
          <a:xfrm>
            <a:off x="5786446" y="642918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4214810" y="1928802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8" name="直接连接符 267"/>
          <p:cNvCxnSpPr/>
          <p:nvPr/>
        </p:nvCxnSpPr>
        <p:spPr>
          <a:xfrm rot="5400000" flipH="1" flipV="1">
            <a:off x="4857752" y="2928934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/>
          <p:nvPr/>
        </p:nvCxnSpPr>
        <p:spPr>
          <a:xfrm>
            <a:off x="5143504" y="2928934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/>
          <p:nvPr/>
        </p:nvCxnSpPr>
        <p:spPr>
          <a:xfrm rot="5400000" flipH="1" flipV="1">
            <a:off x="5429256" y="2643182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/>
          <p:cNvCxnSpPr/>
          <p:nvPr/>
        </p:nvCxnSpPr>
        <p:spPr>
          <a:xfrm rot="5400000" flipH="1" flipV="1">
            <a:off x="5572132" y="2500306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/>
          <p:nvPr/>
        </p:nvCxnSpPr>
        <p:spPr>
          <a:xfrm rot="5400000">
            <a:off x="5715008" y="2071678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/>
          <p:cNvCxnSpPr/>
          <p:nvPr/>
        </p:nvCxnSpPr>
        <p:spPr>
          <a:xfrm rot="5400000">
            <a:off x="6001554" y="1786720"/>
            <a:ext cx="285752" cy="284164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/>
          <p:nvPr/>
        </p:nvCxnSpPr>
        <p:spPr>
          <a:xfrm rot="5400000" flipH="1" flipV="1">
            <a:off x="7143768" y="1214422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/>
          <p:nvPr/>
        </p:nvCxnSpPr>
        <p:spPr>
          <a:xfrm>
            <a:off x="6858016" y="1500174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/>
          <p:cNvCxnSpPr/>
          <p:nvPr/>
        </p:nvCxnSpPr>
        <p:spPr>
          <a:xfrm rot="5400000" flipH="1" flipV="1">
            <a:off x="6572264" y="1500174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/>
          <p:nvPr/>
        </p:nvCxnSpPr>
        <p:spPr>
          <a:xfrm>
            <a:off x="6286512" y="1785926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矩形 277"/>
          <p:cNvSpPr/>
          <p:nvPr/>
        </p:nvSpPr>
        <p:spPr>
          <a:xfrm>
            <a:off x="2071670" y="3500438"/>
            <a:ext cx="100013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DTW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9" name="矩形 278"/>
          <p:cNvSpPr/>
          <p:nvPr/>
        </p:nvSpPr>
        <p:spPr>
          <a:xfrm>
            <a:off x="5786446" y="3500438"/>
            <a:ext cx="100013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DTW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0" name="矩形 279"/>
          <p:cNvSpPr/>
          <p:nvPr/>
        </p:nvSpPr>
        <p:spPr>
          <a:xfrm>
            <a:off x="2857488" y="414335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矩形 280"/>
          <p:cNvSpPr/>
          <p:nvPr/>
        </p:nvSpPr>
        <p:spPr>
          <a:xfrm>
            <a:off x="3143240" y="414335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矩形 281"/>
          <p:cNvSpPr/>
          <p:nvPr/>
        </p:nvSpPr>
        <p:spPr>
          <a:xfrm>
            <a:off x="3714744" y="414335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矩形 282"/>
          <p:cNvSpPr/>
          <p:nvPr/>
        </p:nvSpPr>
        <p:spPr>
          <a:xfrm>
            <a:off x="3428992" y="414335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矩形 283"/>
          <p:cNvSpPr/>
          <p:nvPr/>
        </p:nvSpPr>
        <p:spPr>
          <a:xfrm>
            <a:off x="4000496" y="414335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矩形 284"/>
          <p:cNvSpPr/>
          <p:nvPr/>
        </p:nvSpPr>
        <p:spPr>
          <a:xfrm>
            <a:off x="4286248" y="414335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矩形 285"/>
          <p:cNvSpPr/>
          <p:nvPr/>
        </p:nvSpPr>
        <p:spPr>
          <a:xfrm>
            <a:off x="4572000" y="414335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矩形 286"/>
          <p:cNvSpPr/>
          <p:nvPr/>
        </p:nvSpPr>
        <p:spPr>
          <a:xfrm>
            <a:off x="4857752" y="414335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矩形 287"/>
          <p:cNvSpPr/>
          <p:nvPr/>
        </p:nvSpPr>
        <p:spPr>
          <a:xfrm>
            <a:off x="5143504" y="414335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矩形 288"/>
          <p:cNvSpPr/>
          <p:nvPr/>
        </p:nvSpPr>
        <p:spPr>
          <a:xfrm>
            <a:off x="5429256" y="414335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 289"/>
          <p:cNvSpPr/>
          <p:nvPr/>
        </p:nvSpPr>
        <p:spPr>
          <a:xfrm>
            <a:off x="2857488" y="442910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 290"/>
          <p:cNvSpPr/>
          <p:nvPr/>
        </p:nvSpPr>
        <p:spPr>
          <a:xfrm>
            <a:off x="3143240" y="442910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 291"/>
          <p:cNvSpPr/>
          <p:nvPr/>
        </p:nvSpPr>
        <p:spPr>
          <a:xfrm>
            <a:off x="3714744" y="442910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矩形 292"/>
          <p:cNvSpPr/>
          <p:nvPr/>
        </p:nvSpPr>
        <p:spPr>
          <a:xfrm>
            <a:off x="3428992" y="442910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矩形 293"/>
          <p:cNvSpPr/>
          <p:nvPr/>
        </p:nvSpPr>
        <p:spPr>
          <a:xfrm>
            <a:off x="4000496" y="442910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矩形 294"/>
          <p:cNvSpPr/>
          <p:nvPr/>
        </p:nvSpPr>
        <p:spPr>
          <a:xfrm>
            <a:off x="4286248" y="442910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 295"/>
          <p:cNvSpPr/>
          <p:nvPr/>
        </p:nvSpPr>
        <p:spPr>
          <a:xfrm>
            <a:off x="4572000" y="442910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 296"/>
          <p:cNvSpPr/>
          <p:nvPr/>
        </p:nvSpPr>
        <p:spPr>
          <a:xfrm>
            <a:off x="4857752" y="442910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/>
          <p:cNvSpPr/>
          <p:nvPr/>
        </p:nvSpPr>
        <p:spPr>
          <a:xfrm>
            <a:off x="5143504" y="442910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 298"/>
          <p:cNvSpPr/>
          <p:nvPr/>
        </p:nvSpPr>
        <p:spPr>
          <a:xfrm>
            <a:off x="5429256" y="442910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矩形 299"/>
          <p:cNvSpPr/>
          <p:nvPr/>
        </p:nvSpPr>
        <p:spPr>
          <a:xfrm>
            <a:off x="2857488" y="471486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 300"/>
          <p:cNvSpPr/>
          <p:nvPr/>
        </p:nvSpPr>
        <p:spPr>
          <a:xfrm>
            <a:off x="3143240" y="471486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矩形 301"/>
          <p:cNvSpPr/>
          <p:nvPr/>
        </p:nvSpPr>
        <p:spPr>
          <a:xfrm>
            <a:off x="3714744" y="471486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矩形 302"/>
          <p:cNvSpPr/>
          <p:nvPr/>
        </p:nvSpPr>
        <p:spPr>
          <a:xfrm>
            <a:off x="3428992" y="471486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矩形 303"/>
          <p:cNvSpPr/>
          <p:nvPr/>
        </p:nvSpPr>
        <p:spPr>
          <a:xfrm>
            <a:off x="4000496" y="471486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/>
          <p:cNvSpPr/>
          <p:nvPr/>
        </p:nvSpPr>
        <p:spPr>
          <a:xfrm>
            <a:off x="4286248" y="471486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矩形 305"/>
          <p:cNvSpPr/>
          <p:nvPr/>
        </p:nvSpPr>
        <p:spPr>
          <a:xfrm>
            <a:off x="4572000" y="471486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矩形 306"/>
          <p:cNvSpPr/>
          <p:nvPr/>
        </p:nvSpPr>
        <p:spPr>
          <a:xfrm>
            <a:off x="4857752" y="471486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 307"/>
          <p:cNvSpPr/>
          <p:nvPr/>
        </p:nvSpPr>
        <p:spPr>
          <a:xfrm>
            <a:off x="5143504" y="471486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矩形 308"/>
          <p:cNvSpPr/>
          <p:nvPr/>
        </p:nvSpPr>
        <p:spPr>
          <a:xfrm>
            <a:off x="5429256" y="471486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矩形 309"/>
          <p:cNvSpPr/>
          <p:nvPr/>
        </p:nvSpPr>
        <p:spPr>
          <a:xfrm>
            <a:off x="2857488" y="500061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矩形 310"/>
          <p:cNvSpPr/>
          <p:nvPr/>
        </p:nvSpPr>
        <p:spPr>
          <a:xfrm>
            <a:off x="3143240" y="500061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矩形 311"/>
          <p:cNvSpPr/>
          <p:nvPr/>
        </p:nvSpPr>
        <p:spPr>
          <a:xfrm>
            <a:off x="3714744" y="500061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矩形 312"/>
          <p:cNvSpPr/>
          <p:nvPr/>
        </p:nvSpPr>
        <p:spPr>
          <a:xfrm>
            <a:off x="3428992" y="500061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/>
          <p:cNvSpPr/>
          <p:nvPr/>
        </p:nvSpPr>
        <p:spPr>
          <a:xfrm>
            <a:off x="4000496" y="500061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>
            <a:off x="4286248" y="500061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>
            <a:off x="4572000" y="500061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/>
          <p:cNvSpPr/>
          <p:nvPr/>
        </p:nvSpPr>
        <p:spPr>
          <a:xfrm>
            <a:off x="4857752" y="500061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矩形 317"/>
          <p:cNvSpPr/>
          <p:nvPr/>
        </p:nvSpPr>
        <p:spPr>
          <a:xfrm>
            <a:off x="5143504" y="500061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/>
          <p:cNvSpPr/>
          <p:nvPr/>
        </p:nvSpPr>
        <p:spPr>
          <a:xfrm>
            <a:off x="5429256" y="5000612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/>
          <p:cNvSpPr/>
          <p:nvPr/>
        </p:nvSpPr>
        <p:spPr>
          <a:xfrm>
            <a:off x="2857488" y="528636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/>
          <p:cNvSpPr/>
          <p:nvPr/>
        </p:nvSpPr>
        <p:spPr>
          <a:xfrm>
            <a:off x="3143240" y="528636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矩形 321"/>
          <p:cNvSpPr/>
          <p:nvPr/>
        </p:nvSpPr>
        <p:spPr>
          <a:xfrm>
            <a:off x="3714744" y="528636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矩形 322"/>
          <p:cNvSpPr/>
          <p:nvPr/>
        </p:nvSpPr>
        <p:spPr>
          <a:xfrm>
            <a:off x="3428992" y="528636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矩形 323"/>
          <p:cNvSpPr/>
          <p:nvPr/>
        </p:nvSpPr>
        <p:spPr>
          <a:xfrm>
            <a:off x="4000496" y="528636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 324"/>
          <p:cNvSpPr/>
          <p:nvPr/>
        </p:nvSpPr>
        <p:spPr>
          <a:xfrm>
            <a:off x="4286248" y="528636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>
            <a:off x="4572000" y="528636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>
            <a:off x="4857752" y="528636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>
            <a:off x="5143504" y="528636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>
            <a:off x="5429256" y="5286364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>
            <a:off x="2857488" y="557211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>
            <a:off x="3143240" y="557211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矩形 331"/>
          <p:cNvSpPr/>
          <p:nvPr/>
        </p:nvSpPr>
        <p:spPr>
          <a:xfrm>
            <a:off x="3714744" y="557211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矩形 332"/>
          <p:cNvSpPr/>
          <p:nvPr/>
        </p:nvSpPr>
        <p:spPr>
          <a:xfrm>
            <a:off x="3428992" y="557211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矩形 333"/>
          <p:cNvSpPr/>
          <p:nvPr/>
        </p:nvSpPr>
        <p:spPr>
          <a:xfrm>
            <a:off x="4000496" y="557211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矩形 334"/>
          <p:cNvSpPr/>
          <p:nvPr/>
        </p:nvSpPr>
        <p:spPr>
          <a:xfrm>
            <a:off x="4286248" y="557211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矩形 335"/>
          <p:cNvSpPr/>
          <p:nvPr/>
        </p:nvSpPr>
        <p:spPr>
          <a:xfrm>
            <a:off x="4572000" y="557211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矩形 336"/>
          <p:cNvSpPr/>
          <p:nvPr/>
        </p:nvSpPr>
        <p:spPr>
          <a:xfrm>
            <a:off x="4857752" y="557211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矩形 337"/>
          <p:cNvSpPr/>
          <p:nvPr/>
        </p:nvSpPr>
        <p:spPr>
          <a:xfrm>
            <a:off x="5143504" y="557211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 338"/>
          <p:cNvSpPr/>
          <p:nvPr/>
        </p:nvSpPr>
        <p:spPr>
          <a:xfrm>
            <a:off x="5429256" y="5572116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 339"/>
          <p:cNvSpPr/>
          <p:nvPr/>
        </p:nvSpPr>
        <p:spPr>
          <a:xfrm>
            <a:off x="2857488" y="585786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1" name="矩形 340"/>
          <p:cNvSpPr/>
          <p:nvPr/>
        </p:nvSpPr>
        <p:spPr>
          <a:xfrm>
            <a:off x="3143240" y="585786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2" name="矩形 341"/>
          <p:cNvSpPr/>
          <p:nvPr/>
        </p:nvSpPr>
        <p:spPr>
          <a:xfrm>
            <a:off x="3714744" y="585786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矩形 342"/>
          <p:cNvSpPr/>
          <p:nvPr/>
        </p:nvSpPr>
        <p:spPr>
          <a:xfrm>
            <a:off x="3428992" y="585786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矩形 343"/>
          <p:cNvSpPr/>
          <p:nvPr/>
        </p:nvSpPr>
        <p:spPr>
          <a:xfrm>
            <a:off x="4000496" y="585786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矩形 344"/>
          <p:cNvSpPr/>
          <p:nvPr/>
        </p:nvSpPr>
        <p:spPr>
          <a:xfrm>
            <a:off x="4286248" y="585786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矩形 345"/>
          <p:cNvSpPr/>
          <p:nvPr/>
        </p:nvSpPr>
        <p:spPr>
          <a:xfrm>
            <a:off x="4572000" y="585786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矩形 346"/>
          <p:cNvSpPr/>
          <p:nvPr/>
        </p:nvSpPr>
        <p:spPr>
          <a:xfrm>
            <a:off x="4857752" y="585786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矩形 347"/>
          <p:cNvSpPr/>
          <p:nvPr/>
        </p:nvSpPr>
        <p:spPr>
          <a:xfrm>
            <a:off x="5143504" y="585786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矩形 348"/>
          <p:cNvSpPr/>
          <p:nvPr/>
        </p:nvSpPr>
        <p:spPr>
          <a:xfrm>
            <a:off x="5429256" y="5857868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矩形 349"/>
          <p:cNvSpPr/>
          <p:nvPr/>
        </p:nvSpPr>
        <p:spPr>
          <a:xfrm>
            <a:off x="2857488" y="614362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矩形 350"/>
          <p:cNvSpPr/>
          <p:nvPr/>
        </p:nvSpPr>
        <p:spPr>
          <a:xfrm>
            <a:off x="3143240" y="614362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矩形 351"/>
          <p:cNvSpPr/>
          <p:nvPr/>
        </p:nvSpPr>
        <p:spPr>
          <a:xfrm>
            <a:off x="3714744" y="614362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矩形 352"/>
          <p:cNvSpPr/>
          <p:nvPr/>
        </p:nvSpPr>
        <p:spPr>
          <a:xfrm>
            <a:off x="3428992" y="614362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矩形 353"/>
          <p:cNvSpPr/>
          <p:nvPr/>
        </p:nvSpPr>
        <p:spPr>
          <a:xfrm>
            <a:off x="4000496" y="614362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矩形 354"/>
          <p:cNvSpPr/>
          <p:nvPr/>
        </p:nvSpPr>
        <p:spPr>
          <a:xfrm>
            <a:off x="4286248" y="614362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矩形 355"/>
          <p:cNvSpPr/>
          <p:nvPr/>
        </p:nvSpPr>
        <p:spPr>
          <a:xfrm>
            <a:off x="4572000" y="614362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矩形 356"/>
          <p:cNvSpPr/>
          <p:nvPr/>
        </p:nvSpPr>
        <p:spPr>
          <a:xfrm>
            <a:off x="4857752" y="614362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矩形 357"/>
          <p:cNvSpPr/>
          <p:nvPr/>
        </p:nvSpPr>
        <p:spPr>
          <a:xfrm>
            <a:off x="5143504" y="614362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矩形 358"/>
          <p:cNvSpPr/>
          <p:nvPr/>
        </p:nvSpPr>
        <p:spPr>
          <a:xfrm>
            <a:off x="5429256" y="6143620"/>
            <a:ext cx="285752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矩形 359"/>
          <p:cNvSpPr/>
          <p:nvPr/>
        </p:nvSpPr>
        <p:spPr>
          <a:xfrm>
            <a:off x="3929058" y="6500810"/>
            <a:ext cx="71438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</a:t>
            </a:r>
            <a:r>
              <a:rPr lang="en-US" altLang="zh-CN" b="1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zh-CN" altLang="en-US" b="1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1" name="矩形 360"/>
          <p:cNvSpPr/>
          <p:nvPr/>
        </p:nvSpPr>
        <p:spPr>
          <a:xfrm>
            <a:off x="2428860" y="5000612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2" name="直接连接符 361"/>
          <p:cNvCxnSpPr/>
          <p:nvPr/>
        </p:nvCxnSpPr>
        <p:spPr>
          <a:xfrm rot="5400000" flipH="1" flipV="1">
            <a:off x="3000364" y="6000744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连接符 362"/>
          <p:cNvCxnSpPr/>
          <p:nvPr/>
        </p:nvCxnSpPr>
        <p:spPr>
          <a:xfrm>
            <a:off x="3286116" y="6000744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连接符 363"/>
          <p:cNvCxnSpPr/>
          <p:nvPr/>
        </p:nvCxnSpPr>
        <p:spPr>
          <a:xfrm rot="5400000" flipH="1" flipV="1">
            <a:off x="3571868" y="5714992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连接符 364"/>
          <p:cNvCxnSpPr/>
          <p:nvPr/>
        </p:nvCxnSpPr>
        <p:spPr>
          <a:xfrm rot="5400000" flipH="1" flipV="1">
            <a:off x="3714744" y="5572116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连接符 365"/>
          <p:cNvCxnSpPr/>
          <p:nvPr/>
        </p:nvCxnSpPr>
        <p:spPr>
          <a:xfrm rot="5400000">
            <a:off x="3857620" y="5143488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/>
          <p:nvPr/>
        </p:nvCxnSpPr>
        <p:spPr>
          <a:xfrm rot="5400000">
            <a:off x="4144166" y="4858530"/>
            <a:ext cx="285752" cy="284164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连接符 367"/>
          <p:cNvCxnSpPr/>
          <p:nvPr/>
        </p:nvCxnSpPr>
        <p:spPr>
          <a:xfrm rot="5400000" flipH="1" flipV="1">
            <a:off x="5286380" y="4286232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/>
          <p:cNvCxnSpPr/>
          <p:nvPr/>
        </p:nvCxnSpPr>
        <p:spPr>
          <a:xfrm>
            <a:off x="5000628" y="4571984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/>
          <p:nvPr/>
        </p:nvCxnSpPr>
        <p:spPr>
          <a:xfrm rot="5400000" flipH="1" flipV="1">
            <a:off x="4714876" y="4571984"/>
            <a:ext cx="285752" cy="285752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/>
          <p:nvPr/>
        </p:nvCxnSpPr>
        <p:spPr>
          <a:xfrm>
            <a:off x="4429124" y="4857736"/>
            <a:ext cx="285752" cy="1588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矩形 371"/>
          <p:cNvSpPr/>
          <p:nvPr/>
        </p:nvSpPr>
        <p:spPr>
          <a:xfrm>
            <a:off x="3714744" y="3643290"/>
            <a:ext cx="100013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UB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</a:t>
            </a:r>
            <a:endParaRPr lang="zh-CN" altLang="en-US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3" name="直接连接符 372"/>
          <p:cNvCxnSpPr/>
          <p:nvPr/>
        </p:nvCxnSpPr>
        <p:spPr>
          <a:xfrm>
            <a:off x="3000364" y="6286496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/>
        </p:nvCxnSpPr>
        <p:spPr>
          <a:xfrm>
            <a:off x="3286116" y="6286496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/>
        </p:nvCxnSpPr>
        <p:spPr>
          <a:xfrm rot="5400000" flipH="1" flipV="1">
            <a:off x="3571868" y="6000744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/>
          <p:cNvCxnSpPr/>
          <p:nvPr/>
        </p:nvCxnSpPr>
        <p:spPr>
          <a:xfrm rot="5400000" flipH="1" flipV="1">
            <a:off x="3857620" y="5714992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连接符 376"/>
          <p:cNvCxnSpPr/>
          <p:nvPr/>
        </p:nvCxnSpPr>
        <p:spPr>
          <a:xfrm rot="5400000" flipH="1" flipV="1">
            <a:off x="4714876" y="5429240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/>
          <p:cNvCxnSpPr/>
          <p:nvPr/>
        </p:nvCxnSpPr>
        <p:spPr>
          <a:xfrm>
            <a:off x="5000628" y="5429240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连接符 378"/>
          <p:cNvCxnSpPr/>
          <p:nvPr/>
        </p:nvCxnSpPr>
        <p:spPr>
          <a:xfrm rot="5400000" flipH="1" flipV="1">
            <a:off x="5286380" y="5143488"/>
            <a:ext cx="285752" cy="285752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连接符 379"/>
          <p:cNvCxnSpPr/>
          <p:nvPr/>
        </p:nvCxnSpPr>
        <p:spPr>
          <a:xfrm rot="5400000" flipH="1" flipV="1">
            <a:off x="5429256" y="5000612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/>
          <p:cNvCxnSpPr/>
          <p:nvPr/>
        </p:nvCxnSpPr>
        <p:spPr>
          <a:xfrm rot="5400000" flipH="1" flipV="1">
            <a:off x="5429256" y="4714860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连接符 381"/>
          <p:cNvCxnSpPr/>
          <p:nvPr/>
        </p:nvCxnSpPr>
        <p:spPr>
          <a:xfrm rot="5400000" flipH="1" flipV="1">
            <a:off x="5429256" y="4429108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连接符 382"/>
          <p:cNvCxnSpPr/>
          <p:nvPr/>
        </p:nvCxnSpPr>
        <p:spPr>
          <a:xfrm>
            <a:off x="4143372" y="5714992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连接符 383"/>
          <p:cNvCxnSpPr/>
          <p:nvPr/>
        </p:nvCxnSpPr>
        <p:spPr>
          <a:xfrm>
            <a:off x="4429124" y="5714992"/>
            <a:ext cx="285752" cy="158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矩形 384"/>
          <p:cNvSpPr/>
          <p:nvPr/>
        </p:nvSpPr>
        <p:spPr>
          <a:xfrm>
            <a:off x="3714744" y="4429108"/>
            <a:ext cx="78581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000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zh-CN" altLang="en-US" sz="2000" b="1" baseline="3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6" name="直接箭头连接符 385"/>
          <p:cNvCxnSpPr/>
          <p:nvPr/>
        </p:nvCxnSpPr>
        <p:spPr>
          <a:xfrm>
            <a:off x="4214810" y="4643422"/>
            <a:ext cx="500066" cy="1428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矩形 386"/>
          <p:cNvSpPr/>
          <p:nvPr/>
        </p:nvSpPr>
        <p:spPr>
          <a:xfrm>
            <a:off x="2786050" y="6429372"/>
            <a:ext cx="28575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8" name="矩形 387"/>
          <p:cNvSpPr/>
          <p:nvPr/>
        </p:nvSpPr>
        <p:spPr>
          <a:xfrm>
            <a:off x="5429256" y="6357934"/>
            <a:ext cx="28575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" name="矩形 388"/>
          <p:cNvSpPr/>
          <p:nvPr/>
        </p:nvSpPr>
        <p:spPr>
          <a:xfrm>
            <a:off x="2643174" y="6143620"/>
            <a:ext cx="2143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0" name="矩形 389"/>
          <p:cNvSpPr/>
          <p:nvPr/>
        </p:nvSpPr>
        <p:spPr>
          <a:xfrm>
            <a:off x="2571736" y="4143356"/>
            <a:ext cx="285752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1" name="矩形 390"/>
          <p:cNvSpPr/>
          <p:nvPr/>
        </p:nvSpPr>
        <p:spPr>
          <a:xfrm>
            <a:off x="4786314" y="5929306"/>
            <a:ext cx="78581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000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endParaRPr lang="zh-CN" altLang="en-US" sz="2000" b="1" baseline="3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2" name="直接箭头连接符 391"/>
          <p:cNvCxnSpPr/>
          <p:nvPr/>
        </p:nvCxnSpPr>
        <p:spPr>
          <a:xfrm rot="10800000">
            <a:off x="4714876" y="5714992"/>
            <a:ext cx="357190" cy="2857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91004" y="2941244"/>
            <a:ext cx="71438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endParaRPr lang="zh-CN" altLang="en-US" b="1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22775" y="2725172"/>
            <a:ext cx="20532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62878" y="2367460"/>
            <a:ext cx="2143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49200" y="1431326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88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81248" y="1429076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64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13296" y="1429076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45344" y="1431326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77392" y="1429076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09440" y="1429076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49200" y="1863374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72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81248" y="1861124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13296" y="1861124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45344" y="1863374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77392" y="1861124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09440" y="1861124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49200" y="999278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98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81248" y="997028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13296" y="997028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45344" y="999278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677392" y="997028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09440" y="997028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49200" y="2295422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81248" y="2293172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13296" y="2293172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45344" y="2295422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77392" y="2293172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109440" y="2293172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56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93216" y="2725220"/>
            <a:ext cx="20532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957312" y="2725220"/>
            <a:ext cx="20532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535959" y="2725220"/>
            <a:ext cx="20532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89360" y="2725220"/>
            <a:ext cx="20532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832103" y="2725220"/>
            <a:ext cx="20532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661168" y="1573092"/>
            <a:ext cx="2143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62878" y="1141044"/>
            <a:ext cx="2143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661168" y="1933132"/>
            <a:ext cx="2143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301128" y="1717108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081756" y="5733256"/>
            <a:ext cx="71438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endParaRPr lang="zh-CN" altLang="en-US" b="1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13527" y="5517184"/>
            <a:ext cx="20532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53630" y="5159472"/>
            <a:ext cx="2143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139952" y="4223338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572000" y="4221088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004048" y="4221088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36096" y="4223338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868144" y="4221088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300192" y="4221088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139952" y="4655386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72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572000" y="4653136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004048" y="4653136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436096" y="4655386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868144" y="4653136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300192" y="4653136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139952" y="3791290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572000" y="3789040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004048" y="3789040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436096" y="3791290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868144" y="3789040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300192" y="3789040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139952" y="5087434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572000" y="5085184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004048" y="5085184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436096" y="5087434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868144" y="5085184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300192" y="5085184"/>
            <a:ext cx="432000" cy="43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283968" y="5517232"/>
            <a:ext cx="20532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148064" y="5517232"/>
            <a:ext cx="20532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26711" y="5517232"/>
            <a:ext cx="20532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580112" y="5517232"/>
            <a:ext cx="20532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022855" y="5517232"/>
            <a:ext cx="20532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851920" y="4365104"/>
            <a:ext cx="2143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853630" y="3933056"/>
            <a:ext cx="2143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851920" y="4725144"/>
            <a:ext cx="21431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2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3321</TotalTime>
  <Words>194</Words>
  <Application>Microsoft Macintosh PowerPoint</Application>
  <PresentationFormat>全屏显示(4:3)</PresentationFormat>
  <Paragraphs>174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章志刚</cp:lastModifiedBy>
  <cp:revision>115</cp:revision>
  <dcterms:created xsi:type="dcterms:W3CDTF">2016-09-29T14:44:10Z</dcterms:created>
  <dcterms:modified xsi:type="dcterms:W3CDTF">2018-02-22T06:35:18Z</dcterms:modified>
</cp:coreProperties>
</file>