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0"/>
  </p:normalViewPr>
  <p:slideViewPr>
    <p:cSldViewPr snapToGrid="0" snapToObjects="1">
      <p:cViewPr>
        <p:scale>
          <a:sx n="80" d="100"/>
          <a:sy n="80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30D2-5D71-8147-A502-41FB31C0BED9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4483-2E59-FB42-8F16-8BCCEB186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25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483-2E59-FB42-8F16-8BCCEB18689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0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7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6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1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9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7502-8D19-CD4E-815A-7F22A2FDA1D2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75386" y="3247698"/>
            <a:ext cx="1343460" cy="957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49063" y="3011214"/>
            <a:ext cx="2554014" cy="1529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1407" y="2900855"/>
            <a:ext cx="7236372" cy="17657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77116" y="23898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候选集集合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20128" y="3439161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粒度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概要数据</a:t>
            </a:r>
          </a:p>
          <a:p>
            <a:r>
              <a:rPr kumimoji="1" lang="zh-CN" altLang="en-US" sz="1600" dirty="0" smtClean="0"/>
              <a:t>剪枝掉的候选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50936" y="3540552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粒度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概要数据</a:t>
            </a:r>
          </a:p>
          <a:p>
            <a:r>
              <a:rPr kumimoji="1" lang="zh-CN" altLang="en-US" sz="1400" dirty="0" smtClean="0"/>
              <a:t>剪枝掉的候选</a:t>
            </a:r>
            <a:endParaRPr kumimoji="1"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7786836" y="3247698"/>
            <a:ext cx="1432012" cy="957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46620" y="34992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粒度</a:t>
            </a:r>
            <a:r>
              <a:rPr kumimoji="1" lang="en-US" altLang="zh-CN" sz="1400" dirty="0" smtClean="0"/>
              <a:t>n</a:t>
            </a:r>
            <a:r>
              <a:rPr kumimoji="1" lang="zh-CN" altLang="en-US" sz="1400" dirty="0" smtClean="0"/>
              <a:t>概要数据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剪枝掉的候选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927777" y="35761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b="1" dirty="0" smtClean="0"/>
              <a:t>……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5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248400" cy="6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87393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05153" y="259606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7877834" y="26846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7877511" y="2677118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6978874" y="2755945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7845979" y="2692885"/>
            <a:ext cx="0" cy="7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7856493" y="2606570"/>
            <a:ext cx="2634" cy="79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47909" y="4607398"/>
            <a:ext cx="479917" cy="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26603" y="384357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98814" y="390138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72384" y="432179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29016" y="4118951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35026" y="442901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44627" y="4549878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23606" y="4954531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24784" y="4568792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1418" y="43270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9" idx="6"/>
            <a:endCxn id="8" idx="3"/>
          </p:cNvCxnSpPr>
          <p:nvPr/>
        </p:nvCxnSpPr>
        <p:spPr>
          <a:xfrm flipV="1">
            <a:off x="3087426" y="4249033"/>
            <a:ext cx="363908" cy="25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0" idx="4"/>
            <a:endCxn id="8" idx="4"/>
          </p:cNvCxnSpPr>
          <p:nvPr/>
        </p:nvCxnSpPr>
        <p:spPr>
          <a:xfrm flipH="1" flipV="1">
            <a:off x="3505216" y="4271351"/>
            <a:ext cx="115611" cy="43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1" idx="4"/>
            <a:endCxn id="10" idx="4"/>
          </p:cNvCxnSpPr>
          <p:nvPr/>
        </p:nvCxnSpPr>
        <p:spPr>
          <a:xfrm flipV="1">
            <a:off x="3599806" y="4702278"/>
            <a:ext cx="21021" cy="40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2" idx="5"/>
            <a:endCxn id="7" idx="5"/>
          </p:cNvCxnSpPr>
          <p:nvPr/>
        </p:nvCxnSpPr>
        <p:spPr>
          <a:xfrm flipH="1" flipV="1">
            <a:off x="4795296" y="4444708"/>
            <a:ext cx="152400" cy="24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3" idx="4"/>
            <a:endCxn id="7" idx="1"/>
          </p:cNvCxnSpPr>
          <p:nvPr/>
        </p:nvCxnSpPr>
        <p:spPr>
          <a:xfrm flipH="1" flipV="1">
            <a:off x="4693472" y="4342884"/>
            <a:ext cx="339946" cy="1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三角形 34"/>
          <p:cNvSpPr/>
          <p:nvPr/>
        </p:nvSpPr>
        <p:spPr>
          <a:xfrm>
            <a:off x="3620827" y="3137339"/>
            <a:ext cx="149776" cy="173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三角形 35"/>
          <p:cNvSpPr/>
          <p:nvPr/>
        </p:nvSpPr>
        <p:spPr>
          <a:xfrm>
            <a:off x="4577275" y="3116317"/>
            <a:ext cx="149776" cy="173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/>
          <p:cNvCxnSpPr>
            <a:stCxn id="4" idx="6"/>
            <a:endCxn id="5" idx="6"/>
          </p:cNvCxnSpPr>
          <p:nvPr/>
        </p:nvCxnSpPr>
        <p:spPr>
          <a:xfrm>
            <a:off x="3770603" y="3915579"/>
            <a:ext cx="972211" cy="578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36" idx="4"/>
          </p:cNvCxnSpPr>
          <p:nvPr/>
        </p:nvCxnSpPr>
        <p:spPr>
          <a:xfrm>
            <a:off x="3702280" y="3248171"/>
            <a:ext cx="1024771" cy="415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024197" y="455670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1</a:t>
            </a:r>
            <a:endParaRPr kumimoji="1" lang="zh-CN" altLang="en-US" baseline="-25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05392" y="458807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2</a:t>
            </a:r>
            <a:endParaRPr kumimoji="1" lang="zh-CN" altLang="en-US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75841" y="28534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3</a:t>
            </a:r>
            <a:endParaRPr kumimoji="1" lang="zh-CN" altLang="en-US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956523" y="355265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</a:t>
            </a:r>
            <a:endParaRPr kumimoji="1" lang="zh-CN" altLang="en-US" baseline="-25000" dirty="0"/>
          </a:p>
        </p:txBody>
      </p:sp>
      <p:sp>
        <p:nvSpPr>
          <p:cNvPr id="45" name="椭圆 44"/>
          <p:cNvSpPr/>
          <p:nvPr/>
        </p:nvSpPr>
        <p:spPr>
          <a:xfrm>
            <a:off x="5893744" y="31213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113818" y="44794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73038" y="32737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25438" y="378917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76740" y="263783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69481" y="29112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230845" y="343568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/>
          <p:cNvCxnSpPr>
            <a:endCxn id="45" idx="0"/>
          </p:cNvCxnSpPr>
          <p:nvPr/>
        </p:nvCxnSpPr>
        <p:spPr>
          <a:xfrm>
            <a:off x="5962187" y="2781832"/>
            <a:ext cx="3557" cy="3394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50" idx="4"/>
            <a:endCxn id="47" idx="0"/>
          </p:cNvCxnSpPr>
          <p:nvPr/>
        </p:nvCxnSpPr>
        <p:spPr>
          <a:xfrm>
            <a:off x="6141481" y="3055255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6293881" y="3543830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634975" y="2594994"/>
            <a:ext cx="1599544" cy="1747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377838" y="399535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646778" y="403569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826072" y="416120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018813" y="417913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883928" y="2212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候选集</a:t>
            </a:r>
            <a:endParaRPr kumimoji="1" lang="zh-CN" altLang="en-US" baseline="-25000" dirty="0"/>
          </a:p>
        </p:txBody>
      </p:sp>
      <p:sp>
        <p:nvSpPr>
          <p:cNvPr id="67" name="矩形 66"/>
          <p:cNvSpPr/>
          <p:nvPr/>
        </p:nvSpPr>
        <p:spPr>
          <a:xfrm>
            <a:off x="5784751" y="2637832"/>
            <a:ext cx="914400" cy="13347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211139" y="2916166"/>
            <a:ext cx="6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Top-k</a:t>
            </a:r>
            <a:endParaRPr kumimoji="1" lang="zh-CN" altLang="en-US" baseline="-25000" dirty="0"/>
          </a:p>
        </p:txBody>
      </p:sp>
      <p:sp>
        <p:nvSpPr>
          <p:cNvPr id="69" name="矩形 68"/>
          <p:cNvSpPr/>
          <p:nvPr/>
        </p:nvSpPr>
        <p:spPr>
          <a:xfrm>
            <a:off x="7234518" y="4592487"/>
            <a:ext cx="1496475" cy="891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37058" y="46452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489458" y="47976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897351" y="473494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794258" y="518317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161810" y="52548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233528" y="484252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897351" y="472149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049751" y="495458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8466608" y="521007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542392" y="4193631"/>
            <a:ext cx="111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非候选集</a:t>
            </a:r>
            <a:endParaRPr kumimoji="1"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01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5893744" y="31213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73038" y="32737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346461" y="387170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76740" y="263783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69481" y="291125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36102" y="363275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/>
          <p:cNvCxnSpPr>
            <a:endCxn id="45" idx="0"/>
          </p:cNvCxnSpPr>
          <p:nvPr/>
        </p:nvCxnSpPr>
        <p:spPr>
          <a:xfrm>
            <a:off x="5962187" y="2781832"/>
            <a:ext cx="3557" cy="3394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50" idx="4"/>
            <a:endCxn id="47" idx="0"/>
          </p:cNvCxnSpPr>
          <p:nvPr/>
        </p:nvCxnSpPr>
        <p:spPr>
          <a:xfrm>
            <a:off x="6141481" y="3055255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6414904" y="3772429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242043" y="2884805"/>
            <a:ext cx="3850219" cy="2365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525755" y="427774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7801" y="437187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327553" y="1892816"/>
            <a:ext cx="236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候选集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蓝色代表上界，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红色真实值</a:t>
            </a:r>
            <a:r>
              <a:rPr kumimoji="1" lang="en-US" altLang="zh-CN" dirty="0" smtClean="0"/>
              <a:t>)</a:t>
            </a:r>
            <a:endParaRPr kumimoji="1" lang="zh-CN" altLang="en-US" baseline="-25000" dirty="0"/>
          </a:p>
        </p:txBody>
      </p:sp>
      <p:sp>
        <p:nvSpPr>
          <p:cNvPr id="55" name="椭圆 54"/>
          <p:cNvSpPr/>
          <p:nvPr/>
        </p:nvSpPr>
        <p:spPr>
          <a:xfrm>
            <a:off x="6517715" y="409907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42431" y="3419436"/>
            <a:ext cx="461665" cy="3001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6750797" y="41842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/>
          <p:cNvCxnSpPr/>
          <p:nvPr/>
        </p:nvCxnSpPr>
        <p:spPr>
          <a:xfrm flipV="1">
            <a:off x="6141481" y="4081094"/>
            <a:ext cx="986281" cy="169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1820987" y="459833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410183" y="423046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22360" y="452892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819749" y="413063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390860" y="3962618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12001" y="425844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/>
          <p:nvPr/>
        </p:nvCxnSpPr>
        <p:spPr>
          <a:xfrm>
            <a:off x="1905196" y="4274632"/>
            <a:ext cx="3557" cy="33946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>
            <a:endCxn id="54" idx="0"/>
          </p:cNvCxnSpPr>
          <p:nvPr/>
        </p:nvCxnSpPr>
        <p:spPr>
          <a:xfrm>
            <a:off x="2478626" y="4106618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490803" y="4398119"/>
            <a:ext cx="3557" cy="13080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053903" y="3982062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cxnSp>
        <p:nvCxnSpPr>
          <p:cNvPr id="76" name="直线连接符 75"/>
          <p:cNvCxnSpPr/>
          <p:nvPr/>
        </p:nvCxnSpPr>
        <p:spPr>
          <a:xfrm flipV="1">
            <a:off x="1369502" y="3862280"/>
            <a:ext cx="162413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三角形 17"/>
          <p:cNvSpPr/>
          <p:nvPr/>
        </p:nvSpPr>
        <p:spPr>
          <a:xfrm>
            <a:off x="1443506" y="4918835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连接符 81"/>
          <p:cNvCxnSpPr>
            <a:stCxn id="56" idx="4"/>
            <a:endCxn id="18" idx="0"/>
          </p:cNvCxnSpPr>
          <p:nvPr/>
        </p:nvCxnSpPr>
        <p:spPr>
          <a:xfrm>
            <a:off x="1494360" y="4672926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三角形 82"/>
          <p:cNvSpPr/>
          <p:nvPr/>
        </p:nvSpPr>
        <p:spPr>
          <a:xfrm>
            <a:off x="1848158" y="4992405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连接符 83"/>
          <p:cNvCxnSpPr/>
          <p:nvPr/>
        </p:nvCxnSpPr>
        <p:spPr>
          <a:xfrm>
            <a:off x="1914778" y="4746496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三角形 84"/>
          <p:cNvSpPr/>
          <p:nvPr/>
        </p:nvSpPr>
        <p:spPr>
          <a:xfrm>
            <a:off x="2415722" y="4629797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连接符 85"/>
          <p:cNvCxnSpPr/>
          <p:nvPr/>
        </p:nvCxnSpPr>
        <p:spPr>
          <a:xfrm>
            <a:off x="2482342" y="4383888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44603" y="4402483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901505" y="4491819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2526876" y="4108189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720241" y="326351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2716684" y="299566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2" name="直线连接符 91"/>
          <p:cNvCxnSpPr>
            <a:endCxn id="90" idx="0"/>
          </p:cNvCxnSpPr>
          <p:nvPr/>
        </p:nvCxnSpPr>
        <p:spPr>
          <a:xfrm>
            <a:off x="2788684" y="3139662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三角形 92"/>
          <p:cNvSpPr/>
          <p:nvPr/>
        </p:nvSpPr>
        <p:spPr>
          <a:xfrm>
            <a:off x="2725780" y="3662841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直线连接符 93"/>
          <p:cNvCxnSpPr/>
          <p:nvPr/>
        </p:nvCxnSpPr>
        <p:spPr>
          <a:xfrm>
            <a:off x="2792400" y="3416932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868466" y="3141233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498056" y="3544628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180606" y="3416932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cxnSp>
        <p:nvCxnSpPr>
          <p:cNvPr id="27" name="直线连接符 26"/>
          <p:cNvCxnSpPr/>
          <p:nvPr/>
        </p:nvCxnSpPr>
        <p:spPr>
          <a:xfrm flipV="1">
            <a:off x="3642056" y="3629457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502380" y="389161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9" name="直线连接符 98"/>
          <p:cNvCxnSpPr/>
          <p:nvPr/>
        </p:nvCxnSpPr>
        <p:spPr>
          <a:xfrm flipV="1">
            <a:off x="3652562" y="3971047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54177" y="3774286"/>
            <a:ext cx="92922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mtClean="0"/>
              <a:t>真实值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206880" y="4121131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cxnSp>
        <p:nvCxnSpPr>
          <p:cNvPr id="103" name="直线连接符 102"/>
          <p:cNvCxnSpPr/>
          <p:nvPr/>
        </p:nvCxnSpPr>
        <p:spPr>
          <a:xfrm flipV="1">
            <a:off x="3668330" y="4333656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三角形 103"/>
          <p:cNvSpPr/>
          <p:nvPr/>
        </p:nvSpPr>
        <p:spPr>
          <a:xfrm>
            <a:off x="3517652" y="4253859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1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3100555" y="804041"/>
            <a:ext cx="0" cy="379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100555" y="4585168"/>
            <a:ext cx="5050217" cy="35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657608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472168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381796" y="4621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8" name="直线连接符 97"/>
          <p:cNvCxnSpPr/>
          <p:nvPr/>
        </p:nvCxnSpPr>
        <p:spPr>
          <a:xfrm>
            <a:off x="7378277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130550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601302" y="373922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490047" y="337136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713939" y="3669817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600064" y="3271523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470724" y="3103509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3580" y="3399336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/>
          <p:cNvCxnSpPr/>
          <p:nvPr/>
        </p:nvCxnSpPr>
        <p:spPr>
          <a:xfrm>
            <a:off x="4685511" y="3415523"/>
            <a:ext cx="3557" cy="33946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5558490" y="3247509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3782382" y="3539010"/>
            <a:ext cx="3557" cy="13080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6283703" y="2703623"/>
            <a:ext cx="1177155" cy="57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三角形 51"/>
          <p:cNvSpPr/>
          <p:nvPr/>
        </p:nvSpPr>
        <p:spPr>
          <a:xfrm>
            <a:off x="3735085" y="405972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连接符 52"/>
          <p:cNvCxnSpPr/>
          <p:nvPr/>
        </p:nvCxnSpPr>
        <p:spPr>
          <a:xfrm>
            <a:off x="3801707" y="3829583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三角形 54"/>
          <p:cNvSpPr/>
          <p:nvPr/>
        </p:nvSpPr>
        <p:spPr>
          <a:xfrm>
            <a:off x="4644239" y="413329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连接符 55"/>
          <p:cNvCxnSpPr/>
          <p:nvPr/>
        </p:nvCxnSpPr>
        <p:spPr>
          <a:xfrm>
            <a:off x="4695093" y="3887387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三角形 58"/>
          <p:cNvSpPr/>
          <p:nvPr/>
        </p:nvSpPr>
        <p:spPr>
          <a:xfrm>
            <a:off x="5511352" y="3770688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连接符 59"/>
          <p:cNvCxnSpPr/>
          <p:nvPr/>
        </p:nvCxnSpPr>
        <p:spPr>
          <a:xfrm>
            <a:off x="5562206" y="3524779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536182" y="3543374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4681820" y="3632710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606740" y="3249080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266291" y="213638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62734" y="1868537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/>
          <p:nvPr/>
        </p:nvCxnSpPr>
        <p:spPr>
          <a:xfrm>
            <a:off x="7334734" y="2012537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三角形 76"/>
          <p:cNvSpPr/>
          <p:nvPr/>
        </p:nvSpPr>
        <p:spPr>
          <a:xfrm>
            <a:off x="7271830" y="253571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/>
          <p:cNvCxnSpPr/>
          <p:nvPr/>
        </p:nvCxnSpPr>
        <p:spPr>
          <a:xfrm>
            <a:off x="7338450" y="2289807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414516" y="2014108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385499" y="1138776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068049" y="1011080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cxnSp>
        <p:nvCxnSpPr>
          <p:cNvPr id="87" name="直线连接符 86"/>
          <p:cNvCxnSpPr/>
          <p:nvPr/>
        </p:nvCxnSpPr>
        <p:spPr>
          <a:xfrm flipV="1">
            <a:off x="3529499" y="1223605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3389823" y="148575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/>
          <p:cNvCxnSpPr/>
          <p:nvPr/>
        </p:nvCxnSpPr>
        <p:spPr>
          <a:xfrm flipV="1">
            <a:off x="3540005" y="1565195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4141620" y="1368434"/>
            <a:ext cx="92922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mtClean="0"/>
              <a:t>真实值</a:t>
            </a:r>
            <a:endParaRPr kumimoji="1"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094323" y="1715279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cxnSp>
        <p:nvCxnSpPr>
          <p:cNvPr id="109" name="直线连接符 108"/>
          <p:cNvCxnSpPr/>
          <p:nvPr/>
        </p:nvCxnSpPr>
        <p:spPr>
          <a:xfrm flipV="1">
            <a:off x="3555773" y="1927804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三角形 109"/>
          <p:cNvSpPr/>
          <p:nvPr/>
        </p:nvSpPr>
        <p:spPr>
          <a:xfrm>
            <a:off x="3405095" y="1848007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309856" y="299298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6290533" y="2725133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3" name="直线连接符 112"/>
          <p:cNvCxnSpPr/>
          <p:nvPr/>
        </p:nvCxnSpPr>
        <p:spPr>
          <a:xfrm>
            <a:off x="6378299" y="2869133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/>
          <p:cNvSpPr/>
          <p:nvPr/>
        </p:nvSpPr>
        <p:spPr>
          <a:xfrm>
            <a:off x="6331161" y="3392312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连接符 114"/>
          <p:cNvCxnSpPr/>
          <p:nvPr/>
        </p:nvCxnSpPr>
        <p:spPr>
          <a:xfrm>
            <a:off x="6382015" y="3146403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6426549" y="2870704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8097" y="5896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5303" y="12371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轨迹压缩方法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49105" y="24926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传统时间序列及其改进压缩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22923" y="249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基于路网结构的压缩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9660" y="249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基于语义信息的压缩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36091" y="3869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离线压缩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5307" y="3869412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在线压缩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4690" y="5015930"/>
            <a:ext cx="461665" cy="1654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/>
              <a:t>道格拉斯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普客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33854" y="501593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离散傅里叶变换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34144" y="50159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小波变换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35731" y="501593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奇异值分解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78764" y="5022612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/>
              <a:t>蓄水池算法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352609" y="5015930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滑动窗口算法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17355" y="350008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非具体化话算法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50955" y="3500080"/>
            <a:ext cx="461665" cy="21457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MDL</a:t>
            </a:r>
            <a:r>
              <a:rPr kumimoji="1" lang="zh-CN" altLang="en-US" dirty="0" smtClean="0"/>
              <a:t>模型的算法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25651" y="3500080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基于事件模型的算法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040208" y="3500080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基于摘要模型的算法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99154" y="5015930"/>
            <a:ext cx="461665" cy="198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/>
              <a:t>基于安全区算法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2" idx="2"/>
            <a:endCxn id="3" idx="0"/>
          </p:cNvCxnSpPr>
          <p:nvPr/>
        </p:nvCxnSpPr>
        <p:spPr>
          <a:xfrm flipH="1">
            <a:off x="4326433" y="1606521"/>
            <a:ext cx="2253700" cy="88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" idx="2"/>
            <a:endCxn id="4" idx="0"/>
          </p:cNvCxnSpPr>
          <p:nvPr/>
        </p:nvCxnSpPr>
        <p:spPr>
          <a:xfrm>
            <a:off x="6580133" y="1606521"/>
            <a:ext cx="673869" cy="88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" idx="2"/>
            <a:endCxn id="5" idx="0"/>
          </p:cNvCxnSpPr>
          <p:nvPr/>
        </p:nvCxnSpPr>
        <p:spPr>
          <a:xfrm>
            <a:off x="6580133" y="1606521"/>
            <a:ext cx="3280606" cy="88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3" idx="2"/>
            <a:endCxn id="6" idx="0"/>
          </p:cNvCxnSpPr>
          <p:nvPr/>
        </p:nvCxnSpPr>
        <p:spPr>
          <a:xfrm flipH="1">
            <a:off x="3590089" y="2861976"/>
            <a:ext cx="736344" cy="100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" idx="2"/>
            <a:endCxn id="7" idx="0"/>
          </p:cNvCxnSpPr>
          <p:nvPr/>
        </p:nvCxnSpPr>
        <p:spPr>
          <a:xfrm>
            <a:off x="4326433" y="2861976"/>
            <a:ext cx="1003035" cy="100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6" idx="2"/>
            <a:endCxn id="9" idx="0"/>
          </p:cNvCxnSpPr>
          <p:nvPr/>
        </p:nvCxnSpPr>
        <p:spPr>
          <a:xfrm flipH="1">
            <a:off x="2935523" y="4238744"/>
            <a:ext cx="654566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6" idx="2"/>
            <a:endCxn id="10" idx="0"/>
          </p:cNvCxnSpPr>
          <p:nvPr/>
        </p:nvCxnSpPr>
        <p:spPr>
          <a:xfrm flipH="1">
            <a:off x="3364687" y="4238744"/>
            <a:ext cx="225402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6" idx="2"/>
            <a:endCxn id="11" idx="0"/>
          </p:cNvCxnSpPr>
          <p:nvPr/>
        </p:nvCxnSpPr>
        <p:spPr>
          <a:xfrm>
            <a:off x="3590089" y="4238744"/>
            <a:ext cx="274888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6" idx="2"/>
            <a:endCxn id="12" idx="0"/>
          </p:cNvCxnSpPr>
          <p:nvPr/>
        </p:nvCxnSpPr>
        <p:spPr>
          <a:xfrm>
            <a:off x="3590089" y="4238744"/>
            <a:ext cx="776475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7" idx="2"/>
            <a:endCxn id="15" idx="0"/>
          </p:cNvCxnSpPr>
          <p:nvPr/>
        </p:nvCxnSpPr>
        <p:spPr>
          <a:xfrm flipH="1">
            <a:off x="5009597" y="4238744"/>
            <a:ext cx="319871" cy="78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7" idx="2"/>
            <a:endCxn id="16" idx="0"/>
          </p:cNvCxnSpPr>
          <p:nvPr/>
        </p:nvCxnSpPr>
        <p:spPr>
          <a:xfrm>
            <a:off x="5329468" y="4238744"/>
            <a:ext cx="253974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7" idx="2"/>
            <a:endCxn id="24" idx="0"/>
          </p:cNvCxnSpPr>
          <p:nvPr/>
        </p:nvCxnSpPr>
        <p:spPr>
          <a:xfrm>
            <a:off x="5329468" y="4238744"/>
            <a:ext cx="800519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" idx="2"/>
            <a:endCxn id="18" idx="0"/>
          </p:cNvCxnSpPr>
          <p:nvPr/>
        </p:nvCxnSpPr>
        <p:spPr>
          <a:xfrm flipH="1">
            <a:off x="6948188" y="2861976"/>
            <a:ext cx="305814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" idx="2"/>
            <a:endCxn id="19" idx="0"/>
          </p:cNvCxnSpPr>
          <p:nvPr/>
        </p:nvCxnSpPr>
        <p:spPr>
          <a:xfrm>
            <a:off x="7254002" y="2861976"/>
            <a:ext cx="527786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5" idx="2"/>
            <a:endCxn id="20" idx="0"/>
          </p:cNvCxnSpPr>
          <p:nvPr/>
        </p:nvCxnSpPr>
        <p:spPr>
          <a:xfrm flipH="1">
            <a:off x="9456484" y="2861976"/>
            <a:ext cx="404255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" idx="2"/>
            <a:endCxn id="21" idx="0"/>
          </p:cNvCxnSpPr>
          <p:nvPr/>
        </p:nvCxnSpPr>
        <p:spPr>
          <a:xfrm>
            <a:off x="9860739" y="2861976"/>
            <a:ext cx="410302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248400" cy="6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87393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 flipV="1">
            <a:off x="2987565" y="1450428"/>
            <a:ext cx="5746862" cy="26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2987565" y="1031490"/>
            <a:ext cx="574026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05153" y="259606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7877834" y="26846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7877511" y="2677118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6978874" y="2755945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7845979" y="2692885"/>
            <a:ext cx="0" cy="7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7856493" y="2606570"/>
            <a:ext cx="2634" cy="79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47909" y="4607398"/>
            <a:ext cx="479917" cy="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813766" y="7004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689835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36685" y="24226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7026172" y="2882073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全局剪枝阈值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388123" y="236713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小距离值</a:t>
            </a:r>
            <a:endParaRPr kumimoji="1" lang="zh-CN" altLang="en-US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8844471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4304" y="463166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7903791" y="275068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7882771" y="2638104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888020" y="2433154"/>
            <a:ext cx="2634" cy="18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93281" y="2724414"/>
            <a:ext cx="0" cy="16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5990898" y="2209404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5990899" y="235432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5990899" y="2209404"/>
            <a:ext cx="1" cy="69861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943662" y="18731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987926" y="27034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9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689835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36685" y="24226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7026172" y="2882073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全局剪枝阈值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8844471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4304" y="463166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7903792" y="2229764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7882771" y="2638104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888020" y="2433154"/>
            <a:ext cx="2634" cy="18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90654" y="2229764"/>
            <a:ext cx="2627" cy="6782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22632</TotalTime>
  <Words>194</Words>
  <Application>Microsoft Macintosh PowerPoint</Application>
  <PresentationFormat>宽屏</PresentationFormat>
  <Paragraphs>103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Mangal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章志刚</dc:creator>
  <cp:lastModifiedBy>章志刚</cp:lastModifiedBy>
  <cp:revision>238</cp:revision>
  <dcterms:created xsi:type="dcterms:W3CDTF">2018-01-05T07:48:01Z</dcterms:created>
  <dcterms:modified xsi:type="dcterms:W3CDTF">2018-02-13T11:13:51Z</dcterms:modified>
</cp:coreProperties>
</file>