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1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Spring Bean LifeCycle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803650"/>
            <a:ext cx="9144000" cy="1454150"/>
          </a:xfrm>
        </p:spPr>
        <p:txBody>
          <a:bodyPr/>
          <a:lstStyle/>
          <a:p>
            <a:pPr algn="r"/>
            <a:r>
              <a:rPr lang="en-US" altLang="zh-CN" dirty="0">
                <a:latin typeface="+mn-lt"/>
              </a:rPr>
              <a:t>author: Jacky</a:t>
            </a:r>
            <a:endParaRPr lang="en-US" altLang="zh-CN" dirty="0">
              <a:latin typeface="+mn-lt"/>
            </a:endParaRPr>
          </a:p>
          <a:p>
            <a:pPr algn="r"/>
            <a:r>
              <a:rPr lang="en-US" altLang="zh-CN" dirty="0">
                <a:latin typeface="+mn-lt"/>
              </a:rPr>
              <a:t>time:2023-11-20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applyBeanPostProcessorsBeforeInitialization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6615" y="2013585"/>
            <a:ext cx="10096500" cy="39751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applyBeanPostProcessorsAfterInitialization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2013585"/>
            <a:ext cx="10134600" cy="39751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estroy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265" y="2769235"/>
            <a:ext cx="8331200" cy="24638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929255" y="2516505"/>
            <a:ext cx="6697345" cy="40894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hlinkClick r:id="rId1" tooltip="" action="ppaction://hlinksldjump"/>
              </a:rPr>
              <a:t>Basic LiftCycle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30810" y="5953125"/>
            <a:ext cx="2651125" cy="4197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hlinkClick r:id="rId2" tooltip="" action="ppaction://hlinksldjump"/>
              </a:rPr>
              <a:t>BeanDefinitionReader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9890" y="1268095"/>
            <a:ext cx="6696710" cy="9671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181985" y="5953125"/>
            <a:ext cx="3091815" cy="4197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hlinkClick r:id="rId3" tooltip="" action="ppaction://hlinksldjump"/>
              </a:rPr>
              <a:t>BeanDefinition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9" idx="1"/>
          </p:cNvCxnSpPr>
          <p:nvPr/>
        </p:nvCxnSpPr>
        <p:spPr>
          <a:xfrm>
            <a:off x="2781935" y="61633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181985" y="4441825"/>
            <a:ext cx="3091180" cy="4197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BeanfactoryPostProcessor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0"/>
            <a:endCxn id="12" idx="2"/>
          </p:cNvCxnSpPr>
          <p:nvPr/>
        </p:nvCxnSpPr>
        <p:spPr>
          <a:xfrm flipH="1" flipV="1">
            <a:off x="4727575" y="4861560"/>
            <a:ext cx="635" cy="109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V="1">
            <a:off x="4727575" y="2037715"/>
            <a:ext cx="0" cy="2404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37805" y="1280160"/>
            <a:ext cx="1788795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Beanfactory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34810" y="2774950"/>
            <a:ext cx="2650490" cy="33635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011295" y="1669415"/>
            <a:ext cx="4632960" cy="368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4" tooltip="" action="ppaction://hlinksldjump"/>
              </a:rPr>
              <a:t>instantiation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035800" y="2969895"/>
            <a:ext cx="2063750" cy="368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5" tooltip="" action="ppaction://hlinksldjump"/>
              </a:rPr>
              <a:t>populateBean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812915" y="3597275"/>
            <a:ext cx="2505075" cy="3683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6" tooltip="" action="ppaction://hlinksldjump"/>
              </a:rPr>
              <a:t>invokeAwareMethods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035800" y="4284980"/>
            <a:ext cx="2063750" cy="368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7" tooltip="" action="ppaction://hlinksldjump"/>
              </a:rPr>
              <a:t>postMethods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000875" y="4972685"/>
            <a:ext cx="2141855" cy="3683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6" tooltip="" action="ppaction://hlinksldjump"/>
              </a:rPr>
              <a:t>invokeInitMethods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7035800" y="5567045"/>
            <a:ext cx="2063750" cy="368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8" tooltip="" action="ppaction://hlinksldjump"/>
              </a:rPr>
              <a:t>aftermethods</a:t>
            </a:r>
            <a:endParaRPr lang="en-US" altLang="zh-CN"/>
          </a:p>
        </p:txBody>
      </p:sp>
      <p:cxnSp>
        <p:nvCxnSpPr>
          <p:cNvPr id="25" name="直接箭头连接符 24"/>
          <p:cNvCxnSpPr>
            <a:endCxn id="20" idx="0"/>
          </p:cNvCxnSpPr>
          <p:nvPr/>
        </p:nvCxnSpPr>
        <p:spPr>
          <a:xfrm>
            <a:off x="8067675" y="2014855"/>
            <a:ext cx="0" cy="95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1" idx="0"/>
          </p:cNvCxnSpPr>
          <p:nvPr/>
        </p:nvCxnSpPr>
        <p:spPr>
          <a:xfrm flipH="1">
            <a:off x="8065770" y="3338195"/>
            <a:ext cx="1905" cy="25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2" idx="0"/>
          </p:cNvCxnSpPr>
          <p:nvPr/>
        </p:nvCxnSpPr>
        <p:spPr>
          <a:xfrm>
            <a:off x="8065770" y="3965575"/>
            <a:ext cx="1905" cy="319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  <a:endCxn id="23" idx="0"/>
          </p:cNvCxnSpPr>
          <p:nvPr/>
        </p:nvCxnSpPr>
        <p:spPr>
          <a:xfrm>
            <a:off x="8067675" y="4653280"/>
            <a:ext cx="4445" cy="319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4" idx="0"/>
          </p:cNvCxnSpPr>
          <p:nvPr/>
        </p:nvCxnSpPr>
        <p:spPr>
          <a:xfrm flipH="1">
            <a:off x="8067675" y="5340985"/>
            <a:ext cx="4445" cy="22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773920" y="4861560"/>
            <a:ext cx="2325370" cy="5029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BeanPostProcessor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曲线连接符 30"/>
          <p:cNvCxnSpPr>
            <a:stCxn id="22" idx="3"/>
            <a:endCxn id="30" idx="0"/>
          </p:cNvCxnSpPr>
          <p:nvPr/>
        </p:nvCxnSpPr>
        <p:spPr>
          <a:xfrm>
            <a:off x="9099550" y="4469130"/>
            <a:ext cx="1837055" cy="392430"/>
          </a:xfrm>
          <a:prstGeom prst="curvedConnector2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4" idx="3"/>
            <a:endCxn id="30" idx="2"/>
          </p:cNvCxnSpPr>
          <p:nvPr/>
        </p:nvCxnSpPr>
        <p:spPr>
          <a:xfrm flipV="1">
            <a:off x="9099550" y="5364480"/>
            <a:ext cx="1837055" cy="386715"/>
          </a:xfrm>
          <a:prstGeom prst="curvedConnector2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035800" y="6212840"/>
            <a:ext cx="2063750" cy="368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Complete object</a:t>
            </a:r>
            <a:endParaRPr lang="en-US" altLang="zh-CN"/>
          </a:p>
        </p:txBody>
      </p:sp>
      <p:cxnSp>
        <p:nvCxnSpPr>
          <p:cNvPr id="35" name="直接箭头连接符 34"/>
          <p:cNvCxnSpPr>
            <a:stCxn id="24" idx="2"/>
            <a:endCxn id="33" idx="0"/>
          </p:cNvCxnSpPr>
          <p:nvPr/>
        </p:nvCxnSpPr>
        <p:spPr>
          <a:xfrm>
            <a:off x="8067675" y="5935345"/>
            <a:ext cx="0" cy="27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9900285" y="6209030"/>
            <a:ext cx="2063750" cy="368300"/>
          </a:xfrm>
          <a:prstGeom prst="roundRect">
            <a:avLst/>
          </a:prstGeom>
          <a:solidFill>
            <a:srgbClr val="C00000"/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destroy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33" idx="3"/>
            <a:endCxn id="37" idx="1"/>
          </p:cNvCxnSpPr>
          <p:nvPr/>
        </p:nvCxnSpPr>
        <p:spPr>
          <a:xfrm flipV="1">
            <a:off x="9099550" y="6393180"/>
            <a:ext cx="800735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7" grpId="0" animBg="1"/>
      <p:bldP spid="16" grpId="0"/>
      <p:bldP spid="19" grpId="0" animBg="1"/>
      <p:bldP spid="7" grpId="1" animBg="1"/>
      <p:bldP spid="16" grpId="1"/>
      <p:bldP spid="19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3" grpId="0" animBg="1"/>
      <p:bldP spid="33" grpId="1" animBg="1"/>
      <p:bldP spid="37" grpId="0" animBg="1"/>
      <p:bldP spid="37" grpId="1" animBg="1"/>
      <p:bldP spid="30" grpId="0" animBg="1"/>
      <p:bldP spid="30" grpId="1" animBg="1"/>
      <p:bldP spid="23" grpId="0" animBg="1"/>
      <p:bldP spid="23" grpId="1" animBg="1"/>
      <p:bldP spid="24" grpId="0" animBg="1"/>
      <p:bldP spid="24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Bean Defination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59155" y="1584325"/>
            <a:ext cx="1276985" cy="8153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59155" y="2784475"/>
            <a:ext cx="1276985" cy="8153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annottion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9155" y="4017645"/>
            <a:ext cx="1276985" cy="8153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791460" y="1584325"/>
            <a:ext cx="844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&lt;bean id="..." class="..."&gt;  </a:t>
            </a:r>
            <a:endParaRPr lang="zh-CN" altLang="en-US"/>
          </a:p>
          <a:p>
            <a:r>
              <a:rPr lang="zh-CN" altLang="en-US"/>
              <a:t>        &lt;!-- collaborators and configuration for this bean go here --&gt;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18460" y="3007995"/>
            <a:ext cx="844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@Component, @Service, and @Controller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18460" y="4241165"/>
            <a:ext cx="844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yml and properties etc.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1" tooltip="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5" grpId="0" animBg="1"/>
      <p:bldP spid="5" grpId="1" animBg="1"/>
      <p:bldP spid="9" grpId="0"/>
      <p:bldP spid="9" grpId="1"/>
      <p:bldP spid="7" grpId="0" animBg="1"/>
      <p:bldP spid="7" grpId="1" animBg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 new objet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88490"/>
            <a:ext cx="10515600" cy="4225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1344930"/>
            <a:ext cx="5437505" cy="316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class:org.springframework.beans.BeanUtils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BeanDefinationMap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4570" y="1825625"/>
            <a:ext cx="7260590" cy="43516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BeanFactory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3510" y="1335405"/>
            <a:ext cx="6341745" cy="541147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Populate and Initialize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3415" y="3188335"/>
            <a:ext cx="10502900" cy="16256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populateBean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74975"/>
            <a:ext cx="10515600" cy="20516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invokeAwareMethods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975" y="1825625"/>
            <a:ext cx="10177780" cy="43516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27970" y="0"/>
            <a:ext cx="1764030" cy="5918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2" action="ppaction://hlinksldjump"/>
              </a:rPr>
              <a:t>Back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90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柚子苦瓜茶</cp:lastModifiedBy>
  <cp:revision>9</cp:revision>
  <dcterms:created xsi:type="dcterms:W3CDTF">2023-11-19T03:25:57Z</dcterms:created>
  <dcterms:modified xsi:type="dcterms:W3CDTF">2023-11-19T03:25:57Z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9B38DC8E50C561EFF669596507FA33FE_41</vt:lpwstr>
  </property>
</Properties>
</file>