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3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4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7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4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4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8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27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4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698C96-1F48-4015-BA3C-5F23665270A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CE79F1-9185-4A52-BA61-FF0EFAF97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063A-A98A-E71B-7538-374A5D79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55294"/>
            <a:ext cx="8825658" cy="2677648"/>
          </a:xfrm>
        </p:spPr>
        <p:txBody>
          <a:bodyPr/>
          <a:lstStyle/>
          <a:p>
            <a:r>
              <a:rPr lang="ru-RU" dirty="0"/>
              <a:t>Разработка веб-сайта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ECF38-6CE8-87D7-4ACA-2814C6AD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14009"/>
            <a:ext cx="8825658" cy="1378976"/>
          </a:xfrm>
        </p:spPr>
        <p:txBody>
          <a:bodyPr>
            <a:normAutofit/>
          </a:bodyPr>
          <a:lstStyle/>
          <a:p>
            <a:r>
              <a:rPr lang="ru-RU" sz="1400" dirty="0"/>
              <a:t>Авторы-составители:</a:t>
            </a:r>
          </a:p>
          <a:p>
            <a:r>
              <a:rPr lang="ru-RU" sz="1400" dirty="0"/>
              <a:t>Жуков Игорь, ученик 10А класса МБОУ МАЛ г. Мурманск</a:t>
            </a:r>
          </a:p>
          <a:p>
            <a:r>
              <a:rPr lang="ru-RU" sz="1400" dirty="0"/>
              <a:t>Князев Иван, ученик 11А класса МБОУ МАЛ г. Мурманск</a:t>
            </a:r>
          </a:p>
          <a:p>
            <a:r>
              <a:rPr lang="ru-RU" sz="1400" dirty="0" err="1"/>
              <a:t>Еннер</a:t>
            </a:r>
            <a:r>
              <a:rPr lang="ru-RU" sz="1400" dirty="0"/>
              <a:t> Роман Александрович, учитель информатики </a:t>
            </a:r>
            <a:r>
              <a:rPr lang="ru-RU" sz="1400" dirty="0" err="1"/>
              <a:t>мбоу</a:t>
            </a:r>
            <a:r>
              <a:rPr lang="ru-RU" sz="1400" dirty="0"/>
              <a:t> мал г. Мурманск</a:t>
            </a:r>
          </a:p>
        </p:txBody>
      </p:sp>
    </p:spTree>
    <p:extLst>
      <p:ext uri="{BB962C8B-B14F-4D97-AF65-F5344CB8AC3E}">
        <p14:creationId xmlns:p14="http://schemas.microsoft.com/office/powerpoint/2010/main" val="39509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453A-159B-824B-CE3B-FD2A9857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Описание отвара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1735F-751A-631D-9D35-5829466F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57" y="2708113"/>
            <a:ext cx="2984685" cy="3789252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282F86B-A51B-3B28-E413-0900C00E590A}"/>
              </a:ext>
            </a:extLst>
          </p:cNvPr>
          <p:cNvCxnSpPr/>
          <p:nvPr/>
        </p:nvCxnSpPr>
        <p:spPr>
          <a:xfrm>
            <a:off x="2851842" y="5069941"/>
            <a:ext cx="2326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CD331E7-5558-1329-8137-84536D621349}"/>
              </a:ext>
            </a:extLst>
          </p:cNvPr>
          <p:cNvCxnSpPr/>
          <p:nvPr/>
        </p:nvCxnSpPr>
        <p:spPr>
          <a:xfrm>
            <a:off x="2851842" y="3892990"/>
            <a:ext cx="1928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C95175-6166-9618-FA18-B537D984F88A}"/>
              </a:ext>
            </a:extLst>
          </p:cNvPr>
          <p:cNvCxnSpPr/>
          <p:nvPr/>
        </p:nvCxnSpPr>
        <p:spPr>
          <a:xfrm>
            <a:off x="2851842" y="5549774"/>
            <a:ext cx="2906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C8A838-2FB0-2AFE-D1F6-146098B5ED98}"/>
              </a:ext>
            </a:extLst>
          </p:cNvPr>
          <p:cNvSpPr txBox="1"/>
          <p:nvPr/>
        </p:nvSpPr>
        <p:spPr>
          <a:xfrm>
            <a:off x="1142213" y="369236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Фотография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0D3C24-5BA8-C92C-E0A5-55461BD40185}"/>
              </a:ext>
            </a:extLst>
          </p:cNvPr>
          <p:cNvSpPr txBox="1"/>
          <p:nvPr/>
        </p:nvSpPr>
        <p:spPr>
          <a:xfrm>
            <a:off x="985919" y="460024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Наименование</a:t>
            </a:r>
          </a:p>
          <a:p>
            <a:pPr algn="ctr"/>
            <a:r>
              <a:rPr lang="ru-RU" dirty="0"/>
              <a:t>товара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B5002-5EB0-408F-B622-DAF3F2A7F4FA}"/>
              </a:ext>
            </a:extLst>
          </p:cNvPr>
          <p:cNvSpPr txBox="1"/>
          <p:nvPr/>
        </p:nvSpPr>
        <p:spPr>
          <a:xfrm>
            <a:off x="1975934" y="53780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Цена</a:t>
            </a:r>
          </a:p>
        </p:txBody>
      </p:sp>
    </p:spTree>
    <p:extLst>
      <p:ext uri="{BB962C8B-B14F-4D97-AF65-F5344CB8AC3E}">
        <p14:creationId xmlns:p14="http://schemas.microsoft.com/office/powerpoint/2010/main" val="419168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453A-159B-824B-CE3B-FD2A9857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Добавление товаров в корзину и оформление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7752B-9B55-40E2-BCEC-11BDE94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добавления товаров в корзину и оформления заказа нужно выполнить следующие действия: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«Добавить в корзину», расположенную под выбранным товаром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нужное количество выбранного товара в соответствующем поле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«Оплатить», расположенную под корзиной с товарами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36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453A-159B-824B-CE3B-FD2A9857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Добавление товаров в корзину и оформление заказа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A2B81-BA0B-7F8F-CC6E-4E8F8A6B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41" y="3218924"/>
            <a:ext cx="2438740" cy="281026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A0ED34C-A59B-8624-44F9-EE0F00F56035}"/>
              </a:ext>
            </a:extLst>
          </p:cNvPr>
          <p:cNvCxnSpPr/>
          <p:nvPr/>
        </p:nvCxnSpPr>
        <p:spPr>
          <a:xfrm flipH="1" flipV="1">
            <a:off x="3413156" y="5703683"/>
            <a:ext cx="1050202" cy="6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0CE5E6-7AA9-4757-13C1-C7C0719DDF0F}"/>
              </a:ext>
            </a:extLst>
          </p:cNvPr>
          <p:cNvSpPr txBox="1"/>
          <p:nvPr/>
        </p:nvSpPr>
        <p:spPr>
          <a:xfrm>
            <a:off x="4463358" y="558239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EB6E84-5A4F-F56A-7303-60504B86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73" y="3218924"/>
            <a:ext cx="2819794" cy="1819529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7C8DFB0-BA41-FE14-6374-5835329555C2}"/>
              </a:ext>
            </a:extLst>
          </p:cNvPr>
          <p:cNvCxnSpPr/>
          <p:nvPr/>
        </p:nvCxnSpPr>
        <p:spPr>
          <a:xfrm flipH="1" flipV="1">
            <a:off x="8292974" y="4264182"/>
            <a:ext cx="986828" cy="235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DCF1FF-7C63-6601-4061-2ECE77B4608E}"/>
              </a:ext>
            </a:extLst>
          </p:cNvPr>
          <p:cNvSpPr txBox="1"/>
          <p:nvPr/>
        </p:nvSpPr>
        <p:spPr>
          <a:xfrm>
            <a:off x="9279802" y="431490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CDD4F77-40EA-BF65-0F4D-C80897911CF2}"/>
              </a:ext>
            </a:extLst>
          </p:cNvPr>
          <p:cNvCxnSpPr>
            <a:cxnSpLocks/>
          </p:cNvCxnSpPr>
          <p:nvPr/>
        </p:nvCxnSpPr>
        <p:spPr>
          <a:xfrm flipH="1" flipV="1">
            <a:off x="7691460" y="4667160"/>
            <a:ext cx="673942" cy="52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52579F-D545-80D8-2B27-0D3B75B43DFD}"/>
              </a:ext>
            </a:extLst>
          </p:cNvPr>
          <p:cNvSpPr txBox="1"/>
          <p:nvPr/>
        </p:nvSpPr>
        <p:spPr>
          <a:xfrm>
            <a:off x="8382396" y="512322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3</a:t>
            </a:r>
          </a:p>
        </p:txBody>
      </p:sp>
    </p:spTree>
    <p:extLst>
      <p:ext uri="{BB962C8B-B14F-4D97-AF65-F5344CB8AC3E}">
        <p14:creationId xmlns:p14="http://schemas.microsoft.com/office/powerpoint/2010/main" val="38727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FE69D-448F-1428-9837-895F6E40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9DB1E-6496-6BC8-9117-25FA199F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Изучив языки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удалось создать полностью функционирующий веб-сайт магазина со всем функционалом, прописанным ранее.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9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0879D-9EA5-5F26-9984-80375345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43C9E-9912-21F2-5AE0-D29E7861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 «Промышленное программирование» в образовательном проекте «Яндекс Лицей»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2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B8E70-CF15-9BA1-8634-C3B8002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2C376-AD86-5D55-C343-AF9BA006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и задачи проекта</a:t>
            </a:r>
          </a:p>
          <a:p>
            <a:r>
              <a:rPr lang="ru-RU" dirty="0" err="1"/>
              <a:t>Авпавпва</a:t>
            </a:r>
            <a:endParaRPr lang="ru-RU" dirty="0"/>
          </a:p>
          <a:p>
            <a:r>
              <a:rPr lang="ru-RU" dirty="0" err="1"/>
              <a:t>Выаыва</a:t>
            </a:r>
            <a:endParaRPr lang="ru-RU" dirty="0"/>
          </a:p>
          <a:p>
            <a:r>
              <a:rPr lang="ru-RU" dirty="0" err="1"/>
              <a:t>Ываыв</a:t>
            </a:r>
            <a:endParaRPr lang="ru-RU" dirty="0"/>
          </a:p>
          <a:p>
            <a:r>
              <a:rPr lang="ru-RU" dirty="0"/>
              <a:t>А</a:t>
            </a:r>
          </a:p>
          <a:p>
            <a:r>
              <a:rPr lang="ru-RU" dirty="0" err="1"/>
              <a:t>Ыва</a:t>
            </a:r>
            <a:endParaRPr lang="ru-RU" dirty="0"/>
          </a:p>
          <a:p>
            <a:r>
              <a:rPr lang="ru-RU" dirty="0" err="1"/>
              <a:t>Ыв</a:t>
            </a:r>
            <a:endParaRPr lang="ru-RU" dirty="0"/>
          </a:p>
          <a:p>
            <a:r>
              <a:rPr lang="ru-RU" dirty="0"/>
              <a:t>А</a:t>
            </a:r>
          </a:p>
          <a:p>
            <a:r>
              <a:rPr lang="ru-RU" dirty="0" err="1"/>
              <a:t>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82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8B01-3A83-D33A-C345-F0B128B1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D64F-7015-5D7F-CEC6-DD0BBE72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b="1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pPr marL="0" indent="0">
              <a:buNone/>
            </a:pPr>
            <a:r>
              <a:rPr lang="ru-RU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веб-сайта магазина на языке программирования </a:t>
            </a:r>
            <a:r>
              <a:rPr lang="en-US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400" b="1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Познакомиться с языками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изучить их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 создать веб-сайт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D7F96-CEC2-2789-D592-1EF5EE66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025C5-902F-F946-D9CA-5C3C1B17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создание веб-сайтов является крайне востребованным направлением в данное время. Они применяются в сфере образования, развлечения, бизнеса и многих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441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1BC73-D438-0CA5-57BE-9FF5A041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D4FA5-D893-3DCF-15BC-575769C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 предоставляет покупателям возможность покупателям выбирать товары, оформлять заказы, а также оплачивать их онлайн.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CE71BF-D2C7-E58E-7C97-BEC4661E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79" y="3429000"/>
            <a:ext cx="5595042" cy="3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D0B22-C542-9300-037D-3D4AC97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Регистрация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61B97-1801-2134-4BA2-BA07D605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регистрации пользователя нужно выполнить следующие действия: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«Регистрация», расположенную сверху главной страницы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данные пользователя в соответствующие поля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«Регистрация», расположенную под полями, заполняемые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86551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598D-6103-4946-CF69-ADB0FB46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Регистрация пользователей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7531C-1B3D-B13E-AC9C-5794B12C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2734147"/>
            <a:ext cx="6442676" cy="33229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426C5F-F8FE-27DA-B042-A10C3B82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630" y="2663756"/>
            <a:ext cx="2695951" cy="2562583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0050B7-BA8B-8576-0309-CBA19596DED4}"/>
              </a:ext>
            </a:extLst>
          </p:cNvPr>
          <p:cNvCxnSpPr>
            <a:cxnSpLocks/>
          </p:cNvCxnSpPr>
          <p:nvPr/>
        </p:nvCxnSpPr>
        <p:spPr>
          <a:xfrm flipH="1">
            <a:off x="3784349" y="2471596"/>
            <a:ext cx="289710" cy="334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1E07EF-3E1D-568F-6656-D0ED62EA6983}"/>
              </a:ext>
            </a:extLst>
          </p:cNvPr>
          <p:cNvSpPr txBox="1"/>
          <p:nvPr/>
        </p:nvSpPr>
        <p:spPr>
          <a:xfrm>
            <a:off x="4074059" y="226975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A42DDF3-9244-90A4-F12F-8F78E1ED00F0}"/>
              </a:ext>
            </a:extLst>
          </p:cNvPr>
          <p:cNvCxnSpPr/>
          <p:nvPr/>
        </p:nvCxnSpPr>
        <p:spPr>
          <a:xfrm flipH="1" flipV="1">
            <a:off x="10004079" y="2942376"/>
            <a:ext cx="896293" cy="48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722D355-3360-E6E7-44D0-1DC2E9EEAF94}"/>
              </a:ext>
            </a:extLst>
          </p:cNvPr>
          <p:cNvCxnSpPr/>
          <p:nvPr/>
        </p:nvCxnSpPr>
        <p:spPr>
          <a:xfrm flipH="1" flipV="1">
            <a:off x="10257576" y="3322622"/>
            <a:ext cx="642796" cy="22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39E94D3-0EF9-7616-6B2B-CA712F6543A6}"/>
              </a:ext>
            </a:extLst>
          </p:cNvPr>
          <p:cNvCxnSpPr/>
          <p:nvPr/>
        </p:nvCxnSpPr>
        <p:spPr>
          <a:xfrm flipH="1">
            <a:off x="10157988" y="3707620"/>
            <a:ext cx="742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5236269-DD8B-96F9-D7F4-DF405186F128}"/>
              </a:ext>
            </a:extLst>
          </p:cNvPr>
          <p:cNvCxnSpPr/>
          <p:nvPr/>
        </p:nvCxnSpPr>
        <p:spPr>
          <a:xfrm flipH="1">
            <a:off x="10157988" y="3793402"/>
            <a:ext cx="742384" cy="217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B7450C-D826-E03B-93BE-DC1ADAB3695B}"/>
              </a:ext>
            </a:extLst>
          </p:cNvPr>
          <p:cNvCxnSpPr/>
          <p:nvPr/>
        </p:nvCxnSpPr>
        <p:spPr>
          <a:xfrm flipH="1">
            <a:off x="10157988" y="3902043"/>
            <a:ext cx="742384" cy="493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DCBD48-1A8D-5F18-D53A-D2AAEAEB4390}"/>
              </a:ext>
            </a:extLst>
          </p:cNvPr>
          <p:cNvSpPr txBox="1"/>
          <p:nvPr/>
        </p:nvSpPr>
        <p:spPr>
          <a:xfrm>
            <a:off x="10925627" y="352295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AF084AB-41CF-6F01-A679-6083009351EB}"/>
              </a:ext>
            </a:extLst>
          </p:cNvPr>
          <p:cNvCxnSpPr>
            <a:cxnSpLocks/>
          </p:cNvCxnSpPr>
          <p:nvPr/>
        </p:nvCxnSpPr>
        <p:spPr>
          <a:xfrm flipH="1" flipV="1">
            <a:off x="8754701" y="4861711"/>
            <a:ext cx="652962" cy="480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F25986-B5C0-2830-5A1B-58C8A8DC9413}"/>
              </a:ext>
            </a:extLst>
          </p:cNvPr>
          <p:cNvSpPr txBox="1"/>
          <p:nvPr/>
        </p:nvSpPr>
        <p:spPr>
          <a:xfrm>
            <a:off x="9407663" y="51401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3</a:t>
            </a:r>
          </a:p>
        </p:txBody>
      </p:sp>
    </p:spTree>
    <p:extLst>
      <p:ext uri="{BB962C8B-B14F-4D97-AF65-F5344CB8AC3E}">
        <p14:creationId xmlns:p14="http://schemas.microsoft.com/office/powerpoint/2010/main" val="19708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453A-159B-824B-CE3B-FD2A9857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Авторизация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7752B-9B55-40E2-BCEC-11BDE94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авторизации пользователя нужно выполнить следующие действия: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«Войти», расположенную сверху главной страницы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электронную почту и пароль в соответствующие поля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желанию отметить пункт «Запомнить меня»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кнопку «Войти», расположенную под полями, заполняемые пользователем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16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AAE399-FF51-6E16-A7F5-D8D608BB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90" y="2823452"/>
            <a:ext cx="2905530" cy="160042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598D-6103-4946-CF69-ADB0FB46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Функционал. Регистрация пользователей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7531C-1B3D-B13E-AC9C-5794B12C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0" y="2734147"/>
            <a:ext cx="6442676" cy="332292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0050B7-BA8B-8576-0309-CBA19596DED4}"/>
              </a:ext>
            </a:extLst>
          </p:cNvPr>
          <p:cNvCxnSpPr>
            <a:cxnSpLocks/>
          </p:cNvCxnSpPr>
          <p:nvPr/>
        </p:nvCxnSpPr>
        <p:spPr>
          <a:xfrm flipH="1">
            <a:off x="4956377" y="2496267"/>
            <a:ext cx="289710" cy="334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1E07EF-3E1D-568F-6656-D0ED62EA6983}"/>
              </a:ext>
            </a:extLst>
          </p:cNvPr>
          <p:cNvSpPr txBox="1"/>
          <p:nvPr/>
        </p:nvSpPr>
        <p:spPr>
          <a:xfrm>
            <a:off x="5246087" y="229442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A42DDF3-9244-90A4-F12F-8F78E1ED00F0}"/>
              </a:ext>
            </a:extLst>
          </p:cNvPr>
          <p:cNvCxnSpPr>
            <a:cxnSpLocks/>
          </p:cNvCxnSpPr>
          <p:nvPr/>
        </p:nvCxnSpPr>
        <p:spPr>
          <a:xfrm flipH="1" flipV="1">
            <a:off x="9407663" y="3079311"/>
            <a:ext cx="1492709" cy="37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722D355-3360-E6E7-44D0-1DC2E9EEAF94}"/>
              </a:ext>
            </a:extLst>
          </p:cNvPr>
          <p:cNvCxnSpPr>
            <a:cxnSpLocks/>
          </p:cNvCxnSpPr>
          <p:nvPr/>
        </p:nvCxnSpPr>
        <p:spPr>
          <a:xfrm flipH="1" flipV="1">
            <a:off x="9497085" y="3508393"/>
            <a:ext cx="1403287" cy="40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B7450C-D826-E03B-93BE-DC1ADAB3695B}"/>
              </a:ext>
            </a:extLst>
          </p:cNvPr>
          <p:cNvCxnSpPr>
            <a:cxnSpLocks/>
          </p:cNvCxnSpPr>
          <p:nvPr/>
        </p:nvCxnSpPr>
        <p:spPr>
          <a:xfrm flipH="1" flipV="1">
            <a:off x="8564578" y="3855406"/>
            <a:ext cx="1351789" cy="247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DCBD48-1A8D-5F18-D53A-D2AAEAEB4390}"/>
              </a:ext>
            </a:extLst>
          </p:cNvPr>
          <p:cNvSpPr txBox="1"/>
          <p:nvPr/>
        </p:nvSpPr>
        <p:spPr>
          <a:xfrm>
            <a:off x="10900372" y="32953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AF084AB-41CF-6F01-A679-6083009351EB}"/>
              </a:ext>
            </a:extLst>
          </p:cNvPr>
          <p:cNvCxnSpPr>
            <a:cxnSpLocks/>
          </p:cNvCxnSpPr>
          <p:nvPr/>
        </p:nvCxnSpPr>
        <p:spPr>
          <a:xfrm flipH="1" flipV="1">
            <a:off x="7806918" y="4344399"/>
            <a:ext cx="912137" cy="385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F25986-B5C0-2830-5A1B-58C8A8DC9413}"/>
              </a:ext>
            </a:extLst>
          </p:cNvPr>
          <p:cNvSpPr txBox="1"/>
          <p:nvPr/>
        </p:nvSpPr>
        <p:spPr>
          <a:xfrm>
            <a:off x="8719055" y="46657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19161-9B0B-3BF0-249A-3C4E5E3DB359}"/>
              </a:ext>
            </a:extLst>
          </p:cNvPr>
          <p:cNvSpPr txBox="1"/>
          <p:nvPr/>
        </p:nvSpPr>
        <p:spPr>
          <a:xfrm>
            <a:off x="9898260" y="397898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3</a:t>
            </a:r>
          </a:p>
        </p:txBody>
      </p:sp>
    </p:spTree>
    <p:extLst>
      <p:ext uri="{BB962C8B-B14F-4D97-AF65-F5344CB8AC3E}">
        <p14:creationId xmlns:p14="http://schemas.microsoft.com/office/powerpoint/2010/main" val="381742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350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Совет директоров</vt:lpstr>
      <vt:lpstr>Разработка веб-сайта</vt:lpstr>
      <vt:lpstr>Содержание</vt:lpstr>
      <vt:lpstr>Цель и задачи проекта:</vt:lpstr>
      <vt:lpstr>Актуальность</vt:lpstr>
      <vt:lpstr>Описание</vt:lpstr>
      <vt:lpstr>Функционал. Регистрация пользователей</vt:lpstr>
      <vt:lpstr>Функционал. Регистрация пользователей</vt:lpstr>
      <vt:lpstr>Функционал. Авторизация пользователей</vt:lpstr>
      <vt:lpstr>Функционал. Регистрация пользователей</vt:lpstr>
      <vt:lpstr>Функционал. Описание отвара</vt:lpstr>
      <vt:lpstr>Функционал. Добавление товаров в корзину и оформление заказа</vt:lpstr>
      <vt:lpstr>Функционал. Добавление товаров в корзину и оформление заказа</vt:lpstr>
      <vt:lpstr>Вывод</vt:lpstr>
      <vt:lpstr>Источник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веб-сайта</dc:title>
  <dc:creator>Игорь Жуков</dc:creator>
  <cp:lastModifiedBy>Игорь Жуков</cp:lastModifiedBy>
  <cp:revision>1</cp:revision>
  <dcterms:created xsi:type="dcterms:W3CDTF">2024-04-26T09:56:28Z</dcterms:created>
  <dcterms:modified xsi:type="dcterms:W3CDTF">2024-04-26T10:36:17Z</dcterms:modified>
</cp:coreProperties>
</file>