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9BED-7882-45BC-BEDA-5A62B6B2CB9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5E51-FE48-4670-AEA5-201EE69E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6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9BED-7882-45BC-BEDA-5A62B6B2CB9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5E51-FE48-4670-AEA5-201EE69E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9BED-7882-45BC-BEDA-5A62B6B2CB9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5E51-FE48-4670-AEA5-201EE69E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5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9BED-7882-45BC-BEDA-5A62B6B2CB9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5E51-FE48-4670-AEA5-201EE69E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9BED-7882-45BC-BEDA-5A62B6B2CB9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5E51-FE48-4670-AEA5-201EE69E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3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9BED-7882-45BC-BEDA-5A62B6B2CB9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5E51-FE48-4670-AEA5-201EE69E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5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9BED-7882-45BC-BEDA-5A62B6B2CB9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5E51-FE48-4670-AEA5-201EE69E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2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9BED-7882-45BC-BEDA-5A62B6B2CB9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5E51-FE48-4670-AEA5-201EE69E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9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9BED-7882-45BC-BEDA-5A62B6B2CB9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5E51-FE48-4670-AEA5-201EE69E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6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9BED-7882-45BC-BEDA-5A62B6B2CB9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5E51-FE48-4670-AEA5-201EE69E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8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9BED-7882-45BC-BEDA-5A62B6B2CB9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5E51-FE48-4670-AEA5-201EE69E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9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E9BED-7882-45BC-BEDA-5A62B6B2CB9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F5E51-FE48-4670-AEA5-201EE69E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1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2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21" Type="http://schemas.openxmlformats.org/officeDocument/2006/relationships/image" Target="../media/image2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17.png"/><Relationship Id="rId19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16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7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43952" y="1787858"/>
            <a:ext cx="532263" cy="532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43950" y="3154909"/>
            <a:ext cx="532263" cy="532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212005" y="1787858"/>
            <a:ext cx="532263" cy="532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12003" y="3154909"/>
            <a:ext cx="532263" cy="532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780058" y="1787858"/>
            <a:ext cx="532263" cy="532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780056" y="3154909"/>
            <a:ext cx="532263" cy="532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" idx="6"/>
            <a:endCxn id="7" idx="2"/>
          </p:cNvCxnSpPr>
          <p:nvPr/>
        </p:nvCxnSpPr>
        <p:spPr>
          <a:xfrm>
            <a:off x="4176215" y="2053990"/>
            <a:ext cx="2035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6"/>
            <a:endCxn id="8" idx="2"/>
          </p:cNvCxnSpPr>
          <p:nvPr/>
        </p:nvCxnSpPr>
        <p:spPr>
          <a:xfrm>
            <a:off x="4176215" y="2053990"/>
            <a:ext cx="2035788" cy="1367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6"/>
            <a:endCxn id="8" idx="2"/>
          </p:cNvCxnSpPr>
          <p:nvPr/>
        </p:nvCxnSpPr>
        <p:spPr>
          <a:xfrm>
            <a:off x="4176213" y="3421041"/>
            <a:ext cx="2035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  <a:endCxn id="7" idx="2"/>
          </p:cNvCxnSpPr>
          <p:nvPr/>
        </p:nvCxnSpPr>
        <p:spPr>
          <a:xfrm flipV="1">
            <a:off x="4176213" y="2053990"/>
            <a:ext cx="2035792" cy="1367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10" idx="2"/>
          </p:cNvCxnSpPr>
          <p:nvPr/>
        </p:nvCxnSpPr>
        <p:spPr>
          <a:xfrm>
            <a:off x="6744268" y="2053990"/>
            <a:ext cx="2035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6"/>
            <a:endCxn id="11" idx="2"/>
          </p:cNvCxnSpPr>
          <p:nvPr/>
        </p:nvCxnSpPr>
        <p:spPr>
          <a:xfrm>
            <a:off x="6744268" y="2053990"/>
            <a:ext cx="2035788" cy="1367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6"/>
            <a:endCxn id="10" idx="2"/>
          </p:cNvCxnSpPr>
          <p:nvPr/>
        </p:nvCxnSpPr>
        <p:spPr>
          <a:xfrm flipV="1">
            <a:off x="6744266" y="2053990"/>
            <a:ext cx="2035792" cy="1367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6"/>
            <a:endCxn id="11" idx="2"/>
          </p:cNvCxnSpPr>
          <p:nvPr/>
        </p:nvCxnSpPr>
        <p:spPr>
          <a:xfrm>
            <a:off x="6744266" y="3421041"/>
            <a:ext cx="2035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4740137" y="1275535"/>
                <a:ext cx="3635162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137" y="1275535"/>
                <a:ext cx="3635162" cy="289182"/>
              </a:xfrm>
              <a:prstGeom prst="rect">
                <a:avLst/>
              </a:prstGeom>
              <a:blipFill rotWithShape="0">
                <a:blip r:embed="rId2"/>
                <a:stretch>
                  <a:fillRect l="-503" r="-2013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4815036" y="3842888"/>
                <a:ext cx="3635162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036" y="3842888"/>
                <a:ext cx="3635162" cy="289182"/>
              </a:xfrm>
              <a:prstGeom prst="rect">
                <a:avLst/>
              </a:prstGeom>
              <a:blipFill rotWithShape="0">
                <a:blip r:embed="rId3"/>
                <a:stretch>
                  <a:fillRect l="-503" r="-2013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3507589" y="1243114"/>
                <a:ext cx="827791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589" y="1243114"/>
                <a:ext cx="827791" cy="3815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/>
              <p:cNvSpPr/>
              <p:nvPr/>
            </p:nvSpPr>
            <p:spPr>
              <a:xfrm>
                <a:off x="3507588" y="3805554"/>
                <a:ext cx="827791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588" y="3805554"/>
                <a:ext cx="827791" cy="3815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/>
          <p:cNvCxnSpPr/>
          <p:nvPr/>
        </p:nvCxnSpPr>
        <p:spPr>
          <a:xfrm>
            <a:off x="1608162" y="2036257"/>
            <a:ext cx="203579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608162" y="2036257"/>
            <a:ext cx="2035788" cy="13670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08160" y="3403308"/>
            <a:ext cx="203579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608160" y="2036257"/>
            <a:ext cx="2035792" cy="13670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8780056" y="1275535"/>
                <a:ext cx="297632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056" y="1275535"/>
                <a:ext cx="2976328" cy="289182"/>
              </a:xfrm>
              <a:prstGeom prst="rect">
                <a:avLst/>
              </a:prstGeom>
              <a:blipFill rotWithShape="0">
                <a:blip r:embed="rId6"/>
                <a:stretch>
                  <a:fillRect l="-613" r="-2249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8876237" y="3845413"/>
                <a:ext cx="2880147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6237" y="3845413"/>
                <a:ext cx="2880147" cy="289182"/>
              </a:xfrm>
              <a:prstGeom prst="rect">
                <a:avLst/>
              </a:prstGeom>
              <a:blipFill rotWithShape="0">
                <a:blip r:embed="rId7"/>
                <a:stretch>
                  <a:fillRect l="-2114" t="-25532" r="-4651" b="-46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/>
              <p:cNvSpPr/>
              <p:nvPr/>
            </p:nvSpPr>
            <p:spPr>
              <a:xfrm>
                <a:off x="4516348" y="1618399"/>
                <a:ext cx="1006942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−2,1,1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48" y="1618399"/>
                <a:ext cx="1006942" cy="38151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/>
              <p:cNvSpPr/>
              <p:nvPr/>
            </p:nvSpPr>
            <p:spPr>
              <a:xfrm>
                <a:off x="4543081" y="3403308"/>
                <a:ext cx="1006942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−2,2,2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081" y="3403308"/>
                <a:ext cx="1006942" cy="38151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/>
              <p:cNvSpPr/>
              <p:nvPr/>
            </p:nvSpPr>
            <p:spPr>
              <a:xfrm>
                <a:off x="4230331" y="2147511"/>
                <a:ext cx="1006942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−2,1,2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331" y="2147511"/>
                <a:ext cx="1006942" cy="38151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/>
              <p:cNvSpPr/>
              <p:nvPr/>
            </p:nvSpPr>
            <p:spPr>
              <a:xfrm>
                <a:off x="4230331" y="2780009"/>
                <a:ext cx="1006942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−2,2,1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331" y="2780009"/>
                <a:ext cx="1006942" cy="38151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/>
              <p:cNvSpPr/>
              <p:nvPr/>
            </p:nvSpPr>
            <p:spPr>
              <a:xfrm>
                <a:off x="7341624" y="1632243"/>
                <a:ext cx="1006942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624" y="1632243"/>
                <a:ext cx="1006942" cy="38151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/>
              <p:cNvSpPr/>
              <p:nvPr/>
            </p:nvSpPr>
            <p:spPr>
              <a:xfrm>
                <a:off x="7368357" y="3417152"/>
                <a:ext cx="1006942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−1,2,2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357" y="3417152"/>
                <a:ext cx="1006942" cy="38151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/>
              <p:cNvSpPr/>
              <p:nvPr/>
            </p:nvSpPr>
            <p:spPr>
              <a:xfrm>
                <a:off x="7055607" y="2161355"/>
                <a:ext cx="1006942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−1,1,2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607" y="2161355"/>
                <a:ext cx="1006942" cy="38151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/>
              <p:cNvSpPr/>
              <p:nvPr/>
            </p:nvSpPr>
            <p:spPr>
              <a:xfrm>
                <a:off x="7055607" y="2793853"/>
                <a:ext cx="1006942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−1,2,1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607" y="2793853"/>
                <a:ext cx="1006942" cy="38151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539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43952" y="1787858"/>
            <a:ext cx="532263" cy="532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43950" y="3154909"/>
            <a:ext cx="532263" cy="532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212005" y="1787858"/>
            <a:ext cx="532263" cy="532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12003" y="3154909"/>
            <a:ext cx="532263" cy="532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780058" y="1787858"/>
            <a:ext cx="532263" cy="532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780056" y="3154909"/>
            <a:ext cx="532263" cy="532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" idx="6"/>
            <a:endCxn id="7" idx="2"/>
          </p:cNvCxnSpPr>
          <p:nvPr/>
        </p:nvCxnSpPr>
        <p:spPr>
          <a:xfrm>
            <a:off x="4176215" y="2053990"/>
            <a:ext cx="2035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6"/>
            <a:endCxn id="8" idx="2"/>
          </p:cNvCxnSpPr>
          <p:nvPr/>
        </p:nvCxnSpPr>
        <p:spPr>
          <a:xfrm>
            <a:off x="4176215" y="2053990"/>
            <a:ext cx="2035788" cy="1367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6"/>
            <a:endCxn id="8" idx="2"/>
          </p:cNvCxnSpPr>
          <p:nvPr/>
        </p:nvCxnSpPr>
        <p:spPr>
          <a:xfrm>
            <a:off x="4176213" y="3421041"/>
            <a:ext cx="2035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  <a:endCxn id="7" idx="2"/>
          </p:cNvCxnSpPr>
          <p:nvPr/>
        </p:nvCxnSpPr>
        <p:spPr>
          <a:xfrm flipV="1">
            <a:off x="4176213" y="2053990"/>
            <a:ext cx="2035792" cy="1367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6"/>
            <a:endCxn id="10" idx="2"/>
          </p:cNvCxnSpPr>
          <p:nvPr/>
        </p:nvCxnSpPr>
        <p:spPr>
          <a:xfrm>
            <a:off x="6744268" y="2053990"/>
            <a:ext cx="2035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6"/>
            <a:endCxn id="11" idx="2"/>
          </p:cNvCxnSpPr>
          <p:nvPr/>
        </p:nvCxnSpPr>
        <p:spPr>
          <a:xfrm>
            <a:off x="6744268" y="2053990"/>
            <a:ext cx="2035788" cy="1367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6"/>
            <a:endCxn id="10" idx="2"/>
          </p:cNvCxnSpPr>
          <p:nvPr/>
        </p:nvCxnSpPr>
        <p:spPr>
          <a:xfrm flipV="1">
            <a:off x="6744266" y="2053990"/>
            <a:ext cx="2035792" cy="1367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6"/>
            <a:endCxn id="11" idx="2"/>
          </p:cNvCxnSpPr>
          <p:nvPr/>
        </p:nvCxnSpPr>
        <p:spPr>
          <a:xfrm>
            <a:off x="6744266" y="3421041"/>
            <a:ext cx="2035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4740137" y="1275535"/>
                <a:ext cx="3635162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137" y="1275535"/>
                <a:ext cx="3635162" cy="289182"/>
              </a:xfrm>
              <a:prstGeom prst="rect">
                <a:avLst/>
              </a:prstGeom>
              <a:blipFill rotWithShape="0">
                <a:blip r:embed="rId2"/>
                <a:stretch>
                  <a:fillRect l="-503" r="-2013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4815036" y="3842888"/>
                <a:ext cx="3635162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036" y="3842888"/>
                <a:ext cx="3635162" cy="289182"/>
              </a:xfrm>
              <a:prstGeom prst="rect">
                <a:avLst/>
              </a:prstGeom>
              <a:blipFill rotWithShape="0">
                <a:blip r:embed="rId3"/>
                <a:stretch>
                  <a:fillRect l="-503" r="-2013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3507589" y="1243114"/>
                <a:ext cx="827791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589" y="1243114"/>
                <a:ext cx="827791" cy="3815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/>
              <p:cNvSpPr/>
              <p:nvPr/>
            </p:nvSpPr>
            <p:spPr>
              <a:xfrm>
                <a:off x="3507588" y="3805554"/>
                <a:ext cx="827791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588" y="3805554"/>
                <a:ext cx="827791" cy="3815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/>
          <p:cNvCxnSpPr/>
          <p:nvPr/>
        </p:nvCxnSpPr>
        <p:spPr>
          <a:xfrm>
            <a:off x="1608162" y="2036257"/>
            <a:ext cx="203579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608162" y="2036257"/>
            <a:ext cx="2035788" cy="13670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08160" y="3403308"/>
            <a:ext cx="203579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608160" y="2036257"/>
            <a:ext cx="2035792" cy="13670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8780056" y="1275535"/>
                <a:ext cx="297632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056" y="1275535"/>
                <a:ext cx="2976328" cy="289182"/>
              </a:xfrm>
              <a:prstGeom prst="rect">
                <a:avLst/>
              </a:prstGeom>
              <a:blipFill rotWithShape="0">
                <a:blip r:embed="rId6"/>
                <a:stretch>
                  <a:fillRect l="-613" r="-2249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8876237" y="3845413"/>
                <a:ext cx="2880147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6237" y="3845413"/>
                <a:ext cx="2880147" cy="289182"/>
              </a:xfrm>
              <a:prstGeom prst="rect">
                <a:avLst/>
              </a:prstGeom>
              <a:blipFill rotWithShape="0">
                <a:blip r:embed="rId7"/>
                <a:stretch>
                  <a:fillRect l="-2114" t="-25532" r="-4651" b="-46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/>
              <p:cNvSpPr/>
              <p:nvPr/>
            </p:nvSpPr>
            <p:spPr>
              <a:xfrm>
                <a:off x="4775658" y="1618399"/>
                <a:ext cx="1006942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−2,1,1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658" y="1618399"/>
                <a:ext cx="1006942" cy="38151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/>
              <p:cNvSpPr/>
              <p:nvPr/>
            </p:nvSpPr>
            <p:spPr>
              <a:xfrm>
                <a:off x="4802391" y="3403308"/>
                <a:ext cx="1006942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−2,2,2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391" y="3403308"/>
                <a:ext cx="1006942" cy="38151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/>
              <p:cNvSpPr/>
              <p:nvPr/>
            </p:nvSpPr>
            <p:spPr>
              <a:xfrm>
                <a:off x="4489641" y="2147511"/>
                <a:ext cx="1006942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−2,1,2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641" y="2147511"/>
                <a:ext cx="1006942" cy="38151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/>
              <p:cNvSpPr/>
              <p:nvPr/>
            </p:nvSpPr>
            <p:spPr>
              <a:xfrm>
                <a:off x="4489641" y="2780009"/>
                <a:ext cx="1006942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−2,2,1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641" y="2780009"/>
                <a:ext cx="1006942" cy="38151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/>
              <p:cNvSpPr/>
              <p:nvPr/>
            </p:nvSpPr>
            <p:spPr>
              <a:xfrm>
                <a:off x="7341624" y="1632243"/>
                <a:ext cx="1006942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624" y="1632243"/>
                <a:ext cx="1006942" cy="38151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/>
              <p:cNvSpPr/>
              <p:nvPr/>
            </p:nvSpPr>
            <p:spPr>
              <a:xfrm>
                <a:off x="7368357" y="3417152"/>
                <a:ext cx="1006942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−1,2,2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357" y="3417152"/>
                <a:ext cx="1006942" cy="38151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/>
              <p:cNvSpPr/>
              <p:nvPr/>
            </p:nvSpPr>
            <p:spPr>
              <a:xfrm>
                <a:off x="7055607" y="2161355"/>
                <a:ext cx="1006942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−1,1,2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607" y="2161355"/>
                <a:ext cx="1006942" cy="38151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/>
              <p:cNvSpPr/>
              <p:nvPr/>
            </p:nvSpPr>
            <p:spPr>
              <a:xfrm>
                <a:off x="7055607" y="2793853"/>
                <a:ext cx="1006942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−1,2,1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607" y="2793853"/>
                <a:ext cx="1006942" cy="38151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/>
          <p:cNvSpPr/>
          <p:nvPr/>
        </p:nvSpPr>
        <p:spPr>
          <a:xfrm>
            <a:off x="1075899" y="1787858"/>
            <a:ext cx="532263" cy="532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075895" y="3154909"/>
            <a:ext cx="532263" cy="532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928130" y="1243114"/>
                <a:ext cx="827791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0" y="1243114"/>
                <a:ext cx="827791" cy="38151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/>
              <p:cNvSpPr/>
              <p:nvPr/>
            </p:nvSpPr>
            <p:spPr>
              <a:xfrm>
                <a:off x="1075895" y="3805554"/>
                <a:ext cx="827791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95" y="3805554"/>
                <a:ext cx="827791" cy="38151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/>
              <p:cNvSpPr/>
              <p:nvPr/>
            </p:nvSpPr>
            <p:spPr>
              <a:xfrm>
                <a:off x="2075791" y="1565881"/>
                <a:ext cx="1006942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−2,1,1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791" y="1565881"/>
                <a:ext cx="1006942" cy="38151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2102524" y="3350790"/>
                <a:ext cx="1006942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−2,2,2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524" y="3350790"/>
                <a:ext cx="1006942" cy="381515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/>
              <p:cNvSpPr/>
              <p:nvPr/>
            </p:nvSpPr>
            <p:spPr>
              <a:xfrm>
                <a:off x="1789774" y="2094993"/>
                <a:ext cx="1006942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−2,1,2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774" y="2094993"/>
                <a:ext cx="1006942" cy="381515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/>
              <p:cNvSpPr/>
              <p:nvPr/>
            </p:nvSpPr>
            <p:spPr>
              <a:xfrm>
                <a:off x="1789774" y="2727491"/>
                <a:ext cx="1006942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−2,2,1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774" y="2727491"/>
                <a:ext cx="1006942" cy="381515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18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 Mao</dc:creator>
  <cp:lastModifiedBy>Lei Mao</cp:lastModifiedBy>
  <cp:revision>7</cp:revision>
  <dcterms:created xsi:type="dcterms:W3CDTF">2017-05-16T12:15:57Z</dcterms:created>
  <dcterms:modified xsi:type="dcterms:W3CDTF">2017-05-17T04:44:05Z</dcterms:modified>
</cp:coreProperties>
</file>