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92" r:id="rId3"/>
    <p:sldId id="259" r:id="rId4"/>
    <p:sldId id="293" r:id="rId5"/>
    <p:sldId id="260" r:id="rId6"/>
    <p:sldId id="290" r:id="rId7"/>
    <p:sldId id="310" r:id="rId8"/>
    <p:sldId id="294" r:id="rId9"/>
    <p:sldId id="295" r:id="rId10"/>
    <p:sldId id="312" r:id="rId11"/>
    <p:sldId id="308" r:id="rId12"/>
    <p:sldId id="286" r:id="rId13"/>
    <p:sldId id="288" r:id="rId14"/>
    <p:sldId id="314" r:id="rId15"/>
    <p:sldId id="315" r:id="rId16"/>
    <p:sldId id="316" r:id="rId17"/>
    <p:sldId id="261" r:id="rId18"/>
    <p:sldId id="296" r:id="rId19"/>
    <p:sldId id="262" r:id="rId20"/>
    <p:sldId id="309" r:id="rId21"/>
    <p:sldId id="282" r:id="rId22"/>
    <p:sldId id="297" r:id="rId23"/>
    <p:sldId id="275" r:id="rId24"/>
    <p:sldId id="299" r:id="rId25"/>
    <p:sldId id="300" r:id="rId26"/>
    <p:sldId id="301" r:id="rId27"/>
    <p:sldId id="302" r:id="rId28"/>
    <p:sldId id="279" r:id="rId29"/>
    <p:sldId id="303" r:id="rId30"/>
    <p:sldId id="304" r:id="rId31"/>
    <p:sldId id="285" r:id="rId32"/>
    <p:sldId id="265" r:id="rId33"/>
    <p:sldId id="305" r:id="rId34"/>
    <p:sldId id="273" r:id="rId35"/>
    <p:sldId id="307" r:id="rId36"/>
    <p:sldId id="306" r:id="rId37"/>
    <p:sldId id="268" r:id="rId38"/>
    <p:sldId id="269" r:id="rId39"/>
    <p:sldId id="271" r:id="rId40"/>
    <p:sldId id="274" r:id="rId41"/>
    <p:sldId id="277" r:id="rId42"/>
    <p:sldId id="320" r:id="rId43"/>
    <p:sldId id="317" r:id="rId44"/>
    <p:sldId id="318" r:id="rId45"/>
    <p:sldId id="319" r:id="rId46"/>
    <p:sldId id="270" r:id="rId4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7" autoAdjust="0"/>
    <p:restoredTop sz="80123" autoAdjust="0"/>
  </p:normalViewPr>
  <p:slideViewPr>
    <p:cSldViewPr snapToGrid="0" snapToObjects="1">
      <p:cViewPr varScale="1">
        <p:scale>
          <a:sx n="55" d="100"/>
          <a:sy n="55" d="100"/>
        </p:scale>
        <p:origin x="10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son" userId="3de50c05e26c1012" providerId="LiveId" clId="{55E6F3C8-B9B4-49B4-B1BD-C099E7E2FB71}"/>
    <pc:docChg chg="undo redo custSel addSld delSld modSld sldOrd">
      <pc:chgData name="John Eson" userId="3de50c05e26c1012" providerId="LiveId" clId="{55E6F3C8-B9B4-49B4-B1BD-C099E7E2FB71}" dt="2018-10-11T02:59:19.274" v="5510" actId="20577"/>
      <pc:docMkLst>
        <pc:docMk/>
      </pc:docMkLst>
      <pc:sldChg chg="modSp ord">
        <pc:chgData name="John Eson" userId="3de50c05e26c1012" providerId="LiveId" clId="{55E6F3C8-B9B4-49B4-B1BD-C099E7E2FB71}" dt="2018-10-09T13:12:56.213" v="1180"/>
        <pc:sldMkLst>
          <pc:docMk/>
          <pc:sldMk cId="1663850371" sldId="259"/>
        </pc:sldMkLst>
        <pc:spChg chg="mod">
          <ac:chgData name="John Eson" userId="3de50c05e26c1012" providerId="LiveId" clId="{55E6F3C8-B9B4-49B4-B1BD-C099E7E2FB71}" dt="2018-10-09T13:11:44.368" v="1129" actId="20577"/>
          <ac:spMkLst>
            <pc:docMk/>
            <pc:sldMk cId="1663850371" sldId="259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3:12:53.231" v="1177" actId="20577"/>
          <ac:spMkLst>
            <pc:docMk/>
            <pc:sldMk cId="1663850371" sldId="259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10T02:23:05.257" v="5409" actId="20577"/>
        <pc:sldMkLst>
          <pc:docMk/>
          <pc:sldMk cId="770181590" sldId="261"/>
        </pc:sldMkLst>
        <pc:spChg chg="mod">
          <ac:chgData name="John Eson" userId="3de50c05e26c1012" providerId="LiveId" clId="{55E6F3C8-B9B4-49B4-B1BD-C099E7E2FB71}" dt="2018-10-09T16:00:45.067" v="2853"/>
          <ac:spMkLst>
            <pc:docMk/>
            <pc:sldMk cId="770181590" sldId="261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10T02:23:05.257" v="5409" actId="20577"/>
          <ac:spMkLst>
            <pc:docMk/>
            <pc:sldMk cId="770181590" sldId="261"/>
            <ac:spMk id="3" creationId="{00000000-0000-0000-0000-000000000000}"/>
          </ac:spMkLst>
        </pc:spChg>
      </pc:sldChg>
      <pc:sldChg chg="modSp modNotesTx">
        <pc:chgData name="John Eson" userId="3de50c05e26c1012" providerId="LiveId" clId="{55E6F3C8-B9B4-49B4-B1BD-C099E7E2FB71}" dt="2018-10-10T07:30:15.355" v="5412" actId="20577"/>
        <pc:sldMkLst>
          <pc:docMk/>
          <pc:sldMk cId="2570793072" sldId="265"/>
        </pc:sldMkLst>
        <pc:spChg chg="mod">
          <ac:chgData name="John Eson" userId="3de50c05e26c1012" providerId="LiveId" clId="{55E6F3C8-B9B4-49B4-B1BD-C099E7E2FB71}" dt="2018-10-09T16:19:10.297" v="3220" actId="20577"/>
          <ac:spMkLst>
            <pc:docMk/>
            <pc:sldMk cId="2570793072" sldId="265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1:53:16.520" v="955" actId="20577"/>
        <pc:sldMkLst>
          <pc:docMk/>
          <pc:sldMk cId="55771886" sldId="268"/>
        </pc:sldMkLst>
        <pc:spChg chg="mod">
          <ac:chgData name="John Eson" userId="3de50c05e26c1012" providerId="LiveId" clId="{55E6F3C8-B9B4-49B4-B1BD-C099E7E2FB71}" dt="2018-10-09T11:53:16.520" v="955" actId="20577"/>
          <ac:spMkLst>
            <pc:docMk/>
            <pc:sldMk cId="55771886" sldId="268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11T02:58:50.518" v="5467" actId="20577"/>
        <pc:sldMkLst>
          <pc:docMk/>
          <pc:sldMk cId="4063641400" sldId="269"/>
        </pc:sldMkLst>
        <pc:spChg chg="mod">
          <ac:chgData name="John Eson" userId="3de50c05e26c1012" providerId="LiveId" clId="{55E6F3C8-B9B4-49B4-B1BD-C099E7E2FB71}" dt="2018-10-11T02:58:50.518" v="5467" actId="20577"/>
          <ac:spMkLst>
            <pc:docMk/>
            <pc:sldMk cId="4063641400" sldId="269"/>
            <ac:spMk id="3" creationId="{00000000-0000-0000-0000-000000000000}"/>
          </ac:spMkLst>
        </pc:spChg>
        <pc:picChg chg="mod">
          <ac:chgData name="John Eson" userId="3de50c05e26c1012" providerId="LiveId" clId="{55E6F3C8-B9B4-49B4-B1BD-C099E7E2FB71}" dt="2018-10-09T11:46:23.077" v="689" actId="1076"/>
          <ac:picMkLst>
            <pc:docMk/>
            <pc:sldMk cId="4063641400" sldId="269"/>
            <ac:picMk id="4" creationId="{00000000-0000-0000-0000-000000000000}"/>
          </ac:picMkLst>
        </pc:picChg>
      </pc:sldChg>
      <pc:sldChg chg="add del">
        <pc:chgData name="John Eson" userId="3de50c05e26c1012" providerId="LiveId" clId="{55E6F3C8-B9B4-49B4-B1BD-C099E7E2FB71}" dt="2018-10-09T08:52:55.785" v="133" actId="2696"/>
        <pc:sldMkLst>
          <pc:docMk/>
          <pc:sldMk cId="3865529098" sldId="270"/>
        </pc:sldMkLst>
      </pc:sldChg>
      <pc:sldChg chg="modSp">
        <pc:chgData name="John Eson" userId="3de50c05e26c1012" providerId="LiveId" clId="{55E6F3C8-B9B4-49B4-B1BD-C099E7E2FB71}" dt="2018-10-09T08:45:32.996" v="82" actId="20577"/>
        <pc:sldMkLst>
          <pc:docMk/>
          <pc:sldMk cId="3676477307" sldId="271"/>
        </pc:sldMkLst>
        <pc:spChg chg="mod">
          <ac:chgData name="John Eson" userId="3de50c05e26c1012" providerId="LiveId" clId="{55E6F3C8-B9B4-49B4-B1BD-C099E7E2FB71}" dt="2018-10-09T08:45:32.996" v="82" actId="20577"/>
          <ac:spMkLst>
            <pc:docMk/>
            <pc:sldMk cId="3676477307" sldId="271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1:42:52.185" v="604" actId="20577"/>
        <pc:sldMkLst>
          <pc:docMk/>
          <pc:sldMk cId="584845409" sldId="273"/>
        </pc:sldMkLst>
        <pc:spChg chg="mod">
          <ac:chgData name="John Eson" userId="3de50c05e26c1012" providerId="LiveId" clId="{55E6F3C8-B9B4-49B4-B1BD-C099E7E2FB71}" dt="2018-10-09T08:57:46.112" v="165" actId="20577"/>
          <ac:spMkLst>
            <pc:docMk/>
            <pc:sldMk cId="584845409" sldId="273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1:42:52.185" v="604" actId="20577"/>
          <ac:spMkLst>
            <pc:docMk/>
            <pc:sldMk cId="584845409" sldId="273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11T02:59:19.274" v="5510" actId="20577"/>
        <pc:sldMkLst>
          <pc:docMk/>
          <pc:sldMk cId="1161562849" sldId="274"/>
        </pc:sldMkLst>
        <pc:spChg chg="mod">
          <ac:chgData name="John Eson" userId="3de50c05e26c1012" providerId="LiveId" clId="{55E6F3C8-B9B4-49B4-B1BD-C099E7E2FB71}" dt="2018-10-11T02:59:19.274" v="5510" actId="20577"/>
          <ac:spMkLst>
            <pc:docMk/>
            <pc:sldMk cId="1161562849" sldId="274"/>
            <ac:spMk id="3" creationId="{00000000-0000-0000-0000-000000000000}"/>
          </ac:spMkLst>
        </pc:spChg>
      </pc:sldChg>
      <pc:sldChg chg="modSp modNotesTx">
        <pc:chgData name="John Eson" userId="3de50c05e26c1012" providerId="LiveId" clId="{55E6F3C8-B9B4-49B4-B1BD-C099E7E2FB71}" dt="2018-10-10T07:30:01.406" v="5410" actId="20577"/>
        <pc:sldMkLst>
          <pc:docMk/>
          <pc:sldMk cId="3535630273" sldId="275"/>
        </pc:sldMkLst>
        <pc:spChg chg="mod">
          <ac:chgData name="John Eson" userId="3de50c05e26c1012" providerId="LiveId" clId="{55E6F3C8-B9B4-49B4-B1BD-C099E7E2FB71}" dt="2018-10-09T08:51:40.604" v="115" actId="20577"/>
          <ac:spMkLst>
            <pc:docMk/>
            <pc:sldMk cId="3535630273" sldId="275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7:17:21.964" v="3679" actId="14100"/>
          <ac:spMkLst>
            <pc:docMk/>
            <pc:sldMk cId="3535630273" sldId="275"/>
            <ac:spMk id="3" creationId="{00000000-0000-0000-0000-000000000000}"/>
          </ac:spMkLst>
        </pc:spChg>
      </pc:sldChg>
      <pc:sldChg chg="modSp add del">
        <pc:chgData name="John Eson" userId="3de50c05e26c1012" providerId="LiveId" clId="{55E6F3C8-B9B4-49B4-B1BD-C099E7E2FB71}" dt="2018-10-09T11:54:47.763" v="958" actId="20577"/>
        <pc:sldMkLst>
          <pc:docMk/>
          <pc:sldMk cId="2386189649" sldId="277"/>
        </pc:sldMkLst>
        <pc:spChg chg="mod">
          <ac:chgData name="John Eson" userId="3de50c05e26c1012" providerId="LiveId" clId="{55E6F3C8-B9B4-49B4-B1BD-C099E7E2FB71}" dt="2018-10-09T11:54:47.763" v="958" actId="20577"/>
          <ac:spMkLst>
            <pc:docMk/>
            <pc:sldMk cId="2386189649" sldId="277"/>
            <ac:spMk id="3" creationId="{00000000-0000-0000-0000-000000000000}"/>
          </ac:spMkLst>
        </pc:spChg>
      </pc:sldChg>
      <pc:sldChg chg="modSp ord">
        <pc:chgData name="John Eson" userId="3de50c05e26c1012" providerId="LiveId" clId="{55E6F3C8-B9B4-49B4-B1BD-C099E7E2FB71}" dt="2018-10-09T17:13:20.118" v="3627"/>
        <pc:sldMkLst>
          <pc:docMk/>
          <pc:sldMk cId="2522051675" sldId="279"/>
        </pc:sldMkLst>
        <pc:spChg chg="mod">
          <ac:chgData name="John Eson" userId="3de50c05e26c1012" providerId="LiveId" clId="{55E6F3C8-B9B4-49B4-B1BD-C099E7E2FB71}" dt="2018-10-09T08:51:45.143" v="116" actId="20577"/>
          <ac:spMkLst>
            <pc:docMk/>
            <pc:sldMk cId="2522051675" sldId="279"/>
            <ac:spMk id="2" creationId="{00000000-0000-0000-0000-000000000000}"/>
          </ac:spMkLst>
        </pc:spChg>
      </pc:sldChg>
      <pc:sldChg chg="modSp ord">
        <pc:chgData name="John Eson" userId="3de50c05e26c1012" providerId="LiveId" clId="{55E6F3C8-B9B4-49B4-B1BD-C099E7E2FB71}" dt="2018-10-09T16:36:49.914" v="3250"/>
        <pc:sldMkLst>
          <pc:docMk/>
          <pc:sldMk cId="2110664310" sldId="282"/>
        </pc:sldMkLst>
        <pc:spChg chg="mod">
          <ac:chgData name="John Eson" userId="3de50c05e26c1012" providerId="LiveId" clId="{55E6F3C8-B9B4-49B4-B1BD-C099E7E2FB71}" dt="2018-10-09T08:52:03.214" v="117" actId="20577"/>
          <ac:spMkLst>
            <pc:docMk/>
            <pc:sldMk cId="2110664310" sldId="282"/>
            <ac:spMk id="2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6:15:52.718" v="3122" actId="15"/>
        <pc:sldMkLst>
          <pc:docMk/>
          <pc:sldMk cId="1538483169" sldId="285"/>
        </pc:sldMkLst>
        <pc:spChg chg="mod">
          <ac:chgData name="John Eson" userId="3de50c05e26c1012" providerId="LiveId" clId="{55E6F3C8-B9B4-49B4-B1BD-C099E7E2FB71}" dt="2018-10-09T16:15:52.718" v="3122" actId="15"/>
          <ac:spMkLst>
            <pc:docMk/>
            <pc:sldMk cId="1538483169" sldId="285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5:33:38.187" v="2372" actId="27636"/>
        <pc:sldMkLst>
          <pc:docMk/>
          <pc:sldMk cId="3403485382" sldId="286"/>
        </pc:sldMkLst>
        <pc:spChg chg="mod">
          <ac:chgData name="John Eson" userId="3de50c05e26c1012" providerId="LiveId" clId="{55E6F3C8-B9B4-49B4-B1BD-C099E7E2FB71}" dt="2018-10-09T15:12:21.208" v="2135"/>
          <ac:spMkLst>
            <pc:docMk/>
            <pc:sldMk cId="3403485382" sldId="286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5:33:38.187" v="2372" actId="27636"/>
          <ac:spMkLst>
            <pc:docMk/>
            <pc:sldMk cId="3403485382" sldId="286"/>
            <ac:spMk id="3" creationId="{00000000-0000-0000-0000-000000000000}"/>
          </ac:spMkLst>
        </pc:spChg>
        <pc:picChg chg="mod">
          <ac:chgData name="John Eson" userId="3de50c05e26c1012" providerId="LiveId" clId="{55E6F3C8-B9B4-49B4-B1BD-C099E7E2FB71}" dt="2018-10-09T15:20:24.552" v="2256" actId="1076"/>
          <ac:picMkLst>
            <pc:docMk/>
            <pc:sldMk cId="3403485382" sldId="286"/>
            <ac:picMk id="5" creationId="{00000000-0000-0000-0000-000000000000}"/>
          </ac:picMkLst>
        </pc:picChg>
      </pc:sldChg>
      <pc:sldChg chg="modSp">
        <pc:chgData name="John Eson" userId="3de50c05e26c1012" providerId="LiveId" clId="{55E6F3C8-B9B4-49B4-B1BD-C099E7E2FB71}" dt="2018-10-09T12:38:53.805" v="981" actId="14100"/>
        <pc:sldMkLst>
          <pc:docMk/>
          <pc:sldMk cId="3309129521" sldId="288"/>
        </pc:sldMkLst>
        <pc:spChg chg="mod">
          <ac:chgData name="John Eson" userId="3de50c05e26c1012" providerId="LiveId" clId="{55E6F3C8-B9B4-49B4-B1BD-C099E7E2FB71}" dt="2018-10-09T12:38:53.805" v="981" actId="14100"/>
          <ac:spMkLst>
            <pc:docMk/>
            <pc:sldMk cId="3309129521" sldId="288"/>
            <ac:spMk id="41" creationId="{00000000-0000-0000-0000-000000000000}"/>
          </ac:spMkLst>
        </pc:spChg>
      </pc:sldChg>
      <pc:sldChg chg="addSp delSp modSp modAnim">
        <pc:chgData name="John Eson" userId="3de50c05e26c1012" providerId="LiveId" clId="{55E6F3C8-B9B4-49B4-B1BD-C099E7E2FB71}" dt="2018-10-09T13:39:47.965" v="1388" actId="1076"/>
        <pc:sldMkLst>
          <pc:docMk/>
          <pc:sldMk cId="1159040649" sldId="290"/>
        </pc:sldMkLst>
        <pc:spChg chg="mod">
          <ac:chgData name="John Eson" userId="3de50c05e26c1012" providerId="LiveId" clId="{55E6F3C8-B9B4-49B4-B1BD-C099E7E2FB71}" dt="2018-10-09T13:38:13.430" v="1379" actId="20577"/>
          <ac:spMkLst>
            <pc:docMk/>
            <pc:sldMk cId="1159040649" sldId="290"/>
            <ac:spMk id="2" creationId="{00000000-0000-0000-0000-000000000000}"/>
          </ac:spMkLst>
        </pc:spChg>
        <pc:spChg chg="del mod">
          <ac:chgData name="John Eson" userId="3de50c05e26c1012" providerId="LiveId" clId="{55E6F3C8-B9B4-49B4-B1BD-C099E7E2FB71}" dt="2018-10-09T13:35:26.041" v="1320" actId="478"/>
          <ac:spMkLst>
            <pc:docMk/>
            <pc:sldMk cId="1159040649" sldId="290"/>
            <ac:spMk id="3" creationId="{00000000-0000-0000-0000-000000000000}"/>
          </ac:spMkLst>
        </pc:spChg>
        <pc:spChg chg="add del mod">
          <ac:chgData name="John Eson" userId="3de50c05e26c1012" providerId="LiveId" clId="{55E6F3C8-B9B4-49B4-B1BD-C099E7E2FB71}" dt="2018-10-09T13:35:28.570" v="1321" actId="478"/>
          <ac:spMkLst>
            <pc:docMk/>
            <pc:sldMk cId="1159040649" sldId="290"/>
            <ac:spMk id="5" creationId="{1BA3487E-6293-47C1-8590-BBD654E2BFAA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6" creationId="{8D41F043-4CB1-4D8E-A082-B3C976D489E2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7" creationId="{164A31AD-47BF-40B0-89F6-68A5F703A255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8" creationId="{C6C5B966-9420-45CF-AFE6-E7D439892D73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10" creationId="{7285894E-D47E-4D1C-B13C-B432BD86720F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3" creationId="{77AC6F71-C897-493B-91DC-9E469786EC47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4" creationId="{9002DFE1-8618-4B56-9503-92E10B39F713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5" creationId="{E1AC3485-F8A6-41AD-8610-550F79C12312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6" creationId="{07629DEF-3EA3-45FB-95CD-75D238124DDB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7" creationId="{76E29371-FE82-4F84-A0FF-0785DCA1512B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8" creationId="{A3C0048F-0173-4F8B-AAB7-BF9CC13CD7C7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29" creationId="{5A87BACD-DAFC-460A-8DB1-A61E4764BB35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37" creationId="{54E515FC-D1CC-4D0B-9B76-2713552DF828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1" creationId="{ADF22CB4-8F1A-4505-A025-C9A8CB89AEE3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3" creationId="{D600D6D7-7ACE-47BA-9DFC-6864827BAC37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4" creationId="{6922BC0B-E588-4D49-B5AB-25472ADB005B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5" creationId="{6668CCE1-C666-4BAE-80D5-61FFE1DA84C6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6" creationId="{F9C81A8D-E8B5-4580-8285-A0C03659770F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7" creationId="{6F1EA95C-8BF5-493A-AD0A-593A20BD3A0B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8" creationId="{3192B8BE-C4E6-42DC-BC66-884CA4E89B85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49" creationId="{BE13BBA9-93EB-424A-9949-AC40867C62A2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50" creationId="{84664438-AA53-459F-8BC8-A06511AFC608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77" creationId="{BA84C060-4DA7-445C-9AB5-A3CA4017F82E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92" creationId="{F6C6A77A-69D2-4172-A0EA-3CBAA04011F5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125" creationId="{552D970C-B0FB-4657-B5D0-FDA25C44065A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126" creationId="{A1781D1F-E2BC-4FA3-BDF2-1E9EEDF269BE}"/>
          </ac:spMkLst>
        </pc:spChg>
        <pc:spChg chg="add del">
          <ac:chgData name="John Eson" userId="3de50c05e26c1012" providerId="LiveId" clId="{55E6F3C8-B9B4-49B4-B1BD-C099E7E2FB71}" dt="2018-10-09T13:36:25.519" v="1354"/>
          <ac:spMkLst>
            <pc:docMk/>
            <pc:sldMk cId="1159040649" sldId="290"/>
            <ac:spMk id="127" creationId="{1F63B4F2-4F3F-43F0-BC0E-BDEA1A3A0003}"/>
          </ac:spMkLst>
        </pc:s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1" creationId="{722AF818-424C-4A93-95F2-65E01717B2B1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30" creationId="{EC19527A-2429-4884-9829-B6590A387025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38" creationId="{E8DED307-0E53-4043-AA38-5CD6687E29C4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51" creationId="{A7B68088-9954-4C47-810E-C610FF9D46FF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58" creationId="{347C49A2-E0FE-4700-B232-664281D0F350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63" creationId="{A24601C8-2E95-4B7B-8558-88809189128F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66" creationId="{2F9D2337-6701-4E1D-B637-C1CA07F0F77B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72" creationId="{D8798B73-77A7-4CA9-B77F-46B29282646F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78" creationId="{1ECB7572-05C6-428B-A44B-47D57444E71A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93" creationId="{C3907F0B-1D26-43B5-B8D6-84A723ED7086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02" creationId="{84A54135-62FD-4CBD-A9C5-5B5DA2305B54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09" creationId="{2AE43AC7-C77A-4C3E-9140-A1663221310C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16" creationId="{C510C0B8-C2A5-4E34-9FF2-EDE65B84F1F3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28" creationId="{2D388C52-35A5-4BCE-ACCC-6DEEFE1258DB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31" creationId="{15AC0E4A-7C3F-41A1-9331-BEF95045A849}"/>
          </ac:grpSpMkLst>
        </pc:grpChg>
        <pc:grpChg chg="add del">
          <ac:chgData name="John Eson" userId="3de50c05e26c1012" providerId="LiveId" clId="{55E6F3C8-B9B4-49B4-B1BD-C099E7E2FB71}" dt="2018-10-09T13:36:25.519" v="1354"/>
          <ac:grpSpMkLst>
            <pc:docMk/>
            <pc:sldMk cId="1159040649" sldId="290"/>
            <ac:grpSpMk id="138" creationId="{2D4B3E8A-DA70-4B34-A9EA-27BB9F6654E7}"/>
          </ac:grpSpMkLst>
        </pc:grpChg>
        <pc:graphicFrameChg chg="add del">
          <ac:chgData name="John Eson" userId="3de50c05e26c1012" providerId="LiveId" clId="{55E6F3C8-B9B4-49B4-B1BD-C099E7E2FB71}" dt="2018-10-09T13:36:25.519" v="1354"/>
          <ac:graphicFrameMkLst>
            <pc:docMk/>
            <pc:sldMk cId="1159040649" sldId="290"/>
            <ac:graphicFrameMk id="9" creationId="{A4229D27-FEE5-4FD2-911A-1EE667FE55E4}"/>
          </ac:graphicFrameMkLst>
        </pc:graphicFrameChg>
        <pc:graphicFrameChg chg="add del">
          <ac:chgData name="John Eson" userId="3de50c05e26c1012" providerId="LiveId" clId="{55E6F3C8-B9B4-49B4-B1BD-C099E7E2FB71}" dt="2018-10-09T13:36:25.519" v="1354"/>
          <ac:graphicFrameMkLst>
            <pc:docMk/>
            <pc:sldMk cId="1159040649" sldId="290"/>
            <ac:graphicFrameMk id="42" creationId="{8F8EBCA6-1871-4D2C-A2EC-BF074B9947D8}"/>
          </ac:graphicFrameMkLst>
        </pc:graphicFrameChg>
        <pc:picChg chg="add del mod">
          <ac:chgData name="John Eson" userId="3de50c05e26c1012" providerId="LiveId" clId="{55E6F3C8-B9B4-49B4-B1BD-C099E7E2FB71}" dt="2018-10-09T13:39:11.749" v="1380" actId="478"/>
          <ac:picMkLst>
            <pc:docMk/>
            <pc:sldMk cId="1159040649" sldId="290"/>
            <ac:picMk id="141" creationId="{A358B4A7-78FC-44B7-B59C-CE1AAFAC63F0}"/>
          </ac:picMkLst>
        </pc:picChg>
        <pc:picChg chg="add del mod">
          <ac:chgData name="John Eson" userId="3de50c05e26c1012" providerId="LiveId" clId="{55E6F3C8-B9B4-49B4-B1BD-C099E7E2FB71}" dt="2018-10-09T13:39:36.690" v="1384" actId="478"/>
          <ac:picMkLst>
            <pc:docMk/>
            <pc:sldMk cId="1159040649" sldId="290"/>
            <ac:picMk id="142" creationId="{6EDA0895-B8D9-4A72-AD61-C829CFD10C45}"/>
          </ac:picMkLst>
        </pc:picChg>
        <pc:picChg chg="add mod">
          <ac:chgData name="John Eson" userId="3de50c05e26c1012" providerId="LiveId" clId="{55E6F3C8-B9B4-49B4-B1BD-C099E7E2FB71}" dt="2018-10-09T13:39:47.965" v="1388" actId="1076"/>
          <ac:picMkLst>
            <pc:docMk/>
            <pc:sldMk cId="1159040649" sldId="290"/>
            <ac:picMk id="143" creationId="{697CB1A0-565E-4FCD-A24B-3D461ED71222}"/>
          </ac:picMkLst>
        </pc:picChg>
      </pc:sldChg>
      <pc:sldChg chg="modSp del modAnim">
        <pc:chgData name="John Eson" userId="3de50c05e26c1012" providerId="LiveId" clId="{55E6F3C8-B9B4-49B4-B1BD-C099E7E2FB71}" dt="2018-10-10T01:41:20.461" v="5401" actId="2696"/>
        <pc:sldMkLst>
          <pc:docMk/>
          <pc:sldMk cId="3470635522" sldId="291"/>
        </pc:sldMkLst>
        <pc:spChg chg="mod">
          <ac:chgData name="John Eson" userId="3de50c05e26c1012" providerId="LiveId" clId="{55E6F3C8-B9B4-49B4-B1BD-C099E7E2FB71}" dt="2018-10-09T17:03:05.453" v="3339"/>
          <ac:spMkLst>
            <pc:docMk/>
            <pc:sldMk cId="3470635522" sldId="291"/>
            <ac:spMk id="5" creationId="{00000000-0000-0000-0000-000000000000}"/>
          </ac:spMkLst>
        </pc:spChg>
      </pc:sldChg>
      <pc:sldChg chg="modSp modAnim">
        <pc:chgData name="John Eson" userId="3de50c05e26c1012" providerId="LiveId" clId="{55E6F3C8-B9B4-49B4-B1BD-C099E7E2FB71}" dt="2018-10-09T13:12:56.784" v="1181" actId="20577"/>
        <pc:sldMkLst>
          <pc:docMk/>
          <pc:sldMk cId="479082849" sldId="292"/>
        </pc:sldMkLst>
        <pc:spChg chg="mod">
          <ac:chgData name="John Eson" userId="3de50c05e26c1012" providerId="LiveId" clId="{55E6F3C8-B9B4-49B4-B1BD-C099E7E2FB71}" dt="2018-10-09T13:12:02.271" v="1131" actId="20577"/>
          <ac:spMkLst>
            <pc:docMk/>
            <pc:sldMk cId="479082849" sldId="292"/>
            <ac:spMk id="3" creationId="{00000000-0000-0000-0000-000000000000}"/>
          </ac:spMkLst>
        </pc:spChg>
      </pc:sldChg>
      <pc:sldChg chg="addSp modSp">
        <pc:chgData name="John Eson" userId="3de50c05e26c1012" providerId="LiveId" clId="{55E6F3C8-B9B4-49B4-B1BD-C099E7E2FB71}" dt="2018-10-09T14:17:49.565" v="1405" actId="1076"/>
        <pc:sldMkLst>
          <pc:docMk/>
          <pc:sldMk cId="3207764353" sldId="294"/>
        </pc:sldMkLst>
        <pc:spChg chg="mod">
          <ac:chgData name="John Eson" userId="3de50c05e26c1012" providerId="LiveId" clId="{55E6F3C8-B9B4-49B4-B1BD-C099E7E2FB71}" dt="2018-10-09T14:02:52.217" v="1399" actId="20577"/>
          <ac:spMkLst>
            <pc:docMk/>
            <pc:sldMk cId="3207764353" sldId="294"/>
            <ac:spMk id="3" creationId="{00000000-0000-0000-0000-000000000000}"/>
          </ac:spMkLst>
        </pc:spChg>
        <pc:picChg chg="add mod">
          <ac:chgData name="John Eson" userId="3de50c05e26c1012" providerId="LiveId" clId="{55E6F3C8-B9B4-49B4-B1BD-C099E7E2FB71}" dt="2018-10-09T14:17:49.565" v="1405" actId="1076"/>
          <ac:picMkLst>
            <pc:docMk/>
            <pc:sldMk cId="3207764353" sldId="294"/>
            <ac:picMk id="4" creationId="{734B444F-0BFF-4A45-BD73-D61D5CD7F4CF}"/>
          </ac:picMkLst>
        </pc:picChg>
      </pc:sldChg>
      <pc:sldChg chg="addSp delSp modSp">
        <pc:chgData name="John Eson" userId="3de50c05e26c1012" providerId="LiveId" clId="{55E6F3C8-B9B4-49B4-B1BD-C099E7E2FB71}" dt="2018-10-09T14:49:37.879" v="2099" actId="20577"/>
        <pc:sldMkLst>
          <pc:docMk/>
          <pc:sldMk cId="1966103458" sldId="295"/>
        </pc:sldMkLst>
        <pc:spChg chg="mod">
          <ac:chgData name="John Eson" userId="3de50c05e26c1012" providerId="LiveId" clId="{55E6F3C8-B9B4-49B4-B1BD-C099E7E2FB71}" dt="2018-10-09T14:49:37.879" v="2099" actId="20577"/>
          <ac:spMkLst>
            <pc:docMk/>
            <pc:sldMk cId="1966103458" sldId="295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4:43:26.525" v="1952" actId="20577"/>
          <ac:spMkLst>
            <pc:docMk/>
            <pc:sldMk cId="1966103458" sldId="295"/>
            <ac:spMk id="3" creationId="{00000000-0000-0000-0000-000000000000}"/>
          </ac:spMkLst>
        </pc:spChg>
        <pc:picChg chg="add mod">
          <ac:chgData name="John Eson" userId="3de50c05e26c1012" providerId="LiveId" clId="{55E6F3C8-B9B4-49B4-B1BD-C099E7E2FB71}" dt="2018-10-09T14:40:55.763" v="1872" actId="1076"/>
          <ac:picMkLst>
            <pc:docMk/>
            <pc:sldMk cId="1966103458" sldId="295"/>
            <ac:picMk id="4" creationId="{477A5BE3-0C4A-43B5-80F0-F040A5F55FF4}"/>
          </ac:picMkLst>
        </pc:picChg>
        <pc:picChg chg="add del mod">
          <ac:chgData name="John Eson" userId="3de50c05e26c1012" providerId="LiveId" clId="{55E6F3C8-B9B4-49B4-B1BD-C099E7E2FB71}" dt="2018-10-09T14:40:48.469" v="1868" actId="478"/>
          <ac:picMkLst>
            <pc:docMk/>
            <pc:sldMk cId="1966103458" sldId="295"/>
            <ac:picMk id="1026" creationId="{6AACAA21-ECAF-4C7B-BF5D-DBA318B5F9B8}"/>
          </ac:picMkLst>
        </pc:picChg>
      </pc:sldChg>
      <pc:sldChg chg="addSp delSp modSp modAnim">
        <pc:chgData name="John Eson" userId="3de50c05e26c1012" providerId="LiveId" clId="{55E6F3C8-B9B4-49B4-B1BD-C099E7E2FB71}" dt="2018-10-09T16:06:27.599" v="2931" actId="1035"/>
        <pc:sldMkLst>
          <pc:docMk/>
          <pc:sldMk cId="232160008" sldId="296"/>
        </pc:sldMkLst>
        <pc:spChg chg="mod">
          <ac:chgData name="John Eson" userId="3de50c05e26c1012" providerId="LiveId" clId="{55E6F3C8-B9B4-49B4-B1BD-C099E7E2FB71}" dt="2018-10-09T16:02:13.873" v="2893" actId="20577"/>
          <ac:spMkLst>
            <pc:docMk/>
            <pc:sldMk cId="232160008" sldId="296"/>
            <ac:spMk id="2" creationId="{00000000-0000-0000-0000-000000000000}"/>
          </ac:spMkLst>
        </pc:spChg>
        <pc:spChg chg="add del">
          <ac:chgData name="John Eson" userId="3de50c05e26c1012" providerId="LiveId" clId="{55E6F3C8-B9B4-49B4-B1BD-C099E7E2FB71}" dt="2018-10-09T16:02:38.176" v="2900"/>
          <ac:spMkLst>
            <pc:docMk/>
            <pc:sldMk cId="232160008" sldId="296"/>
            <ac:spMk id="3" creationId="{7843CCEC-017F-468D-8C42-760EFEB5CA93}"/>
          </ac:spMkLst>
        </pc:spChg>
        <pc:spChg chg="add del mod">
          <ac:chgData name="John Eson" userId="3de50c05e26c1012" providerId="LiveId" clId="{55E6F3C8-B9B4-49B4-B1BD-C099E7E2FB71}" dt="2018-10-09T16:06:15.684" v="2920" actId="478"/>
          <ac:spMkLst>
            <pc:docMk/>
            <pc:sldMk cId="232160008" sldId="296"/>
            <ac:spMk id="6" creationId="{890FA7A4-A2BD-44FD-AA20-3C0A78A02D0D}"/>
          </ac:spMkLst>
        </pc:spChg>
        <pc:picChg chg="mod">
          <ac:chgData name="John Eson" userId="3de50c05e26c1012" providerId="LiveId" clId="{55E6F3C8-B9B4-49B4-B1BD-C099E7E2FB71}" dt="2018-10-09T16:06:27.599" v="2931" actId="1035"/>
          <ac:picMkLst>
            <pc:docMk/>
            <pc:sldMk cId="232160008" sldId="296"/>
            <ac:picMk id="4" creationId="{00000000-0000-0000-0000-000000000000}"/>
          </ac:picMkLst>
        </pc:picChg>
        <pc:picChg chg="add del">
          <ac:chgData name="John Eson" userId="3de50c05e26c1012" providerId="LiveId" clId="{55E6F3C8-B9B4-49B4-B1BD-C099E7E2FB71}" dt="2018-10-09T16:02:32.591" v="2898"/>
          <ac:picMkLst>
            <pc:docMk/>
            <pc:sldMk cId="232160008" sldId="296"/>
            <ac:picMk id="5" creationId="{EBDD2B18-2C38-4370-AAA1-2F00BC3B4D61}"/>
          </ac:picMkLst>
        </pc:picChg>
      </pc:sldChg>
      <pc:sldChg chg="modSp ord modAnim">
        <pc:chgData name="John Eson" userId="3de50c05e26c1012" providerId="LiveId" clId="{55E6F3C8-B9B4-49B4-B1BD-C099E7E2FB71}" dt="2018-10-09T17:05:04.492" v="3387" actId="20577"/>
        <pc:sldMkLst>
          <pc:docMk/>
          <pc:sldMk cId="1446913364" sldId="297"/>
        </pc:sldMkLst>
        <pc:spChg chg="mod">
          <ac:chgData name="John Eson" userId="3de50c05e26c1012" providerId="LiveId" clId="{55E6F3C8-B9B4-49B4-B1BD-C099E7E2FB71}" dt="2018-10-09T08:52:18.701" v="118" actId="20577"/>
          <ac:spMkLst>
            <pc:docMk/>
            <pc:sldMk cId="1446913364" sldId="297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7:05:04.492" v="3387" actId="20577"/>
          <ac:spMkLst>
            <pc:docMk/>
            <pc:sldMk cId="1446913364" sldId="297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7:28:09.224" v="3811"/>
        <pc:sldMkLst>
          <pc:docMk/>
          <pc:sldMk cId="893941337" sldId="300"/>
        </pc:sldMkLst>
        <pc:spChg chg="mod">
          <ac:chgData name="John Eson" userId="3de50c05e26c1012" providerId="LiveId" clId="{55E6F3C8-B9B4-49B4-B1BD-C099E7E2FB71}" dt="2018-10-09T17:28:09.224" v="3811"/>
          <ac:spMkLst>
            <pc:docMk/>
            <pc:sldMk cId="893941337" sldId="300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7:12:43.615" v="3621" actId="27636"/>
        <pc:sldMkLst>
          <pc:docMk/>
          <pc:sldMk cId="805845572" sldId="301"/>
        </pc:sldMkLst>
        <pc:spChg chg="mod">
          <ac:chgData name="John Eson" userId="3de50c05e26c1012" providerId="LiveId" clId="{55E6F3C8-B9B4-49B4-B1BD-C099E7E2FB71}" dt="2018-10-09T17:12:43.615" v="3621" actId="27636"/>
          <ac:spMkLst>
            <pc:docMk/>
            <pc:sldMk cId="805845572" sldId="301"/>
            <ac:spMk id="3" creationId="{00000000-0000-0000-0000-000000000000}"/>
          </ac:spMkLst>
        </pc:spChg>
      </pc:sldChg>
      <pc:sldChg chg="modSp modNotesTx">
        <pc:chgData name="John Eson" userId="3de50c05e26c1012" providerId="LiveId" clId="{55E6F3C8-B9B4-49B4-B1BD-C099E7E2FB71}" dt="2018-10-10T07:30:05.814" v="5411" actId="20577"/>
        <pc:sldMkLst>
          <pc:docMk/>
          <pc:sldMk cId="2621516744" sldId="302"/>
        </pc:sldMkLst>
        <pc:spChg chg="mod">
          <ac:chgData name="John Eson" userId="3de50c05e26c1012" providerId="LiveId" clId="{55E6F3C8-B9B4-49B4-B1BD-C099E7E2FB71}" dt="2018-10-10T00:57:54.546" v="4417" actId="20577"/>
          <ac:spMkLst>
            <pc:docMk/>
            <pc:sldMk cId="2621516744" sldId="302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10T01:23:39.293" v="5026" actId="27636"/>
        <pc:sldMkLst>
          <pc:docMk/>
          <pc:sldMk cId="1661051742" sldId="304"/>
        </pc:sldMkLst>
        <pc:spChg chg="mod">
          <ac:chgData name="John Eson" userId="3de50c05e26c1012" providerId="LiveId" clId="{55E6F3C8-B9B4-49B4-B1BD-C099E7E2FB71}" dt="2018-10-10T01:23:39.293" v="5026" actId="27636"/>
          <ac:spMkLst>
            <pc:docMk/>
            <pc:sldMk cId="1661051742" sldId="304"/>
            <ac:spMk id="3" creationId="{00000000-0000-0000-0000-000000000000}"/>
          </ac:spMkLst>
        </pc:spChg>
      </pc:sldChg>
      <pc:sldChg chg="modSp modNotesTx">
        <pc:chgData name="John Eson" userId="3de50c05e26c1012" providerId="LiveId" clId="{55E6F3C8-B9B4-49B4-B1BD-C099E7E2FB71}" dt="2018-10-09T17:00:52.410" v="3313" actId="20577"/>
        <pc:sldMkLst>
          <pc:docMk/>
          <pc:sldMk cId="2212408238" sldId="305"/>
        </pc:sldMkLst>
        <pc:spChg chg="mod">
          <ac:chgData name="John Eson" userId="3de50c05e26c1012" providerId="LiveId" clId="{55E6F3C8-B9B4-49B4-B1BD-C099E7E2FB71}" dt="2018-10-09T08:57:40.052" v="157" actId="20577"/>
          <ac:spMkLst>
            <pc:docMk/>
            <pc:sldMk cId="2212408238" sldId="305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7:00:52.410" v="3313" actId="20577"/>
          <ac:spMkLst>
            <pc:docMk/>
            <pc:sldMk cId="2212408238" sldId="305"/>
            <ac:spMk id="3" creationId="{00000000-0000-0000-0000-000000000000}"/>
          </ac:spMkLst>
        </pc:spChg>
      </pc:sldChg>
      <pc:sldChg chg="modSp">
        <pc:chgData name="John Eson" userId="3de50c05e26c1012" providerId="LiveId" clId="{55E6F3C8-B9B4-49B4-B1BD-C099E7E2FB71}" dt="2018-10-09T11:40:07.003" v="578" actId="20577"/>
        <pc:sldMkLst>
          <pc:docMk/>
          <pc:sldMk cId="2787326936" sldId="306"/>
        </pc:sldMkLst>
        <pc:spChg chg="mod">
          <ac:chgData name="John Eson" userId="3de50c05e26c1012" providerId="LiveId" clId="{55E6F3C8-B9B4-49B4-B1BD-C099E7E2FB71}" dt="2018-10-09T11:30:04.918" v="441" actId="27636"/>
          <ac:spMkLst>
            <pc:docMk/>
            <pc:sldMk cId="2787326936" sldId="306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1:40:07.003" v="578" actId="20577"/>
          <ac:spMkLst>
            <pc:docMk/>
            <pc:sldMk cId="2787326936" sldId="306"/>
            <ac:spMk id="3" creationId="{00000000-0000-0000-0000-000000000000}"/>
          </ac:spMkLst>
        </pc:spChg>
      </pc:sldChg>
      <pc:sldChg chg="modSp add">
        <pc:chgData name="John Eson" userId="3de50c05e26c1012" providerId="LiveId" clId="{55E6F3C8-B9B4-49B4-B1BD-C099E7E2FB71}" dt="2018-10-09T16:42:53.426" v="3305" actId="20577"/>
        <pc:sldMkLst>
          <pc:docMk/>
          <pc:sldMk cId="143100934" sldId="307"/>
        </pc:sldMkLst>
        <pc:spChg chg="mod">
          <ac:chgData name="John Eson" userId="3de50c05e26c1012" providerId="LiveId" clId="{55E6F3C8-B9B4-49B4-B1BD-C099E7E2FB71}" dt="2018-10-09T11:29:06.338" v="417" actId="20577"/>
          <ac:spMkLst>
            <pc:docMk/>
            <pc:sldMk cId="143100934" sldId="307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6:42:53.426" v="3305" actId="20577"/>
          <ac:spMkLst>
            <pc:docMk/>
            <pc:sldMk cId="143100934" sldId="307"/>
            <ac:spMk id="3" creationId="{00000000-0000-0000-0000-000000000000}"/>
          </ac:spMkLst>
        </pc:spChg>
      </pc:sldChg>
      <pc:sldChg chg="add">
        <pc:chgData name="John Eson" userId="3de50c05e26c1012" providerId="LiveId" clId="{55E6F3C8-B9B4-49B4-B1BD-C099E7E2FB71}" dt="2018-10-09T12:26:55.625" v="961"/>
        <pc:sldMkLst>
          <pc:docMk/>
          <pc:sldMk cId="4287280057" sldId="308"/>
        </pc:sldMkLst>
      </pc:sldChg>
      <pc:sldChg chg="addSp delSp modSp add delAnim modAnim">
        <pc:chgData name="John Eson" userId="3de50c05e26c1012" providerId="LiveId" clId="{55E6F3C8-B9B4-49B4-B1BD-C099E7E2FB71}" dt="2018-10-09T16:08:47.964" v="2944" actId="1036"/>
        <pc:sldMkLst>
          <pc:docMk/>
          <pc:sldMk cId="1458438302" sldId="309"/>
        </pc:sldMkLst>
        <pc:spChg chg="mod">
          <ac:chgData name="John Eson" userId="3de50c05e26c1012" providerId="LiveId" clId="{55E6F3C8-B9B4-49B4-B1BD-C099E7E2FB71}" dt="2018-10-09T12:45:20.830" v="1017" actId="1076"/>
          <ac:spMkLst>
            <pc:docMk/>
            <pc:sldMk cId="1458438302" sldId="309"/>
            <ac:spMk id="2" creationId="{00000000-0000-0000-0000-000000000000}"/>
          </ac:spMkLst>
        </pc:spChg>
        <pc:spChg chg="add mod">
          <ac:chgData name="John Eson" userId="3de50c05e26c1012" providerId="LiveId" clId="{55E6F3C8-B9B4-49B4-B1BD-C099E7E2FB71}" dt="2018-10-09T12:46:48.314" v="1039" actId="1582"/>
          <ac:spMkLst>
            <pc:docMk/>
            <pc:sldMk cId="1458438302" sldId="309"/>
            <ac:spMk id="5" creationId="{BC2A02C9-83FD-432D-9F6F-3346EB12DDF1}"/>
          </ac:spMkLst>
        </pc:spChg>
        <pc:spChg chg="del">
          <ac:chgData name="John Eson" userId="3de50c05e26c1012" providerId="LiveId" clId="{55E6F3C8-B9B4-49B4-B1BD-C099E7E2FB71}" dt="2018-10-09T12:45:25.443" v="1018" actId="478"/>
          <ac:spMkLst>
            <pc:docMk/>
            <pc:sldMk cId="1458438302" sldId="309"/>
            <ac:spMk id="59" creationId="{00000000-0000-0000-0000-000000000000}"/>
          </ac:spMkLst>
        </pc:spChg>
        <pc:spChg chg="del">
          <ac:chgData name="John Eson" userId="3de50c05e26c1012" providerId="LiveId" clId="{55E6F3C8-B9B4-49B4-B1BD-C099E7E2FB71}" dt="2018-10-09T12:45:25.443" v="1018" actId="478"/>
          <ac:spMkLst>
            <pc:docMk/>
            <pc:sldMk cId="1458438302" sldId="309"/>
            <ac:spMk id="60" creationId="{00000000-0000-0000-0000-000000000000}"/>
          </ac:spMkLst>
        </pc:s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40" creationId="{00000000-0000-0000-0000-000000000000}"/>
          </ac:grpSpMkLst>
        </pc:gr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43" creationId="{00000000-0000-0000-0000-000000000000}"/>
          </ac:grpSpMkLst>
        </pc:gr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48" creationId="{00000000-0000-0000-0000-000000000000}"/>
          </ac:grpSpMkLst>
        </pc:gr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51" creationId="{00000000-0000-0000-0000-000000000000}"/>
          </ac:grpSpMkLst>
        </pc:gr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61" creationId="{00000000-0000-0000-0000-000000000000}"/>
          </ac:grpSpMkLst>
        </pc:gr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67" creationId="{00000000-0000-0000-0000-000000000000}"/>
          </ac:grpSpMkLst>
        </pc:grpChg>
        <pc:grpChg chg="del">
          <ac:chgData name="John Eson" userId="3de50c05e26c1012" providerId="LiveId" clId="{55E6F3C8-B9B4-49B4-B1BD-C099E7E2FB71}" dt="2018-10-09T12:45:25.443" v="1018" actId="478"/>
          <ac:grpSpMkLst>
            <pc:docMk/>
            <pc:sldMk cId="1458438302" sldId="309"/>
            <ac:grpSpMk id="73" creationId="{00000000-0000-0000-0000-000000000000}"/>
          </ac:grpSpMkLst>
        </pc:grpChg>
        <pc:picChg chg="add mod">
          <ac:chgData name="John Eson" userId="3de50c05e26c1012" providerId="LiveId" clId="{55E6F3C8-B9B4-49B4-B1BD-C099E7E2FB71}" dt="2018-10-09T12:46:25.508" v="1034" actId="1076"/>
          <ac:picMkLst>
            <pc:docMk/>
            <pc:sldMk cId="1458438302" sldId="309"/>
            <ac:picMk id="3" creationId="{6CB2D4E4-0D33-4857-88FC-F6CB77FF8AFB}"/>
          </ac:picMkLst>
        </pc:picChg>
        <pc:picChg chg="add mod">
          <ac:chgData name="John Eson" userId="3de50c05e26c1012" providerId="LiveId" clId="{55E6F3C8-B9B4-49B4-B1BD-C099E7E2FB71}" dt="2018-10-09T12:46:18.247" v="1033" actId="1076"/>
          <ac:picMkLst>
            <pc:docMk/>
            <pc:sldMk cId="1458438302" sldId="309"/>
            <ac:picMk id="4" creationId="{AA651DAD-42C3-4097-9A60-E2937475D396}"/>
          </ac:picMkLst>
        </pc:picChg>
        <pc:cxnChg chg="add mod">
          <ac:chgData name="John Eson" userId="3de50c05e26c1012" providerId="LiveId" clId="{55E6F3C8-B9B4-49B4-B1BD-C099E7E2FB71}" dt="2018-10-09T16:08:47.964" v="2944" actId="1036"/>
          <ac:cxnSpMkLst>
            <pc:docMk/>
            <pc:sldMk cId="1458438302" sldId="309"/>
            <ac:cxnSpMk id="76" creationId="{CDED5156-7495-433D-909A-4B1C4DD8AC45}"/>
          </ac:cxnSpMkLst>
        </pc:cxnChg>
      </pc:sldChg>
      <pc:sldChg chg="modSp add">
        <pc:chgData name="John Eson" userId="3de50c05e26c1012" providerId="LiveId" clId="{55E6F3C8-B9B4-49B4-B1BD-C099E7E2FB71}" dt="2018-10-09T17:36:44.631" v="3889" actId="14"/>
        <pc:sldMkLst>
          <pc:docMk/>
          <pc:sldMk cId="3935625037" sldId="310"/>
        </pc:sldMkLst>
        <pc:spChg chg="mod">
          <ac:chgData name="John Eson" userId="3de50c05e26c1012" providerId="LiveId" clId="{55E6F3C8-B9B4-49B4-B1BD-C099E7E2FB71}" dt="2018-10-09T17:36:44.631" v="3889" actId="14"/>
          <ac:spMkLst>
            <pc:docMk/>
            <pc:sldMk cId="3935625037" sldId="310"/>
            <ac:spMk id="3" creationId="{00000000-0000-0000-0000-000000000000}"/>
          </ac:spMkLst>
        </pc:spChg>
      </pc:sldChg>
      <pc:sldChg chg="addSp delSp modSp add">
        <pc:chgData name="John Eson" userId="3de50c05e26c1012" providerId="LiveId" clId="{55E6F3C8-B9B4-49B4-B1BD-C099E7E2FB71}" dt="2018-10-09T14:49:45.011" v="2101" actId="20577"/>
        <pc:sldMkLst>
          <pc:docMk/>
          <pc:sldMk cId="144674704" sldId="312"/>
        </pc:sldMkLst>
        <pc:spChg chg="mod">
          <ac:chgData name="John Eson" userId="3de50c05e26c1012" providerId="LiveId" clId="{55E6F3C8-B9B4-49B4-B1BD-C099E7E2FB71}" dt="2018-10-09T14:49:45.011" v="2101" actId="20577"/>
          <ac:spMkLst>
            <pc:docMk/>
            <pc:sldMk cId="144674704" sldId="312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09T14:48:42.369" v="2088" actId="403"/>
          <ac:spMkLst>
            <pc:docMk/>
            <pc:sldMk cId="144674704" sldId="312"/>
            <ac:spMk id="3" creationId="{00000000-0000-0000-0000-000000000000}"/>
          </ac:spMkLst>
        </pc:spChg>
        <pc:spChg chg="add del mod">
          <ac:chgData name="John Eson" userId="3de50c05e26c1012" providerId="LiveId" clId="{55E6F3C8-B9B4-49B4-B1BD-C099E7E2FB71}" dt="2018-10-09T14:47:08.995" v="2058" actId="478"/>
          <ac:spMkLst>
            <pc:docMk/>
            <pc:sldMk cId="144674704" sldId="312"/>
            <ac:spMk id="5" creationId="{1AA2938C-F81F-42CB-A65F-67741FFD7D8B}"/>
          </ac:spMkLst>
        </pc:spChg>
        <pc:picChg chg="add mod">
          <ac:chgData name="John Eson" userId="3de50c05e26c1012" providerId="LiveId" clId="{55E6F3C8-B9B4-49B4-B1BD-C099E7E2FB71}" dt="2018-10-09T14:40:58.380" v="1873" actId="1076"/>
          <ac:picMkLst>
            <pc:docMk/>
            <pc:sldMk cId="144674704" sldId="312"/>
            <ac:picMk id="4" creationId="{5FB88CF8-7FD7-4D4B-BF7E-318CB5634EEA}"/>
          </ac:picMkLst>
        </pc:picChg>
        <pc:picChg chg="del">
          <ac:chgData name="John Eson" userId="3de50c05e26c1012" providerId="LiveId" clId="{55E6F3C8-B9B4-49B4-B1BD-C099E7E2FB71}" dt="2018-10-09T14:40:20.660" v="1863" actId="478"/>
          <ac:picMkLst>
            <pc:docMk/>
            <pc:sldMk cId="144674704" sldId="312"/>
            <ac:picMk id="1026" creationId="{6AACAA21-ECAF-4C7B-BF5D-DBA318B5F9B8}"/>
          </ac:picMkLst>
        </pc:picChg>
      </pc:sldChg>
      <pc:sldChg chg="addSp delSp modSp add ord">
        <pc:chgData name="John Eson" userId="3de50c05e26c1012" providerId="LiveId" clId="{55E6F3C8-B9B4-49B4-B1BD-C099E7E2FB71}" dt="2018-10-09T15:44:04.735" v="2533" actId="1076"/>
        <pc:sldMkLst>
          <pc:docMk/>
          <pc:sldMk cId="1787119812" sldId="314"/>
        </pc:sldMkLst>
        <pc:spChg chg="mod">
          <ac:chgData name="John Eson" userId="3de50c05e26c1012" providerId="LiveId" clId="{55E6F3C8-B9B4-49B4-B1BD-C099E7E2FB71}" dt="2018-10-09T15:03:32.830" v="2133" actId="20577"/>
          <ac:spMkLst>
            <pc:docMk/>
            <pc:sldMk cId="1787119812" sldId="314"/>
            <ac:spMk id="2" creationId="{00000000-0000-0000-0000-000000000000}"/>
          </ac:spMkLst>
        </pc:spChg>
        <pc:spChg chg="del">
          <ac:chgData name="John Eson" userId="3de50c05e26c1012" providerId="LiveId" clId="{55E6F3C8-B9B4-49B4-B1BD-C099E7E2FB71}" dt="2018-10-09T15:39:52.454" v="2373" actId="478"/>
          <ac:spMkLst>
            <pc:docMk/>
            <pc:sldMk cId="1787119812" sldId="314"/>
            <ac:spMk id="3" creationId="{00000000-0000-0000-0000-000000000000}"/>
          </ac:spMkLst>
        </pc:spChg>
        <pc:spChg chg="add mod">
          <ac:chgData name="John Eson" userId="3de50c05e26c1012" providerId="LiveId" clId="{55E6F3C8-B9B4-49B4-B1BD-C099E7E2FB71}" dt="2018-10-09T15:43:55.359" v="2531" actId="20577"/>
          <ac:spMkLst>
            <pc:docMk/>
            <pc:sldMk cId="1787119812" sldId="314"/>
            <ac:spMk id="4" creationId="{82AB6CB7-BC50-4AA6-A049-2D025B92420C}"/>
          </ac:spMkLst>
        </pc:spChg>
        <pc:spChg chg="add mod">
          <ac:chgData name="John Eson" userId="3de50c05e26c1012" providerId="LiveId" clId="{55E6F3C8-B9B4-49B4-B1BD-C099E7E2FB71}" dt="2018-10-09T15:41:21.409" v="2413" actId="164"/>
          <ac:spMkLst>
            <pc:docMk/>
            <pc:sldMk cId="1787119812" sldId="314"/>
            <ac:spMk id="6" creationId="{7878DEBC-DE7D-42D9-8E00-052A2B22AFA5}"/>
          </ac:spMkLst>
        </pc:spChg>
        <pc:spChg chg="add mod">
          <ac:chgData name="John Eson" userId="3de50c05e26c1012" providerId="LiveId" clId="{55E6F3C8-B9B4-49B4-B1BD-C099E7E2FB71}" dt="2018-10-09T15:41:21.409" v="2413" actId="164"/>
          <ac:spMkLst>
            <pc:docMk/>
            <pc:sldMk cId="1787119812" sldId="314"/>
            <ac:spMk id="7" creationId="{86C7243E-C67C-49A3-8A2F-B0D442B2B241}"/>
          </ac:spMkLst>
        </pc:spChg>
        <pc:grpChg chg="add del mod">
          <ac:chgData name="John Eson" userId="3de50c05e26c1012" providerId="LiveId" clId="{55E6F3C8-B9B4-49B4-B1BD-C099E7E2FB71}" dt="2018-10-09T15:41:50.123" v="2415" actId="478"/>
          <ac:grpSpMkLst>
            <pc:docMk/>
            <pc:sldMk cId="1787119812" sldId="314"/>
            <ac:grpSpMk id="8" creationId="{3D0EF94D-F74A-4B2C-AD56-E523AEC7FA5F}"/>
          </ac:grpSpMkLst>
        </pc:grpChg>
        <pc:picChg chg="add mod">
          <ac:chgData name="John Eson" userId="3de50c05e26c1012" providerId="LiveId" clId="{55E6F3C8-B9B4-49B4-B1BD-C099E7E2FB71}" dt="2018-10-09T15:41:21.409" v="2413" actId="164"/>
          <ac:picMkLst>
            <pc:docMk/>
            <pc:sldMk cId="1787119812" sldId="314"/>
            <ac:picMk id="5" creationId="{C60C6EEA-3ED5-4E2E-9095-4BBD0172BFE7}"/>
          </ac:picMkLst>
        </pc:picChg>
        <pc:picChg chg="add mod">
          <ac:chgData name="John Eson" userId="3de50c05e26c1012" providerId="LiveId" clId="{55E6F3C8-B9B4-49B4-B1BD-C099E7E2FB71}" dt="2018-10-09T15:44:04.735" v="2533" actId="1076"/>
          <ac:picMkLst>
            <pc:docMk/>
            <pc:sldMk cId="1787119812" sldId="314"/>
            <ac:picMk id="9" creationId="{A30CA401-6CF8-46D5-B499-1E15D9F51B81}"/>
          </ac:picMkLst>
        </pc:picChg>
      </pc:sldChg>
      <pc:sldChg chg="addSp modSp add">
        <pc:chgData name="John Eson" userId="3de50c05e26c1012" providerId="LiveId" clId="{55E6F3C8-B9B4-49B4-B1BD-C099E7E2FB71}" dt="2018-10-09T15:48:53.146" v="2732" actId="1076"/>
        <pc:sldMkLst>
          <pc:docMk/>
          <pc:sldMk cId="260168708" sldId="315"/>
        </pc:sldMkLst>
        <pc:spChg chg="mod">
          <ac:chgData name="John Eson" userId="3de50c05e26c1012" providerId="LiveId" clId="{55E6F3C8-B9B4-49B4-B1BD-C099E7E2FB71}" dt="2018-10-09T15:48:38.461" v="2724" actId="20577"/>
          <ac:spMkLst>
            <pc:docMk/>
            <pc:sldMk cId="260168708" sldId="315"/>
            <ac:spMk id="4" creationId="{82AB6CB7-BC50-4AA6-A049-2D025B92420C}"/>
          </ac:spMkLst>
        </pc:spChg>
        <pc:spChg chg="mod">
          <ac:chgData name="John Eson" userId="3de50c05e26c1012" providerId="LiveId" clId="{55E6F3C8-B9B4-49B4-B1BD-C099E7E2FB71}" dt="2018-10-09T15:46:59.927" v="2584" actId="1035"/>
          <ac:spMkLst>
            <pc:docMk/>
            <pc:sldMk cId="260168708" sldId="315"/>
            <ac:spMk id="6" creationId="{7878DEBC-DE7D-42D9-8E00-052A2B22AFA5}"/>
          </ac:spMkLst>
        </pc:spChg>
        <pc:spChg chg="mod">
          <ac:chgData name="John Eson" userId="3de50c05e26c1012" providerId="LiveId" clId="{55E6F3C8-B9B4-49B4-B1BD-C099E7E2FB71}" dt="2018-10-09T15:46:56.599" v="2581" actId="1035"/>
          <ac:spMkLst>
            <pc:docMk/>
            <pc:sldMk cId="260168708" sldId="315"/>
            <ac:spMk id="7" creationId="{86C7243E-C67C-49A3-8A2F-B0D442B2B241}"/>
          </ac:spMkLst>
        </pc:spChg>
        <pc:grpChg chg="mod">
          <ac:chgData name="John Eson" userId="3de50c05e26c1012" providerId="LiveId" clId="{55E6F3C8-B9B4-49B4-B1BD-C099E7E2FB71}" dt="2018-10-09T15:48:53.146" v="2732" actId="1076"/>
          <ac:grpSpMkLst>
            <pc:docMk/>
            <pc:sldMk cId="260168708" sldId="315"/>
            <ac:grpSpMk id="8" creationId="{3D0EF94D-F74A-4B2C-AD56-E523AEC7FA5F}"/>
          </ac:grpSpMkLst>
        </pc:grpChg>
        <pc:picChg chg="add mod">
          <ac:chgData name="John Eson" userId="3de50c05e26c1012" providerId="LiveId" clId="{55E6F3C8-B9B4-49B4-B1BD-C099E7E2FB71}" dt="2018-10-09T15:48:51.876" v="2731" actId="1076"/>
          <ac:picMkLst>
            <pc:docMk/>
            <pc:sldMk cId="260168708" sldId="315"/>
            <ac:picMk id="9" creationId="{CDFD8AD3-0231-4AD1-9067-FC0895FE3345}"/>
          </ac:picMkLst>
        </pc:picChg>
      </pc:sldChg>
      <pc:sldChg chg="addSp delSp modSp add">
        <pc:chgData name="John Eson" userId="3de50c05e26c1012" providerId="LiveId" clId="{55E6F3C8-B9B4-49B4-B1BD-C099E7E2FB71}" dt="2018-10-09T15:51:18.809" v="2814" actId="1035"/>
        <pc:sldMkLst>
          <pc:docMk/>
          <pc:sldMk cId="2993888450" sldId="316"/>
        </pc:sldMkLst>
        <pc:spChg chg="mod">
          <ac:chgData name="John Eson" userId="3de50c05e26c1012" providerId="LiveId" clId="{55E6F3C8-B9B4-49B4-B1BD-C099E7E2FB71}" dt="2018-10-09T15:50:52.496" v="2808" actId="20577"/>
          <ac:spMkLst>
            <pc:docMk/>
            <pc:sldMk cId="2993888450" sldId="316"/>
            <ac:spMk id="4" creationId="{82AB6CB7-BC50-4AA6-A049-2D025B92420C}"/>
          </ac:spMkLst>
        </pc:spChg>
        <pc:grpChg chg="mod">
          <ac:chgData name="John Eson" userId="3de50c05e26c1012" providerId="LiveId" clId="{55E6F3C8-B9B4-49B4-B1BD-C099E7E2FB71}" dt="2018-10-09T15:49:47.226" v="2761" actId="164"/>
          <ac:grpSpMkLst>
            <pc:docMk/>
            <pc:sldMk cId="2993888450" sldId="316"/>
            <ac:grpSpMk id="8" creationId="{3D0EF94D-F74A-4B2C-AD56-E523AEC7FA5F}"/>
          </ac:grpSpMkLst>
        </pc:grpChg>
        <pc:grpChg chg="add mod">
          <ac:chgData name="John Eson" userId="3de50c05e26c1012" providerId="LiveId" clId="{55E6F3C8-B9B4-49B4-B1BD-C099E7E2FB71}" dt="2018-10-09T15:49:47.226" v="2761" actId="164"/>
          <ac:grpSpMkLst>
            <pc:docMk/>
            <pc:sldMk cId="2993888450" sldId="316"/>
            <ac:grpSpMk id="10" creationId="{61CA5B2D-9996-4C6A-8968-830F5B31ACA9}"/>
          </ac:grpSpMkLst>
        </pc:grpChg>
        <pc:picChg chg="add mod">
          <ac:chgData name="John Eson" userId="3de50c05e26c1012" providerId="LiveId" clId="{55E6F3C8-B9B4-49B4-B1BD-C099E7E2FB71}" dt="2018-10-09T15:51:18.809" v="2814" actId="1035"/>
          <ac:picMkLst>
            <pc:docMk/>
            <pc:sldMk cId="2993888450" sldId="316"/>
            <ac:picMk id="3" creationId="{F58D53E6-E8CD-451C-BB58-DD5D4A26E71C}"/>
          </ac:picMkLst>
        </pc:picChg>
        <pc:picChg chg="del">
          <ac:chgData name="John Eson" userId="3de50c05e26c1012" providerId="LiveId" clId="{55E6F3C8-B9B4-49B4-B1BD-C099E7E2FB71}" dt="2018-10-09T15:49:15.327" v="2749" actId="478"/>
          <ac:picMkLst>
            <pc:docMk/>
            <pc:sldMk cId="2993888450" sldId="316"/>
            <ac:picMk id="5" creationId="{C60C6EEA-3ED5-4E2E-9095-4BBD0172BFE7}"/>
          </ac:picMkLst>
        </pc:picChg>
      </pc:sldChg>
      <pc:sldChg chg="addSp delSp modSp add">
        <pc:chgData name="John Eson" userId="3de50c05e26c1012" providerId="LiveId" clId="{55E6F3C8-B9B4-49B4-B1BD-C099E7E2FB71}" dt="2018-10-10T01:32:28.526" v="5068"/>
        <pc:sldMkLst>
          <pc:docMk/>
          <pc:sldMk cId="1495056252" sldId="317"/>
        </pc:sldMkLst>
        <pc:spChg chg="mod">
          <ac:chgData name="John Eson" userId="3de50c05e26c1012" providerId="LiveId" clId="{55E6F3C8-B9B4-49B4-B1BD-C099E7E2FB71}" dt="2018-10-10T01:29:42" v="5036" actId="20577"/>
          <ac:spMkLst>
            <pc:docMk/>
            <pc:sldMk cId="1495056252" sldId="317"/>
            <ac:spMk id="2" creationId="{00000000-0000-0000-0000-000000000000}"/>
          </ac:spMkLst>
        </pc:spChg>
        <pc:spChg chg="del">
          <ac:chgData name="John Eson" userId="3de50c05e26c1012" providerId="LiveId" clId="{55E6F3C8-B9B4-49B4-B1BD-C099E7E2FB71}" dt="2018-10-09T16:19:48.161" v="3244" actId="478"/>
          <ac:spMkLst>
            <pc:docMk/>
            <pc:sldMk cId="1495056252" sldId="317"/>
            <ac:spMk id="3" creationId="{00000000-0000-0000-0000-000000000000}"/>
          </ac:spMkLst>
        </pc:spChg>
        <pc:spChg chg="add del mod">
          <ac:chgData name="John Eson" userId="3de50c05e26c1012" providerId="LiveId" clId="{55E6F3C8-B9B4-49B4-B1BD-C099E7E2FB71}" dt="2018-10-09T16:36:27.414" v="3249" actId="478"/>
          <ac:spMkLst>
            <pc:docMk/>
            <pc:sldMk cId="1495056252" sldId="317"/>
            <ac:spMk id="5" creationId="{469F539B-DB01-4402-9304-85E7066083A4}"/>
          </ac:spMkLst>
        </pc:spChg>
        <pc:spChg chg="add del mod">
          <ac:chgData name="John Eson" userId="3de50c05e26c1012" providerId="LiveId" clId="{55E6F3C8-B9B4-49B4-B1BD-C099E7E2FB71}" dt="2018-10-10T01:32:28.247" v="5067" actId="478"/>
          <ac:spMkLst>
            <pc:docMk/>
            <pc:sldMk cId="1495056252" sldId="317"/>
            <ac:spMk id="6" creationId="{32C8F626-1C03-4327-B0E1-53624F11C25B}"/>
          </ac:spMkLst>
        </pc:spChg>
        <pc:spChg chg="add">
          <ac:chgData name="John Eson" userId="3de50c05e26c1012" providerId="LiveId" clId="{55E6F3C8-B9B4-49B4-B1BD-C099E7E2FB71}" dt="2018-10-10T01:32:28.526" v="5068"/>
          <ac:spMkLst>
            <pc:docMk/>
            <pc:sldMk cId="1495056252" sldId="317"/>
            <ac:spMk id="8" creationId="{97A6D67C-90E8-4197-A0D6-D715203157AC}"/>
          </ac:spMkLst>
        </pc:spChg>
        <pc:picChg chg="add mod">
          <ac:chgData name="John Eson" userId="3de50c05e26c1012" providerId="LiveId" clId="{55E6F3C8-B9B4-49B4-B1BD-C099E7E2FB71}" dt="2018-10-10T01:29:32.401" v="5028" actId="1076"/>
          <ac:picMkLst>
            <pc:docMk/>
            <pc:sldMk cId="1495056252" sldId="317"/>
            <ac:picMk id="3074" creationId="{F2542270-394B-4740-92C2-E791ECF97A98}"/>
          </ac:picMkLst>
        </pc:picChg>
      </pc:sldChg>
      <pc:sldChg chg="addSp delSp modSp add">
        <pc:chgData name="John Eson" userId="3de50c05e26c1012" providerId="LiveId" clId="{55E6F3C8-B9B4-49B4-B1BD-C099E7E2FB71}" dt="2018-10-10T01:32:42.726" v="5071" actId="20577"/>
        <pc:sldMkLst>
          <pc:docMk/>
          <pc:sldMk cId="950769731" sldId="318"/>
        </pc:sldMkLst>
        <pc:spChg chg="mod">
          <ac:chgData name="John Eson" userId="3de50c05e26c1012" providerId="LiveId" clId="{55E6F3C8-B9B4-49B4-B1BD-C099E7E2FB71}" dt="2018-10-10T01:29:47.820" v="5043" actId="20577"/>
          <ac:spMkLst>
            <pc:docMk/>
            <pc:sldMk cId="950769731" sldId="318"/>
            <ac:spMk id="2" creationId="{00000000-0000-0000-0000-000000000000}"/>
          </ac:spMkLst>
        </pc:spChg>
        <pc:spChg chg="add mod">
          <ac:chgData name="John Eson" userId="3de50c05e26c1012" providerId="LiveId" clId="{55E6F3C8-B9B4-49B4-B1BD-C099E7E2FB71}" dt="2018-10-10T01:32:42.726" v="5071" actId="20577"/>
          <ac:spMkLst>
            <pc:docMk/>
            <pc:sldMk cId="950769731" sldId="318"/>
            <ac:spMk id="5" creationId="{81EAF271-B0BD-43C5-822E-ABBFA6744B06}"/>
          </ac:spMkLst>
        </pc:spChg>
        <pc:picChg chg="del">
          <ac:chgData name="John Eson" userId="3de50c05e26c1012" providerId="LiveId" clId="{55E6F3C8-B9B4-49B4-B1BD-C099E7E2FB71}" dt="2018-10-10T01:29:49.574" v="5044" actId="478"/>
          <ac:picMkLst>
            <pc:docMk/>
            <pc:sldMk cId="950769731" sldId="318"/>
            <ac:picMk id="3074" creationId="{F2542270-394B-4740-92C2-E791ECF97A98}"/>
          </ac:picMkLst>
        </pc:picChg>
        <pc:picChg chg="add mod">
          <ac:chgData name="John Eson" userId="3de50c05e26c1012" providerId="LiveId" clId="{55E6F3C8-B9B4-49B4-B1BD-C099E7E2FB71}" dt="2018-10-10T01:31:02.287" v="5046" actId="1076"/>
          <ac:picMkLst>
            <pc:docMk/>
            <pc:sldMk cId="950769731" sldId="318"/>
            <ac:picMk id="5122" creationId="{EAD84353-71C1-49DB-9C54-68ADC526B292}"/>
          </ac:picMkLst>
        </pc:picChg>
      </pc:sldChg>
      <pc:sldChg chg="addSp delSp modSp add">
        <pc:chgData name="John Eson" userId="3de50c05e26c1012" providerId="LiveId" clId="{55E6F3C8-B9B4-49B4-B1BD-C099E7E2FB71}" dt="2018-10-10T01:32:39.479" v="5070" actId="20577"/>
        <pc:sldMkLst>
          <pc:docMk/>
          <pc:sldMk cId="3075228645" sldId="319"/>
        </pc:sldMkLst>
        <pc:spChg chg="add mod">
          <ac:chgData name="John Eson" userId="3de50c05e26c1012" providerId="LiveId" clId="{55E6F3C8-B9B4-49B4-B1BD-C099E7E2FB71}" dt="2018-10-10T01:32:39.479" v="5070" actId="20577"/>
          <ac:spMkLst>
            <pc:docMk/>
            <pc:sldMk cId="3075228645" sldId="319"/>
            <ac:spMk id="5" creationId="{212A6021-BAB9-4EC9-8FFD-57AC262A95CD}"/>
          </ac:spMkLst>
        </pc:spChg>
        <pc:picChg chg="del">
          <ac:chgData name="John Eson" userId="3de50c05e26c1012" providerId="LiveId" clId="{55E6F3C8-B9B4-49B4-B1BD-C099E7E2FB71}" dt="2018-10-10T01:31:14.084" v="5048" actId="478"/>
          <ac:picMkLst>
            <pc:docMk/>
            <pc:sldMk cId="3075228645" sldId="319"/>
            <ac:picMk id="5122" creationId="{EAD84353-71C1-49DB-9C54-68ADC526B292}"/>
          </ac:picMkLst>
        </pc:picChg>
        <pc:picChg chg="add mod">
          <ac:chgData name="John Eson" userId="3de50c05e26c1012" providerId="LiveId" clId="{55E6F3C8-B9B4-49B4-B1BD-C099E7E2FB71}" dt="2018-10-10T01:32:01.456" v="5050" actId="1076"/>
          <ac:picMkLst>
            <pc:docMk/>
            <pc:sldMk cId="3075228645" sldId="319"/>
            <ac:picMk id="6146" creationId="{981F36E9-D9CB-4415-B6BD-C7A5F3B4CD62}"/>
          </ac:picMkLst>
        </pc:picChg>
      </pc:sldChg>
      <pc:sldChg chg="modSp add">
        <pc:chgData name="John Eson" userId="3de50c05e26c1012" providerId="LiveId" clId="{55E6F3C8-B9B4-49B4-B1BD-C099E7E2FB71}" dt="2018-10-10T01:38:15.320" v="5400" actId="20577"/>
        <pc:sldMkLst>
          <pc:docMk/>
          <pc:sldMk cId="3240842066" sldId="320"/>
        </pc:sldMkLst>
        <pc:spChg chg="mod">
          <ac:chgData name="John Eson" userId="3de50c05e26c1012" providerId="LiveId" clId="{55E6F3C8-B9B4-49B4-B1BD-C099E7E2FB71}" dt="2018-10-10T01:36:49.515" v="5322" actId="20577"/>
          <ac:spMkLst>
            <pc:docMk/>
            <pc:sldMk cId="3240842066" sldId="320"/>
            <ac:spMk id="2" creationId="{00000000-0000-0000-0000-000000000000}"/>
          </ac:spMkLst>
        </pc:spChg>
        <pc:spChg chg="mod">
          <ac:chgData name="John Eson" userId="3de50c05e26c1012" providerId="LiveId" clId="{55E6F3C8-B9B4-49B4-B1BD-C099E7E2FB71}" dt="2018-10-10T01:38:15.320" v="5400" actId="20577"/>
          <ac:spMkLst>
            <pc:docMk/>
            <pc:sldMk cId="3240842066" sldId="32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88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24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8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2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1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7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Socket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in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PASV(Passive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connection</a:t>
            </a:r>
            <a:br>
              <a:rPr lang="en-US" altLang="zh-CN" sz="1800" dirty="0"/>
            </a:br>
            <a:r>
              <a:rPr lang="en-US" altLang="zh-CN" sz="1800" dirty="0"/>
              <a:t>from Server on N1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request data port N2 from OS</a:t>
            </a:r>
            <a:br>
              <a:rPr lang="en-US" altLang="zh-CN" sz="1800" dirty="0"/>
            </a:br>
            <a:r>
              <a:rPr lang="en-US" altLang="zh-CN" sz="1800" dirty="0"/>
              <a:t>and notify Client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N3 from OS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setup connection between</a:t>
            </a:r>
            <a:br>
              <a:rPr lang="en-US" altLang="zh-CN" sz="1800" dirty="0"/>
            </a:br>
            <a:r>
              <a:rPr lang="en-US" altLang="zh-CN" sz="1800" dirty="0"/>
              <a:t>local port N3 and server port N2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port N2</a:t>
            </a:r>
            <a:br>
              <a:rPr lang="en-US" altLang="zh-CN" sz="1800" dirty="0"/>
            </a:br>
            <a:r>
              <a:rPr lang="en-US" altLang="zh-CN" sz="1800" dirty="0"/>
              <a:t>and client port N3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88CF8-7FD7-4D4B-BF7E-318CB563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18" y="3086529"/>
            <a:ext cx="3212682" cy="30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 at Transport Layer.</a:t>
            </a:r>
          </a:p>
          <a:p>
            <a:pPr lvl="1"/>
            <a:r>
              <a:rPr lang="en-US" altLang="zh-CN" dirty="0"/>
              <a:t>UDP</a:t>
            </a:r>
          </a:p>
          <a:p>
            <a:pPr lvl="1"/>
            <a:r>
              <a:rPr lang="en-US" altLang="zh-CN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428728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Preview on UDP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UDP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/>
              <a:t> transfer of groups of bytes (“</a:t>
            </a:r>
            <a:r>
              <a:rPr kumimoji="1" lang="en-US" altLang="zh-CN" dirty="0">
                <a:solidFill>
                  <a:srgbClr val="FF0000"/>
                </a:solidFill>
              </a:rPr>
              <a:t>datagrams</a:t>
            </a:r>
            <a:r>
              <a:rPr kumimoji="1" lang="en-US" altLang="zh-CN" dirty="0"/>
              <a:t>”) between client and server.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Datagrams</a:t>
            </a:r>
            <a:r>
              <a:rPr kumimoji="1" lang="en-US" altLang="zh-CN" dirty="0"/>
              <a:t> == Groups of bytes</a:t>
            </a:r>
          </a:p>
          <a:p>
            <a:pPr lvl="2"/>
            <a:r>
              <a:rPr kumimoji="1" lang="en-US" altLang="zh-CN" dirty="0"/>
              <a:t>port + length + checksum</a:t>
            </a:r>
          </a:p>
          <a:p>
            <a:pPr lvl="2"/>
            <a:r>
              <a:rPr kumimoji="1" lang="en-US" altLang="zh-CN" dirty="0"/>
              <a:t>Address information: port</a:t>
            </a:r>
          </a:p>
          <a:p>
            <a:pPr lvl="2"/>
            <a:r>
              <a:rPr kumimoji="1" lang="en-US" altLang="zh-CN" dirty="0"/>
              <a:t>No ack: package loss</a:t>
            </a:r>
          </a:p>
          <a:p>
            <a:pPr lvl="2"/>
            <a:r>
              <a:rPr kumimoji="1" lang="en-US" altLang="zh-CN" dirty="0"/>
              <a:t>No sequence: out-of-order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/>
              <a:t> == unreliable</a:t>
            </a:r>
          </a:p>
          <a:p>
            <a:pPr lvl="2"/>
            <a:r>
              <a:rPr kumimoji="1" lang="en-US" altLang="zh-CN" dirty="0"/>
              <a:t>Connectionless: You have no idea whether the packet is received, unless notified by the receiver.</a:t>
            </a:r>
          </a:p>
          <a:p>
            <a:pPr lvl="1"/>
            <a:r>
              <a:rPr kumimoji="1" lang="en-US" altLang="zh-CN" dirty="0"/>
              <a:t>Lightweight and fast</a:t>
            </a:r>
          </a:p>
          <a:p>
            <a:pPr lvl="2"/>
            <a:r>
              <a:rPr kumimoji="1" lang="en-US" altLang="zh-CN" dirty="0"/>
              <a:t>Multi-media</a:t>
            </a:r>
          </a:p>
          <a:p>
            <a:pPr lvl="2"/>
            <a:r>
              <a:rPr kumimoji="1" lang="en-US" altLang="zh-CN" dirty="0"/>
              <a:t>Routing protocol</a:t>
            </a:r>
          </a:p>
          <a:p>
            <a:pPr lvl="2"/>
            <a:r>
              <a:rPr kumimoji="1" lang="en-US" altLang="zh-CN" dirty="0"/>
              <a:t>DNS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25" y="4912470"/>
            <a:ext cx="1879636" cy="10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Programming with UDP</a:t>
            </a:r>
            <a:endParaRPr kumimoji="1" lang="zh-CN" altLang="en-US" dirty="0"/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31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 </a:t>
            </a:r>
            <a:r>
              <a:rPr lang="en-US" altLang="zh-CN" sz="1800" dirty="0"/>
              <a:t>(running on </a:t>
            </a:r>
            <a:r>
              <a:rPr lang="en-US" altLang="zh-CN" sz="1800" b="1" dirty="0" err="1">
                <a:latin typeface="Courier New" charset="0"/>
              </a:rPr>
              <a:t>hostid</a:t>
            </a:r>
            <a:r>
              <a:rPr lang="en-US" altLang="zh-CN" sz="1800" dirty="0"/>
              <a:t>)</a:t>
            </a:r>
            <a:endParaRPr lang="en-US" altLang="zh-CN" dirty="0">
              <a:latin typeface="Times New Roman" charset="0"/>
            </a:endParaRPr>
          </a:p>
        </p:txBody>
      </p: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read reply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3000375" y="1314450"/>
            <a:ext cx="5527675" cy="2616200"/>
            <a:chOff x="1890" y="828"/>
            <a:chExt cx="3482" cy="1648"/>
          </a:xfrm>
        </p:grpSpPr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44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DatagramSocket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()</a:t>
                </a:r>
                <a:endParaRPr lang="en-US" altLang="zh-CN" dirty="0">
                  <a:latin typeface="Times New Roman" charset="0"/>
                </a:endParaRPr>
              </a:p>
            </p:txBody>
          </p:sp>
        </p:grp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3510" y="828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Client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3389" y="2011"/>
              <a:ext cx="1983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</a:rPr>
                <a:t>Create, address (</a:t>
              </a:r>
              <a:r>
                <a:rPr lang="en-US" altLang="zh-CN" sz="1400" b="1" dirty="0" err="1">
                  <a:latin typeface="Courier New" charset="0"/>
                </a:rPr>
                <a:t>hostid</a:t>
              </a:r>
              <a:r>
                <a:rPr lang="en-US" altLang="zh-CN" sz="1400" b="1" dirty="0">
                  <a:latin typeface="Courier New" charset="0"/>
                </a:rPr>
                <a:t>, port=x,</a:t>
              </a:r>
              <a:endParaRPr lang="en-US" altLang="zh-CN" sz="1400" dirty="0">
                <a:latin typeface="Aria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</a:rPr>
                <a:t>send datagram request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charset="0"/>
                </a:rPr>
                <a:t>using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" name="Group 19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47" name="Group 20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port=</a:t>
                </a:r>
                <a:r>
                  <a:rPr lang="en-US" altLang="zh-CN" sz="1400" b="1">
                    <a:latin typeface="Courier New" charset="0"/>
                  </a:rPr>
                  <a:t>x</a:t>
                </a:r>
                <a:r>
                  <a:rPr lang="en-US" altLang="zh-CN" sz="1400">
                    <a:latin typeface="Arial" charset="0"/>
                  </a:rPr>
                  <a:t>, for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incoming request: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serverSocket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DatagramSocket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()</a:t>
                </a:r>
                <a:endParaRPr lang="en-US" altLang="zh-CN" dirty="0">
                  <a:latin typeface="Times New Roman" charset="0"/>
                </a:endParaRPr>
              </a:p>
            </p:txBody>
          </p:sp>
        </p:grp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  <a:endParaRPr lang="en-US" altLang="zh-CN">
                <a:latin typeface="Times New Roman" charset="0"/>
              </a:endParaRPr>
            </a:p>
          </p:txBody>
        </p:sp>
      </p:grpSp>
      <p:grpSp>
        <p:nvGrpSpPr>
          <p:cNvPr id="52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specifying client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host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port number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1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Segment Structure</a:t>
            </a:r>
          </a:p>
          <a:p>
            <a:pPr lvl="1"/>
            <a:r>
              <a:rPr lang="en-US" altLang="zh-CN" dirty="0"/>
              <a:t>Seq number,</a:t>
            </a:r>
            <a:r>
              <a:rPr lang="zh-CN" altLang="en-US" dirty="0"/>
              <a:t> </a:t>
            </a:r>
            <a:r>
              <a:rPr lang="en-US" altLang="zh-CN" dirty="0"/>
              <a:t>Ack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 err="1"/>
              <a:t>Rcv</a:t>
            </a:r>
            <a:r>
              <a:rPr lang="en-US" altLang="zh-CN" dirty="0"/>
              <a:t> Window: Reliable transmission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0CA401-6CF8-46D5-B499-1E15D9F5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73" y="3165474"/>
            <a:ext cx="3589454" cy="32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setup: 3-way handshake</a:t>
            </a:r>
          </a:p>
          <a:p>
            <a:pPr lvl="1"/>
            <a:r>
              <a:rPr lang="en-US" altLang="zh-CN" dirty="0"/>
              <a:t>Client notify server with SYN indicator</a:t>
            </a:r>
          </a:p>
          <a:p>
            <a:pPr lvl="1"/>
            <a:r>
              <a:rPr lang="en-US" altLang="zh-CN" dirty="0"/>
              <a:t>Server acknowledge client with SYN/ACK indicator</a:t>
            </a:r>
          </a:p>
          <a:p>
            <a:pPr lvl="1"/>
            <a:r>
              <a:rPr lang="en-US" altLang="zh-CN" dirty="0"/>
              <a:t>Client acknowledge server with ACK indicator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0EF94D-F74A-4B2C-AD56-E523AEC7FA5F}"/>
              </a:ext>
            </a:extLst>
          </p:cNvPr>
          <p:cNvGrpSpPr/>
          <p:nvPr/>
        </p:nvGrpSpPr>
        <p:grpSpPr>
          <a:xfrm>
            <a:off x="5529519" y="3663333"/>
            <a:ext cx="2225841" cy="2920029"/>
            <a:chOff x="5010980" y="2448724"/>
            <a:chExt cx="3034848" cy="36774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C6EEA-3ED5-4E2E-9095-4BBD0172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8340" y="2765871"/>
              <a:ext cx="2127333" cy="336029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78DEBC-DE7D-42D9-8E00-052A2B22AFA5}"/>
                </a:ext>
              </a:extLst>
            </p:cNvPr>
            <p:cNvSpPr txBox="1"/>
            <p:nvPr/>
          </p:nvSpPr>
          <p:spPr>
            <a:xfrm>
              <a:off x="6940042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C7243E-C67C-49A3-8A2F-B0D442B2B241}"/>
                </a:ext>
              </a:extLst>
            </p:cNvPr>
            <p:cNvSpPr txBox="1"/>
            <p:nvPr/>
          </p:nvSpPr>
          <p:spPr>
            <a:xfrm>
              <a:off x="5010980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Client</a:t>
              </a:r>
              <a:endParaRPr lang="zh-CN" altLang="en-US" b="1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DFD8AD3-0231-4AD1-9067-FC0895FE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40" y="3661110"/>
            <a:ext cx="3218176" cy="29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termination: 4-way handshake</a:t>
            </a:r>
          </a:p>
          <a:p>
            <a:pPr lvl="1"/>
            <a:r>
              <a:rPr lang="en-US" altLang="zh-CN" sz="2000" dirty="0"/>
              <a:t>Client notify server with FIN indicator</a:t>
            </a:r>
          </a:p>
          <a:p>
            <a:pPr lvl="1"/>
            <a:r>
              <a:rPr lang="en-US" altLang="zh-CN" sz="2000" dirty="0"/>
              <a:t>Server acknowledge client with ACK indicator</a:t>
            </a:r>
          </a:p>
          <a:p>
            <a:pPr lvl="1"/>
            <a:r>
              <a:rPr lang="en-US" altLang="zh-CN" sz="2000" dirty="0"/>
              <a:t>Server notify client with FIN indicator</a:t>
            </a:r>
          </a:p>
          <a:p>
            <a:pPr lvl="1"/>
            <a:r>
              <a:rPr lang="en-US" altLang="zh-CN" sz="2000" dirty="0"/>
              <a:t>Client acknowledge server with ACK indicator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FD8AD3-0231-4AD1-9067-FC0895FE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40" y="3661110"/>
            <a:ext cx="3218176" cy="292225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1CA5B2D-9996-4C6A-8968-830F5B31ACA9}"/>
              </a:ext>
            </a:extLst>
          </p:cNvPr>
          <p:cNvGrpSpPr/>
          <p:nvPr/>
        </p:nvGrpSpPr>
        <p:grpSpPr>
          <a:xfrm>
            <a:off x="5529519" y="3663333"/>
            <a:ext cx="2225841" cy="2705552"/>
            <a:chOff x="5529519" y="3663333"/>
            <a:chExt cx="2225841" cy="27055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D0EF94D-F74A-4B2C-AD56-E523AEC7FA5F}"/>
                </a:ext>
              </a:extLst>
            </p:cNvPr>
            <p:cNvGrpSpPr/>
            <p:nvPr/>
          </p:nvGrpSpPr>
          <p:grpSpPr>
            <a:xfrm>
              <a:off x="5529519" y="3663333"/>
              <a:ext cx="2225841" cy="369332"/>
              <a:chOff x="5010980" y="2448724"/>
              <a:chExt cx="3034848" cy="46513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8DEBC-DE7D-42D9-8E00-052A2B22AFA5}"/>
                  </a:ext>
                </a:extLst>
              </p:cNvPr>
              <p:cNvSpPr txBox="1"/>
              <p:nvPr/>
            </p:nvSpPr>
            <p:spPr>
              <a:xfrm>
                <a:off x="6940042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Server</a:t>
                </a:r>
                <a:endParaRPr lang="zh-CN" altLang="en-US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C7243E-C67C-49A3-8A2F-B0D442B2B241}"/>
                  </a:ext>
                </a:extLst>
              </p:cNvPr>
              <p:cNvSpPr txBox="1"/>
              <p:nvPr/>
            </p:nvSpPr>
            <p:spPr>
              <a:xfrm>
                <a:off x="5010980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Client</a:t>
                </a:r>
                <a:endParaRPr lang="zh-CN" altLang="en-US" b="1" dirty="0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58D53E6-E8CD-451C-BB58-DD5D4A26E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8363" y="4070017"/>
              <a:ext cx="1660014" cy="2298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88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TCP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Reliable</a:t>
            </a:r>
            <a:r>
              <a:rPr kumimoji="1" lang="en-US" altLang="zh-CN" dirty="0"/>
              <a:t> transfer of </a:t>
            </a:r>
            <a:r>
              <a:rPr kumimoji="1" lang="en-US" altLang="zh-CN" dirty="0">
                <a:solidFill>
                  <a:srgbClr val="FF0000"/>
                </a:solidFill>
              </a:rPr>
              <a:t>byte-stream</a:t>
            </a:r>
            <a:r>
              <a:rPr kumimoji="1" lang="en-US" altLang="zh-CN" dirty="0"/>
              <a:t> from one process to another.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Reliable:</a:t>
            </a:r>
          </a:p>
          <a:p>
            <a:pPr lvl="2"/>
            <a:r>
              <a:rPr kumimoji="1" lang="en-US" altLang="zh-CN" dirty="0"/>
              <a:t>Ack</a:t>
            </a:r>
          </a:p>
          <a:p>
            <a:pPr lvl="2"/>
            <a:r>
              <a:rPr kumimoji="1" lang="en-US" altLang="zh-CN" dirty="0"/>
              <a:t>Connection oriented and maintenance of the connection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Byte-stream</a:t>
            </a:r>
          </a:p>
          <a:p>
            <a:pPr lvl="2"/>
            <a:r>
              <a:rPr lang="en-US" altLang="zh-CN" dirty="0"/>
              <a:t>A sequence of characters that flow into or out of a reliable process(stdin, stdout, socketin, socketout)</a:t>
            </a:r>
          </a:p>
          <a:p>
            <a:pPr lvl="2"/>
            <a:r>
              <a:rPr kumimoji="1" lang="en-US" altLang="zh-CN" dirty="0"/>
              <a:t>Seq: In order</a:t>
            </a:r>
          </a:p>
          <a:p>
            <a:pPr lvl="1"/>
            <a:r>
              <a:rPr kumimoji="1" lang="en-US" altLang="zh-CN" dirty="0"/>
              <a:t>Build a reliable “pipe” on the unreliable network.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18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Reliable “pipe” in TCP</a:t>
            </a:r>
            <a:endParaRPr lang="zh-CN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5" y="1985601"/>
            <a:ext cx="5537890" cy="387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Programming with TCP</a:t>
            </a:r>
            <a:endParaRPr kumimoji="1" lang="zh-CN" altLang="en-US" dirty="0"/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1312863" y="3217863"/>
            <a:ext cx="2117725" cy="927100"/>
            <a:chOff x="827" y="2027"/>
            <a:chExt cx="1334" cy="584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connection request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charset="0"/>
                </a:rPr>
                <a:t>connectionSocket</a:t>
              </a:r>
              <a:r>
                <a:rPr lang="en-US" altLang="zh-CN" sz="1400" dirty="0">
                  <a:solidFill>
                    <a:srgbClr val="FF0000"/>
                  </a:solidFill>
                  <a:latin typeface="Arial" charset="0"/>
                </a:rPr>
                <a:t>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charset="0"/>
                </a:rPr>
                <a:t>welcomeSocket.accept</a:t>
              </a:r>
              <a:r>
                <a:rPr lang="en-US" altLang="zh-CN" sz="1400" dirty="0">
                  <a:solidFill>
                    <a:srgbClr val="FF0000"/>
                  </a:solidFill>
                  <a:latin typeface="Arial" charset="0"/>
                </a:rPr>
                <a:t>()</a:t>
              </a:r>
              <a:endParaRPr lang="en-US" altLang="zh-CN" dirty="0">
                <a:latin typeface="Times New Roman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port=</a:t>
                </a:r>
                <a:r>
                  <a:rPr lang="en-US" altLang="zh-CN" sz="1400" b="1">
                    <a:latin typeface="Courier New" charset="0"/>
                  </a:rPr>
                  <a:t>x</a:t>
                </a:r>
                <a:r>
                  <a:rPr lang="en-US" altLang="zh-CN" sz="1400">
                    <a:latin typeface="Arial" charset="0"/>
                  </a:rPr>
                  <a:t>, for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incoming request: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welcomeSocket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 =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ServerSocket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()</a:t>
                </a:r>
                <a:endParaRPr lang="en-US" altLang="zh-CN" dirty="0">
                  <a:latin typeface="Times New Roman" charset="0"/>
                </a:endParaRPr>
              </a:p>
            </p:txBody>
          </p:sp>
        </p:grp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5091113" y="3149600"/>
            <a:ext cx="2305050" cy="909638"/>
            <a:chOff x="3333" y="1156"/>
            <a:chExt cx="1452" cy="573"/>
          </a:xfrm>
        </p:grpSpPr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connect to </a:t>
              </a:r>
              <a:r>
                <a:rPr lang="en-US" altLang="zh-CN" sz="1400" b="1">
                  <a:latin typeface="Courier New" charset="0"/>
                </a:rPr>
                <a:t>hostid</a:t>
              </a:r>
              <a:r>
                <a:rPr lang="en-US" altLang="zh-CN" sz="1400">
                  <a:latin typeface="Arial" charset="0"/>
                </a:rPr>
                <a:t>, port=</a:t>
              </a:r>
              <a:r>
                <a:rPr lang="en-US" altLang="zh-CN" sz="1400" b="1">
                  <a:latin typeface="Courier New" charset="0"/>
                </a:rPr>
                <a:t>x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zh-CN">
                <a:latin typeface="Times New Roman" charset="0"/>
              </a:endParaRPr>
            </a:p>
          </p:txBody>
        </p:sp>
      </p:grp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1276350" y="3124200"/>
            <a:ext cx="5440363" cy="3352800"/>
            <a:chOff x="804" y="1968"/>
            <a:chExt cx="3427" cy="2112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7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 </a:t>
            </a:r>
            <a:r>
              <a:rPr lang="en-US" altLang="zh-CN" sz="1800" dirty="0"/>
              <a:t>(running on </a:t>
            </a:r>
            <a:r>
              <a:rPr lang="en-US" altLang="zh-CN" sz="1800" b="1" dirty="0" err="1">
                <a:latin typeface="Courier New" charset="0"/>
              </a:rPr>
              <a:t>hostid</a:t>
            </a:r>
            <a:r>
              <a:rPr lang="en-US" altLang="zh-CN" sz="1800" dirty="0"/>
              <a:t>)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5256213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Client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61" name="Group 24"/>
          <p:cNvGrpSpPr>
            <a:grpSpLocks/>
          </p:cNvGrpSpPr>
          <p:nvPr/>
        </p:nvGrpSpPr>
        <p:grpSpPr bwMode="auto">
          <a:xfrm>
            <a:off x="2933700" y="4010025"/>
            <a:ext cx="4041775" cy="1371600"/>
            <a:chOff x="1848" y="2526"/>
            <a:chExt cx="2546" cy="864"/>
          </a:xfrm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65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30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" name="Group 36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connection setup</a:t>
              </a:r>
              <a:endParaRPr lang="en-US" altLang="zh-CN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67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400"/>
          </a:xfrm>
        </p:spPr>
        <p:txBody>
          <a:bodyPr>
            <a:normAutofit/>
          </a:bodyPr>
          <a:lstStyle/>
          <a:p>
            <a:r>
              <a:rPr lang="en-US" altLang="zh-CN" dirty="0"/>
              <a:t>Socket is an API to use internet.</a:t>
            </a:r>
          </a:p>
          <a:p>
            <a:pPr lvl="1"/>
            <a:r>
              <a:rPr lang="en-US" altLang="zh-CN" dirty="0"/>
              <a:t>API = Application Programming Interface.</a:t>
            </a:r>
          </a:p>
          <a:p>
            <a:pPr lvl="1"/>
            <a:r>
              <a:rPr lang="en-US" altLang="zh-CN" dirty="0"/>
              <a:t>Work at the Transport layer.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58887"/>
              </p:ext>
            </p:extLst>
          </p:nvPr>
        </p:nvGraphicFramePr>
        <p:xfrm>
          <a:off x="1524000" y="3401291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65746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mic Sans MS" panose="030F0702030302020204" pitchFamily="66" charset="0"/>
                        </a:rPr>
                        <a:t>Application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5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mic Sans MS" panose="030F0702030302020204" pitchFamily="66" charset="0"/>
                        </a:rPr>
                        <a:t>Socket API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mic Sans MS" panose="030F0702030302020204" pitchFamily="66" charset="0"/>
                        </a:rPr>
                        <a:t>Transport</a:t>
                      </a:r>
                      <a:r>
                        <a:rPr lang="en-US" altLang="zh-CN" baseline="0" dirty="0">
                          <a:latin typeface="Comic Sans MS" panose="030F0702030302020204" pitchFamily="66" charset="0"/>
                        </a:rPr>
                        <a:t>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5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mic Sans MS" panose="030F0702030302020204" pitchFamily="66" charset="0"/>
                        </a:rPr>
                        <a:t>Network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0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mic Sans MS" panose="030F0702030302020204" pitchFamily="66" charset="0"/>
                        </a:rPr>
                        <a:t>Link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mic Sans MS" panose="030F0702030302020204" pitchFamily="66" charset="0"/>
                        </a:rPr>
                        <a:t>Physical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1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0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Difference between UDP &amp; TCP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2D4E4-0D33-4857-88FC-F6CB77FF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914"/>
            <a:ext cx="4572000" cy="2758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651DAD-42C3-4097-9A60-E2937475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0914"/>
            <a:ext cx="4199021" cy="325214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C2A02C9-83FD-432D-9F6F-3346EB12DDF1}"/>
              </a:ext>
            </a:extLst>
          </p:cNvPr>
          <p:cNvSpPr/>
          <p:nvPr/>
        </p:nvSpPr>
        <p:spPr>
          <a:xfrm>
            <a:off x="5666874" y="2881563"/>
            <a:ext cx="2225842" cy="1094874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ED5156-7495-433D-909A-4B1C4DD8AC45}"/>
              </a:ext>
            </a:extLst>
          </p:cNvPr>
          <p:cNvCxnSpPr/>
          <p:nvPr/>
        </p:nvCxnSpPr>
        <p:spPr>
          <a:xfrm>
            <a:off x="4507348" y="1538344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3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on Socket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you chat with someone else.</a:t>
            </a:r>
          </a:p>
          <a:p>
            <a:pPr lvl="1"/>
            <a:r>
              <a:rPr lang="en-US" altLang="zh-CN" dirty="0"/>
              <a:t>If TCP, how many streams at client side?</a:t>
            </a:r>
          </a:p>
          <a:p>
            <a:pPr lvl="1"/>
            <a:r>
              <a:rPr lang="en-US" altLang="zh-CN" dirty="0"/>
              <a:t>4: stdin, stdout, socketin, socketout.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If UDP, how many streams at client side?</a:t>
            </a:r>
          </a:p>
          <a:p>
            <a:pPr lvl="1"/>
            <a:r>
              <a:rPr lang="en-US" altLang="zh-CN" dirty="0"/>
              <a:t>2: stdin, stdout</a:t>
            </a:r>
          </a:p>
        </p:txBody>
      </p:sp>
    </p:spTree>
    <p:extLst>
      <p:ext uri="{BB962C8B-B14F-4D97-AF65-F5344CB8AC3E}">
        <p14:creationId xmlns:p14="http://schemas.microsoft.com/office/powerpoint/2010/main" val="21106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on Socket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Multi-clients.</a:t>
            </a:r>
          </a:p>
          <a:p>
            <a:pPr lvl="1"/>
            <a:r>
              <a:rPr lang="en-US" altLang="zh-CN" dirty="0"/>
              <a:t>All clients connect to the same port number (Web).</a:t>
            </a:r>
          </a:p>
          <a:p>
            <a:pPr lvl="1"/>
            <a:r>
              <a:rPr lang="en-US" altLang="zh-CN" dirty="0"/>
              <a:t>How do you distinguish between clients?</a:t>
            </a:r>
          </a:p>
          <a:p>
            <a:pPr lvl="2"/>
            <a:r>
              <a:rPr lang="en-US" altLang="zh-CN" dirty="0"/>
              <a:t>Source IP Address!</a:t>
            </a:r>
          </a:p>
          <a:p>
            <a:pPr lvl="1"/>
            <a:r>
              <a:rPr lang="en-US" altLang="zh-CN" dirty="0"/>
              <a:t>How do you distinguish between multiple connections from the same IP Address?</a:t>
            </a:r>
          </a:p>
          <a:p>
            <a:pPr lvl="2"/>
            <a:r>
              <a:rPr lang="en-US" altLang="zh-CN" dirty="0"/>
              <a:t>Port number!</a:t>
            </a:r>
          </a:p>
          <a:p>
            <a:r>
              <a:rPr lang="en-US" altLang="zh-CN" dirty="0"/>
              <a:t>The five tuples to specify a socket: </a:t>
            </a:r>
          </a:p>
          <a:p>
            <a:pPr lvl="1"/>
            <a:r>
              <a:rPr lang="en-US" altLang="zh-CN" dirty="0"/>
              <a:t>(SrcAddr, SrcPort, DstAddr, DstPort, Protocol)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9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Create a socket</a:t>
            </a:r>
          </a:p>
          <a:p>
            <a:pPr lvl="1"/>
            <a:r>
              <a:rPr lang="en-US" altLang="zh-CN" sz="2200" dirty="0"/>
              <a:t>int socket(int domain, int type, int protocol)</a:t>
            </a:r>
          </a:p>
          <a:p>
            <a:pPr lvl="2"/>
            <a:r>
              <a:rPr lang="en-US" altLang="zh-CN" sz="1800" dirty="0"/>
              <a:t>Domain: ipv4/ipv6</a:t>
            </a:r>
          </a:p>
          <a:p>
            <a:pPr lvl="2"/>
            <a:r>
              <a:rPr lang="en-US" altLang="zh-CN" sz="1800" dirty="0"/>
              <a:t>Type: SOCK_STREAM/SOCK_SEQPACKET/…</a:t>
            </a:r>
          </a:p>
          <a:p>
            <a:pPr lvl="2"/>
            <a:r>
              <a:rPr lang="en-US" altLang="zh-CN" sz="1800" dirty="0"/>
              <a:t>Protocol: TCP/UDP/…</a:t>
            </a:r>
          </a:p>
          <a:p>
            <a:r>
              <a:rPr lang="en-US" altLang="zh-CN" dirty="0"/>
              <a:t>Client/Server Establish a connection</a:t>
            </a:r>
          </a:p>
          <a:p>
            <a:pPr lvl="1"/>
            <a:r>
              <a:rPr lang="en-US" altLang="zh-CN" sz="2200" dirty="0"/>
              <a:t>int connect((int 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, struct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serv_addr</a:t>
            </a:r>
            <a:r>
              <a:rPr lang="en-US" altLang="zh-CN" sz="2200" dirty="0"/>
              <a:t>, int </a:t>
            </a:r>
            <a:r>
              <a:rPr lang="en-US" altLang="zh-CN" sz="2200" dirty="0" err="1"/>
              <a:t>addrlen</a:t>
            </a:r>
            <a:r>
              <a:rPr lang="en-US" altLang="zh-CN" sz="2200" dirty="0"/>
              <a:t>)</a:t>
            </a:r>
          </a:p>
          <a:p>
            <a:pPr lvl="2"/>
            <a:r>
              <a:rPr lang="en-US" altLang="zh-CN" sz="1800" dirty="0" err="1"/>
              <a:t>sockfd</a:t>
            </a:r>
            <a:r>
              <a:rPr lang="en-US" altLang="zh-CN" sz="1800" dirty="0"/>
              <a:t>: socket handler</a:t>
            </a:r>
          </a:p>
          <a:p>
            <a:pPr lvl="2"/>
            <a:r>
              <a:rPr lang="en-US" altLang="zh-CN" sz="1800" dirty="0" err="1"/>
              <a:t>serv_addr</a:t>
            </a:r>
            <a:r>
              <a:rPr lang="en-US" altLang="zh-CN" sz="1800" dirty="0"/>
              <a:t>: server address</a:t>
            </a:r>
          </a:p>
          <a:p>
            <a:pPr lvl="2"/>
            <a:r>
              <a:rPr lang="en-US" altLang="zh-CN" sz="1800" dirty="0" err="1"/>
              <a:t>addrlen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serv_addr</a:t>
            </a:r>
            <a:r>
              <a:rPr lang="en-US" altLang="zh-CN" sz="1800" dirty="0"/>
              <a:t> length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53563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Ordering</a:t>
            </a:r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hostlong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hostshort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ntohl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netlong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ntohs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netshort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IP Addresses</a:t>
            </a:r>
          </a:p>
          <a:p>
            <a:pPr lvl="1"/>
            <a:r>
              <a:rPr lang="en-US" altLang="zh-CN" sz="2000" dirty="0"/>
              <a:t>int </a:t>
            </a:r>
            <a:r>
              <a:rPr lang="en-US" altLang="zh-CN" sz="2000" dirty="0" err="1"/>
              <a:t>inet_aton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char *</a:t>
            </a:r>
            <a:r>
              <a:rPr lang="en-US" altLang="zh-CN" sz="2000" dirty="0" err="1"/>
              <a:t>inet_ntoa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in);</a:t>
            </a:r>
            <a:endParaRPr lang="zh-CN" altLang="en-US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7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For TCP, Send Data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write(int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);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send(int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const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, int flags);</a:t>
            </a:r>
          </a:p>
          <a:p>
            <a:pPr lvl="2"/>
            <a:r>
              <a:rPr lang="en-US" altLang="zh-CN" sz="1400" dirty="0" err="1"/>
              <a:t>sockfd</a:t>
            </a:r>
            <a:r>
              <a:rPr lang="en-US" altLang="zh-CN" sz="1400" dirty="0"/>
              <a:t>: socket handler</a:t>
            </a:r>
          </a:p>
          <a:p>
            <a:pPr lvl="2"/>
            <a:r>
              <a:rPr lang="en-US" altLang="zh-CN" sz="1400" dirty="0" err="1"/>
              <a:t>buf</a:t>
            </a:r>
            <a:r>
              <a:rPr lang="en-US" altLang="zh-CN" sz="1400" dirty="0"/>
              <a:t>: data buffer</a:t>
            </a:r>
          </a:p>
          <a:p>
            <a:pPr lvl="2"/>
            <a:r>
              <a:rPr lang="en-US" altLang="zh-CN" sz="1400" dirty="0" err="1"/>
              <a:t>nbytes</a:t>
            </a:r>
            <a:r>
              <a:rPr lang="en-US" altLang="zh-CN" sz="1400" dirty="0"/>
              <a:t>: write/send data length</a:t>
            </a:r>
          </a:p>
          <a:p>
            <a:pPr lvl="2"/>
            <a:r>
              <a:rPr lang="en-US" altLang="zh-CN" sz="1400" dirty="0"/>
              <a:t>flags: block/</a:t>
            </a:r>
            <a:r>
              <a:rPr lang="en-US" altLang="zh-CN" sz="1400" dirty="0" err="1"/>
              <a:t>nonblock</a:t>
            </a:r>
            <a:r>
              <a:rPr lang="en-US" altLang="zh-CN" sz="1400" dirty="0"/>
              <a:t>/…</a:t>
            </a:r>
          </a:p>
          <a:p>
            <a:r>
              <a:rPr lang="en-US" altLang="zh-CN" dirty="0"/>
              <a:t>For TCP, Receive Data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read(int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recv(int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flags);</a:t>
            </a:r>
          </a:p>
          <a:p>
            <a:r>
              <a:rPr lang="en-US" altLang="zh-CN" dirty="0"/>
              <a:t>For UDP, use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  <a:endParaRPr lang="en-US" altLang="zh-CN" dirty="0"/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src_addr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3941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Server listening</a:t>
            </a:r>
          </a:p>
          <a:p>
            <a:pPr lvl="1"/>
            <a:r>
              <a:rPr lang="en-US" altLang="zh-CN" dirty="0"/>
              <a:t>Bind some port</a:t>
            </a:r>
          </a:p>
          <a:p>
            <a:pPr lvl="2"/>
            <a:r>
              <a:rPr lang="en-US" altLang="zh-CN" sz="1800" dirty="0"/>
              <a:t>int bind 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my_addr</a:t>
            </a:r>
            <a:r>
              <a:rPr lang="en-US" altLang="zh-CN" sz="1800" dirty="0"/>
              <a:t>, int 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my_addr</a:t>
            </a:r>
            <a:r>
              <a:rPr lang="en-US" altLang="zh-CN" sz="1600" dirty="0"/>
              <a:t>: local listening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my_addr</a:t>
            </a:r>
            <a:r>
              <a:rPr lang="en-US" altLang="zh-CN" sz="1600" dirty="0"/>
              <a:t> length</a:t>
            </a:r>
          </a:p>
          <a:p>
            <a:pPr lvl="1"/>
            <a:r>
              <a:rPr lang="en-US" altLang="zh-CN" sz="2200" dirty="0"/>
              <a:t> Define how many connections can be pending</a:t>
            </a:r>
          </a:p>
          <a:p>
            <a:pPr lvl="2"/>
            <a:r>
              <a:rPr lang="en-US" altLang="zh-CN" sz="1800" dirty="0"/>
              <a:t>int listen(int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int backlog)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/>
              <a:t>backlog: maximum connections</a:t>
            </a:r>
          </a:p>
          <a:p>
            <a:pPr lvl="1"/>
            <a:r>
              <a:rPr lang="en-US" altLang="zh-CN" sz="2200" dirty="0"/>
              <a:t>Accept a new connection from a client</a:t>
            </a:r>
          </a:p>
          <a:p>
            <a:pPr lvl="2"/>
            <a:r>
              <a:rPr lang="en-US" altLang="zh-CN" sz="1800" dirty="0"/>
              <a:t>int accept(int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int *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addr</a:t>
            </a:r>
            <a:r>
              <a:rPr lang="en-US" altLang="zh-CN" sz="1600" dirty="0"/>
              <a:t>: client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4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Handle multiple sockets, </a:t>
            </a:r>
            <a:r>
              <a:rPr lang="en-US" altLang="zh-CN" dirty="0" err="1"/>
              <a:t>stdin</a:t>
            </a:r>
            <a:r>
              <a:rPr lang="en-US" altLang="zh-CN" dirty="0"/>
              <a:t> and timers.</a:t>
            </a:r>
          </a:p>
          <a:p>
            <a:pPr lvl="1"/>
            <a:r>
              <a:rPr lang="en-US" altLang="zh-CN" dirty="0"/>
              <a:t>Polling</a:t>
            </a:r>
          </a:p>
          <a:p>
            <a:pPr lvl="2"/>
            <a:r>
              <a:rPr lang="en-US" altLang="zh-CN" dirty="0"/>
              <a:t>Socket setup require 3-way handshake, time consuming</a:t>
            </a:r>
          </a:p>
          <a:p>
            <a:pPr lvl="2"/>
            <a:r>
              <a:rPr lang="en-US" altLang="zh-CN" dirty="0"/>
              <a:t>Very inefficient.</a:t>
            </a:r>
          </a:p>
          <a:p>
            <a:pPr lvl="1"/>
            <a:r>
              <a:rPr lang="en-US" altLang="zh-CN" dirty="0"/>
              <a:t>Select</a:t>
            </a:r>
          </a:p>
          <a:p>
            <a:pPr lvl="2"/>
            <a:r>
              <a:rPr lang="en-US" altLang="zh-CN" dirty="0"/>
              <a:t>Connect, accept, recv are blocking</a:t>
            </a:r>
          </a:p>
          <a:p>
            <a:pPr lvl="2"/>
            <a:r>
              <a:rPr lang="en-US" altLang="zh-CN" dirty="0"/>
              <a:t>Select returns indicator of whether sockets available: Non-blocking</a:t>
            </a:r>
          </a:p>
          <a:p>
            <a:pPr lvl="2"/>
            <a:r>
              <a:rPr lang="en-US" altLang="zh-CN" dirty="0"/>
              <a:t>Wait on multiple file descriptors/sockets and timeout</a:t>
            </a:r>
          </a:p>
          <a:p>
            <a:pPr lvl="2"/>
            <a:r>
              <a:rPr lang="en-US" altLang="zh-CN" dirty="0"/>
              <a:t>int select(int </a:t>
            </a:r>
            <a:r>
              <a:rPr lang="en-US" altLang="zh-CN" dirty="0" err="1"/>
              <a:t>maxfdp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readfds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writefds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</a:t>
            </a:r>
            <a:r>
              <a:rPr lang="en-US" altLang="zh-CN" dirty="0" err="1"/>
              <a:t>errorfds</a:t>
            </a:r>
            <a:r>
              <a:rPr lang="en-US" altLang="zh-CN" dirty="0"/>
              <a:t>, struct </a:t>
            </a:r>
            <a:r>
              <a:rPr lang="en-US" altLang="zh-CN" dirty="0" err="1"/>
              <a:t>timeval</a:t>
            </a:r>
            <a:r>
              <a:rPr lang="en-US" altLang="zh-CN" dirty="0"/>
              <a:t> *timeout); </a:t>
            </a:r>
          </a:p>
          <a:p>
            <a:pPr lvl="2"/>
            <a:r>
              <a:rPr lang="en-US" altLang="zh-CN" dirty="0"/>
              <a:t>Macros</a:t>
            </a:r>
          </a:p>
          <a:p>
            <a:pPr lvl="3"/>
            <a:r>
              <a:rPr lang="en-US" altLang="zh-CN" dirty="0"/>
              <a:t>FD_ZERO(</a:t>
            </a:r>
            <a:r>
              <a:rPr lang="en-US" altLang="zh-CN" dirty="0" err="1"/>
              <a:t>fd_set</a:t>
            </a:r>
            <a:r>
              <a:rPr lang="en-US" altLang="zh-CN" dirty="0"/>
              <a:t> *set) – clears a file descriptor set</a:t>
            </a:r>
          </a:p>
          <a:p>
            <a:pPr lvl="3"/>
            <a:r>
              <a:rPr lang="en-US" altLang="zh-CN" dirty="0"/>
              <a:t>FD_SET(int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 – adds </a:t>
            </a:r>
            <a:r>
              <a:rPr lang="en-US" altLang="zh-CN" dirty="0" err="1"/>
              <a:t>fd</a:t>
            </a:r>
            <a:r>
              <a:rPr lang="en-US" altLang="zh-CN" dirty="0"/>
              <a:t> to the set </a:t>
            </a:r>
          </a:p>
          <a:p>
            <a:pPr lvl="3"/>
            <a:r>
              <a:rPr lang="en-US" altLang="zh-CN" dirty="0"/>
              <a:t>FD_CLR(int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 – removes </a:t>
            </a:r>
            <a:r>
              <a:rPr lang="en-US" altLang="zh-CN" dirty="0" err="1"/>
              <a:t>fd</a:t>
            </a:r>
            <a:r>
              <a:rPr lang="en-US" altLang="zh-CN" dirty="0"/>
              <a:t> from the set</a:t>
            </a:r>
          </a:p>
          <a:p>
            <a:pPr lvl="3"/>
            <a:r>
              <a:rPr lang="en-US" altLang="zh-CN" dirty="0"/>
              <a:t>FD_ISSET(int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 – tests to see if </a:t>
            </a:r>
            <a:r>
              <a:rPr lang="en-US" altLang="zh-CN" dirty="0" err="1"/>
              <a:t>fd</a:t>
            </a:r>
            <a:r>
              <a:rPr lang="en-US" altLang="zh-CN" dirty="0"/>
              <a:t> is in the set</a:t>
            </a:r>
          </a:p>
          <a:p>
            <a:pPr lvl="2"/>
            <a:r>
              <a:rPr lang="en-US" altLang="zh-CN" dirty="0"/>
              <a:t>1024 maximum, does not scale to large number of descriptors/sockets</a:t>
            </a:r>
          </a:p>
          <a:p>
            <a:pPr lvl="1"/>
            <a:r>
              <a:rPr lang="en-US" altLang="zh-CN" dirty="0" err="1"/>
              <a:t>Epoll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1516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170980" y="1329035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9243" y="186174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5292" y="1861746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5292" y="250120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bind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291" y="3140668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listen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5290" y="378012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accept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9242" y="3783214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connect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9241" y="4423703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5288" y="441959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5287" y="506141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243" y="506140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9240" y="5699115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5286" y="5698512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5292" y="6342691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接箭头连接符 20"/>
          <p:cNvCxnSpPr>
            <a:stCxn id="7" idx="2"/>
            <a:endCxn id="12" idx="0"/>
          </p:cNvCxnSpPr>
          <p:nvPr/>
        </p:nvCxnSpPr>
        <p:spPr>
          <a:xfrm flipH="1">
            <a:off x="2154194" y="2232450"/>
            <a:ext cx="1" cy="1550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 flipH="1">
            <a:off x="2154193" y="4153917"/>
            <a:ext cx="1" cy="26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6" idx="0"/>
          </p:cNvCxnSpPr>
          <p:nvPr/>
        </p:nvCxnSpPr>
        <p:spPr>
          <a:xfrm>
            <a:off x="2154193" y="4794406"/>
            <a:ext cx="2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7" idx="0"/>
          </p:cNvCxnSpPr>
          <p:nvPr/>
        </p:nvCxnSpPr>
        <p:spPr>
          <a:xfrm flipH="1">
            <a:off x="2154192" y="5432112"/>
            <a:ext cx="3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5760244" y="2232449"/>
            <a:ext cx="0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0" idx="0"/>
          </p:cNvCxnSpPr>
          <p:nvPr/>
        </p:nvCxnSpPr>
        <p:spPr>
          <a:xfrm flipH="1">
            <a:off x="5760243" y="2871910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 flipH="1">
            <a:off x="5760242" y="3511371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2"/>
            <a:endCxn id="14" idx="0"/>
          </p:cNvCxnSpPr>
          <p:nvPr/>
        </p:nvCxnSpPr>
        <p:spPr>
          <a:xfrm flipH="1">
            <a:off x="5760240" y="4150832"/>
            <a:ext cx="2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15" idx="0"/>
          </p:cNvCxnSpPr>
          <p:nvPr/>
        </p:nvCxnSpPr>
        <p:spPr>
          <a:xfrm flipH="1">
            <a:off x="5760239" y="4790293"/>
            <a:ext cx="1" cy="27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2"/>
            <a:endCxn id="18" idx="0"/>
          </p:cNvCxnSpPr>
          <p:nvPr/>
        </p:nvCxnSpPr>
        <p:spPr>
          <a:xfrm flipH="1">
            <a:off x="5760238" y="5432113"/>
            <a:ext cx="1" cy="266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8" idx="2"/>
            <a:endCxn id="19" idx="0"/>
          </p:cNvCxnSpPr>
          <p:nvPr/>
        </p:nvCxnSpPr>
        <p:spPr>
          <a:xfrm>
            <a:off x="5760238" y="6069215"/>
            <a:ext cx="6" cy="27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3"/>
            <a:endCxn id="11" idx="3"/>
          </p:cNvCxnSpPr>
          <p:nvPr/>
        </p:nvCxnSpPr>
        <p:spPr>
          <a:xfrm flipH="1" flipV="1">
            <a:off x="6555193" y="3965481"/>
            <a:ext cx="2" cy="2562562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3"/>
            <a:endCxn id="11" idx="1"/>
          </p:cNvCxnSpPr>
          <p:nvPr/>
        </p:nvCxnSpPr>
        <p:spPr>
          <a:xfrm flipV="1">
            <a:off x="2949145" y="3965481"/>
            <a:ext cx="2016145" cy="30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4" idx="1"/>
          </p:cNvCxnSpPr>
          <p:nvPr/>
        </p:nvCxnSpPr>
        <p:spPr>
          <a:xfrm flipV="1">
            <a:off x="2949144" y="4604942"/>
            <a:ext cx="2016144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5" idx="1"/>
            <a:endCxn id="16" idx="3"/>
          </p:cNvCxnSpPr>
          <p:nvPr/>
        </p:nvCxnSpPr>
        <p:spPr>
          <a:xfrm flipH="1" flipV="1">
            <a:off x="2949146" y="5246761"/>
            <a:ext cx="20161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3"/>
            <a:endCxn id="18" idx="1"/>
          </p:cNvCxnSpPr>
          <p:nvPr/>
        </p:nvCxnSpPr>
        <p:spPr>
          <a:xfrm flipV="1">
            <a:off x="2949143" y="5883864"/>
            <a:ext cx="2016143" cy="6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052158" y="3583359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82939" y="551517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EOF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76689" y="513167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Waiting for next</a:t>
            </a:r>
          </a:p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1650160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Client</a:t>
            </a:r>
            <a:endParaRPr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5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</a:p>
          <a:p>
            <a:pPr lvl="1"/>
            <a:r>
              <a:rPr lang="en-US" altLang="zh-CN" dirty="0" err="1"/>
              <a:t>perror</a:t>
            </a:r>
            <a:r>
              <a:rPr lang="en-US" altLang="zh-CN" dirty="0"/>
              <a:t>(“socket error: ”)</a:t>
            </a:r>
          </a:p>
          <a:p>
            <a:pPr lvl="2"/>
            <a:r>
              <a:rPr lang="en-US" altLang="zh-CN" dirty="0"/>
              <a:t>prints "socket error: " + the error message.</a:t>
            </a:r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("an error: %s\n", </a:t>
            </a:r>
            <a:r>
              <a:rPr lang="en-US" altLang="zh-CN" dirty="0" err="1"/>
              <a:t>strerror</a:t>
            </a:r>
            <a:r>
              <a:rPr lang="en-US" altLang="zh-CN" dirty="0"/>
              <a:t>(</a:t>
            </a:r>
            <a:r>
              <a:rPr lang="en-US" altLang="zh-CN" dirty="0" err="1"/>
              <a:t>errno</a:t>
            </a:r>
            <a:r>
              <a:rPr lang="en-US" altLang="zh-CN" dirty="0"/>
              <a:t>));</a:t>
            </a:r>
          </a:p>
          <a:p>
            <a:pPr lvl="2"/>
            <a:r>
              <a:rPr lang="en-US" altLang="zh-CN" dirty="0"/>
              <a:t>prints "an error: " + the error message from </a:t>
            </a:r>
            <a:r>
              <a:rPr lang="en-US" altLang="zh-CN" dirty="0" err="1"/>
              <a:t>errno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Formal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Definition: </a:t>
            </a:r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0000"/>
                </a:solidFill>
              </a:rPr>
              <a:t>host-local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application-created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OS-controlled </a:t>
            </a:r>
            <a:r>
              <a:rPr kumimoji="1" lang="en-US" altLang="zh-CN" dirty="0"/>
              <a:t>interface (a “door”) into which application process can </a:t>
            </a:r>
            <a:r>
              <a:rPr kumimoji="1" lang="en-US" altLang="zh-CN" dirty="0">
                <a:solidFill>
                  <a:srgbClr val="FF0000"/>
                </a:solidFill>
              </a:rPr>
              <a:t>both send and receive </a:t>
            </a:r>
            <a:r>
              <a:rPr kumimoji="1" lang="en-US" altLang="zh-CN" dirty="0"/>
              <a:t>messages to/from another application.</a:t>
            </a:r>
            <a:endParaRPr kumimoji="1" lang="zh-CN" altLang="en-US" dirty="0"/>
          </a:p>
        </p:txBody>
      </p:sp>
      <p:pic>
        <p:nvPicPr>
          <p:cNvPr id="5" name="Picture 38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3436258"/>
            <a:ext cx="10287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7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36271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62175" y="3963308"/>
            <a:ext cx="1027113" cy="488950"/>
            <a:chOff x="1362" y="2428"/>
            <a:chExt cx="647" cy="30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116138" y="4547508"/>
            <a:ext cx="1136650" cy="1000125"/>
            <a:chOff x="637" y="2610"/>
            <a:chExt cx="716" cy="63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37" y="2658"/>
              <a:ext cx="7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TCP with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buffers,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variables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2" y="2610"/>
              <a:ext cx="642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62188" y="4344308"/>
            <a:ext cx="890587" cy="366713"/>
            <a:chOff x="897" y="3736"/>
            <a:chExt cx="561" cy="231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25" y="3790271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developer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88950" y="4657046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operating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system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43100" y="400458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1933575" y="458560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57413" y="5709558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server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5819775" y="3858533"/>
            <a:ext cx="1027113" cy="488950"/>
            <a:chOff x="3666" y="2362"/>
            <a:chExt cx="647" cy="30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66" y="2382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82" y="2362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773738" y="4442733"/>
            <a:ext cx="1136650" cy="1000125"/>
            <a:chOff x="637" y="2610"/>
            <a:chExt cx="716" cy="630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37" y="2658"/>
              <a:ext cx="7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TCP with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buffers,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variables</a:t>
              </a:r>
              <a:endParaRPr lang="en-US" altLang="zh-CN" sz="1800">
                <a:latin typeface="Times New Roman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72" y="2610"/>
              <a:ext cx="642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919788" y="4239533"/>
            <a:ext cx="890587" cy="366713"/>
            <a:chOff x="897" y="3736"/>
            <a:chExt cx="561" cy="23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socket</a:t>
              </a:r>
              <a:endParaRPr lang="en-US" altLang="zh-CN">
                <a:latin typeface="Times New Roman" charset="0"/>
              </a:endParaRPr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18350" y="3628346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developer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23113" y="4542746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system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7029450" y="387123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7019925" y="445225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815013" y="5604783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server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97275" y="4337958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798888" y="4917396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Internet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3228975" y="4842783"/>
            <a:ext cx="253365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5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How to check if particular port is listening</a:t>
            </a:r>
          </a:p>
          <a:p>
            <a:pPr lvl="1"/>
            <a:r>
              <a:rPr lang="en-US" altLang="zh-CN" dirty="0"/>
              <a:t>Windows – use </a:t>
            </a:r>
            <a:r>
              <a:rPr lang="en-US" altLang="zh-CN" dirty="0" err="1"/>
              <a:t>netstat</a:t>
            </a:r>
            <a:endParaRPr lang="en-US" altLang="zh-CN" dirty="0"/>
          </a:p>
          <a:p>
            <a:pPr lvl="2"/>
            <a:r>
              <a:rPr lang="en-US" altLang="zh-CN" dirty="0" err="1"/>
              <a:t>netstat</a:t>
            </a:r>
            <a:r>
              <a:rPr lang="en-US" altLang="zh-CN" dirty="0"/>
              <a:t> -an</a:t>
            </a:r>
          </a:p>
          <a:p>
            <a:pPr lvl="1"/>
            <a:r>
              <a:rPr lang="en-US" altLang="zh-CN" dirty="0"/>
              <a:t>Linux – use </a:t>
            </a:r>
            <a:r>
              <a:rPr lang="en-US" altLang="zh-CN" dirty="0" err="1"/>
              <a:t>nmap</a:t>
            </a:r>
            <a:endParaRPr lang="en-US" altLang="zh-CN" dirty="0"/>
          </a:p>
          <a:p>
            <a:pPr lvl="2"/>
            <a:r>
              <a:rPr lang="en-US" altLang="zh-CN" dirty="0" err="1"/>
              <a:t>nmap</a:t>
            </a:r>
            <a:r>
              <a:rPr lang="en-US" altLang="zh-CN" dirty="0"/>
              <a:t> -</a:t>
            </a:r>
            <a:r>
              <a:rPr lang="en-US" altLang="zh-CN" dirty="0" err="1"/>
              <a:t>sT</a:t>
            </a:r>
            <a:r>
              <a:rPr lang="en-US" altLang="zh-CN" dirty="0"/>
              <a:t> -O localhost</a:t>
            </a:r>
          </a:p>
          <a:p>
            <a:r>
              <a:rPr lang="en-US" altLang="zh-CN" dirty="0"/>
              <a:t>bind status can indicate whether port is in use</a:t>
            </a:r>
          </a:p>
          <a:p>
            <a:r>
              <a:rPr lang="en-US" altLang="zh-CN" dirty="0"/>
              <a:t>Not knowing what exactly gets transmitted on the wire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tcpdump</a:t>
            </a:r>
            <a:r>
              <a:rPr lang="en-US" altLang="zh-CN" dirty="0"/>
              <a:t> or Ethereal (www.ethereal.com)</a:t>
            </a:r>
          </a:p>
          <a:p>
            <a:r>
              <a:rPr lang="en-US" altLang="zh-CN" dirty="0"/>
              <a:t>Check RFCs if in doubt about protocols.</a:t>
            </a:r>
          </a:p>
          <a:p>
            <a:pPr lvl="1"/>
            <a:r>
              <a:rPr lang="en-US" altLang="zh-CN" dirty="0"/>
              <a:t>RFC 959</a:t>
            </a:r>
          </a:p>
        </p:txBody>
      </p:sp>
    </p:spTree>
    <p:extLst>
      <p:ext uri="{BB962C8B-B14F-4D97-AF65-F5344CB8AC3E}">
        <p14:creationId xmlns:p14="http://schemas.microsoft.com/office/powerpoint/2010/main" val="1661051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Learn to setup communications between PCs with socket.</a:t>
            </a:r>
          </a:p>
          <a:p>
            <a:pPr lvl="1"/>
            <a:r>
              <a:rPr lang="en-US" altLang="zh-CN" dirty="0"/>
              <a:t>To be familiar with FTP protocol;</a:t>
            </a:r>
          </a:p>
          <a:p>
            <a:pPr lvl="1"/>
            <a:r>
              <a:rPr lang="en-US" altLang="zh-CN" dirty="0"/>
              <a:t>To be familiar with network protocol stack;</a:t>
            </a:r>
          </a:p>
          <a:p>
            <a:pPr lvl="1"/>
            <a:r>
              <a:rPr lang="en-US" altLang="zh-CN" dirty="0"/>
              <a:t>Learn to build client/server applications that communicate using sockets.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Task1: UDP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sample code</a:t>
            </a:r>
          </a:p>
          <a:p>
            <a:pPr lvl="1"/>
            <a:r>
              <a:rPr kumimoji="1" lang="en-US" altLang="zh-CN" dirty="0"/>
              <a:t>Choose any language you are familiar with(C, C#, Java, node, Python).</a:t>
            </a:r>
          </a:p>
          <a:p>
            <a:r>
              <a:rPr kumimoji="1" lang="en-US" altLang="zh-CN" dirty="0"/>
              <a:t>Modify the UDP Server and Client According to the homework guide.</a:t>
            </a:r>
          </a:p>
          <a:p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How to write a chat programming (two clients chat with each other) with UDP?</a:t>
            </a:r>
          </a:p>
          <a:p>
            <a:pPr lvl="1"/>
            <a:r>
              <a:rPr kumimoji="1" lang="en-US" altLang="zh-CN" dirty="0"/>
              <a:t>Can we use the UDP to transfer a file? If so, how?</a:t>
            </a:r>
            <a:endParaRPr kumimoji="1" lang="zh-CN" altLang="en-US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Stage 1</a:t>
            </a:r>
          </a:p>
          <a:p>
            <a:pPr lvl="1"/>
            <a:r>
              <a:rPr kumimoji="1" lang="en-US" altLang="zh-CN" dirty="0"/>
              <a:t>Must use the Berkeley Socket API(Linux) and write your server in C.</a:t>
            </a:r>
          </a:p>
          <a:p>
            <a:pPr lvl="1"/>
            <a:r>
              <a:rPr kumimoji="1" lang="en-US" altLang="zh-CN" dirty="0"/>
              <a:t>Must serve files from a designated directory on your system to clients making requests on a designated TCP port.</a:t>
            </a:r>
          </a:p>
          <a:p>
            <a:pPr lvl="1"/>
            <a:r>
              <a:rPr kumimoji="1" lang="en-US" altLang="zh-CN" dirty="0"/>
              <a:t>Must handle USER, PASS, RETR, STOR, QUIT, SYST, TYPE, PORT, PASV, MKD, CWD, PWD, LIST, RMD,</a:t>
            </a:r>
            <a:r>
              <a:rPr kumimoji="1" lang="zh-CN" altLang="en-US" dirty="0"/>
              <a:t> </a:t>
            </a:r>
            <a:r>
              <a:rPr kumimoji="1" lang="en-US" altLang="zh-CN" dirty="0"/>
              <a:t>MV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commands.</a:t>
            </a:r>
          </a:p>
        </p:txBody>
      </p:sp>
    </p:spTree>
    <p:extLst>
      <p:ext uri="{BB962C8B-B14F-4D97-AF65-F5344CB8AC3E}">
        <p14:creationId xmlns:p14="http://schemas.microsoft.com/office/powerpoint/2010/main" val="2212408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Stage 1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Handling invalid input reasonably and generating defensible error codes.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 May not use any libraries containing code specifically designed to implement FTP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58484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Stage 2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Transmit large files without blocking the server;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Resume transmitting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Support connections from multiple clients.</a:t>
            </a:r>
          </a:p>
          <a:p>
            <a:pPr lvl="1">
              <a:lnSpc>
                <a:spcPts val="3600"/>
              </a:lnSpc>
            </a:pPr>
            <a:endParaRPr kumimoji="1"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00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Stage 1</a:t>
            </a:r>
          </a:p>
          <a:p>
            <a:pPr lvl="1"/>
            <a:r>
              <a:rPr kumimoji="1" lang="en-US" altLang="zh-CN" dirty="0"/>
              <a:t>You can write your client in your favorite programming language. </a:t>
            </a:r>
          </a:p>
          <a:p>
            <a:pPr lvl="1"/>
            <a:r>
              <a:rPr kumimoji="1" lang="en-US" altLang="zh-CN" dirty="0"/>
              <a:t>Must handle USER, PASS, RETR, STOR, QUIT, SYST, TYPE, PORT, PASV, MKD, CWD, PWD, LIST, RMD, MV commands</a:t>
            </a:r>
          </a:p>
          <a:p>
            <a:pPr lvl="1"/>
            <a:r>
              <a:rPr kumimoji="1" lang="en-US" altLang="zh-CN" dirty="0"/>
              <a:t>Able to log in a </a:t>
            </a:r>
            <a:r>
              <a:rPr kumimoji="1" lang="en-US" altLang="zh-CN" b="1" dirty="0"/>
              <a:t>common</a:t>
            </a:r>
            <a:r>
              <a:rPr kumimoji="1" lang="en-US" altLang="zh-CN" dirty="0"/>
              <a:t> server and download/upload files. </a:t>
            </a:r>
          </a:p>
          <a:p>
            <a:r>
              <a:rPr kumimoji="1" lang="en-US" altLang="zh-CN" dirty="0"/>
              <a:t>Stage 2</a:t>
            </a:r>
          </a:p>
          <a:p>
            <a:pPr lvl="1"/>
            <a:r>
              <a:rPr lang="en-US" altLang="zh-CN" dirty="0"/>
              <a:t>GUI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26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</a:p>
          <a:p>
            <a:pPr lvl="1"/>
            <a:r>
              <a:rPr kumimoji="1" lang="en-US" altLang="zh-CN" dirty="0"/>
              <a:t>UDP Programming (10%)</a:t>
            </a:r>
          </a:p>
          <a:p>
            <a:pPr lvl="1"/>
            <a:r>
              <a:rPr kumimoji="1" lang="en-US" altLang="zh-CN" dirty="0"/>
              <a:t>Implementation of FTP (70%)</a:t>
            </a:r>
          </a:p>
          <a:p>
            <a:pPr lvl="2"/>
            <a:r>
              <a:rPr kumimoji="1" lang="en-US" altLang="zh-CN" dirty="0"/>
              <a:t>Server (25%+15%=40%)</a:t>
            </a:r>
          </a:p>
          <a:p>
            <a:pPr lvl="2"/>
            <a:r>
              <a:rPr kumimoji="1" lang="en-US" altLang="zh-CN" dirty="0"/>
              <a:t>Client (20%+10%=30%)</a:t>
            </a:r>
          </a:p>
          <a:p>
            <a:pPr lvl="1"/>
            <a:r>
              <a:rPr kumimoji="1" lang="en-US" altLang="zh-CN" dirty="0"/>
              <a:t>Project Report (20%)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Stage 1</a:t>
            </a:r>
          </a:p>
          <a:p>
            <a:pPr lvl="2"/>
            <a:r>
              <a:rPr kumimoji="1" lang="en-US" altLang="zh-CN" dirty="0"/>
              <a:t>Server source code</a:t>
            </a:r>
          </a:p>
          <a:p>
            <a:pPr lvl="1"/>
            <a:r>
              <a:rPr kumimoji="1" lang="en-US" altLang="zh-CN" dirty="0"/>
              <a:t>Stage 2</a:t>
            </a:r>
          </a:p>
          <a:p>
            <a:pPr lvl="2"/>
            <a:r>
              <a:rPr kumimoji="1" lang="en-US" altLang="zh-CN" dirty="0"/>
              <a:t>Source code for udp, server and client;</a:t>
            </a:r>
          </a:p>
          <a:p>
            <a:pPr lvl="2"/>
            <a:r>
              <a:rPr kumimoji="1" lang="en-US" altLang="zh-CN" dirty="0"/>
              <a:t>Executable file and how to run it;</a:t>
            </a:r>
          </a:p>
          <a:p>
            <a:pPr lvl="2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pages. </a:t>
            </a:r>
          </a:p>
          <a:p>
            <a:pPr lvl="2"/>
            <a:r>
              <a:rPr kumimoji="1" lang="en-US" altLang="zh-CN" dirty="0"/>
              <a:t>Files are to be organized as follows: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/>
              <a:t>Stage 1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Auto-grading program for FTP server.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Face-to-face check for FTP client.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Stage 2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Submit source code &amp; executable file &amp; report(for overall project).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09" y="2527941"/>
            <a:ext cx="3311091" cy="18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Important Date</a:t>
            </a:r>
          </a:p>
          <a:p>
            <a:pPr lvl="1"/>
            <a:r>
              <a:rPr kumimoji="1" lang="en-US" altLang="zh-CN" dirty="0"/>
              <a:t>Start up: today (2018.10.10.)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Due date: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Stage 1: </a:t>
            </a:r>
            <a:r>
              <a:rPr kumimoji="1" lang="en-US" altLang="zh-CN" dirty="0">
                <a:solidFill>
                  <a:srgbClr val="FF0000"/>
                </a:solidFill>
              </a:rPr>
              <a:t>3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2018.10.31.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Stage 2: </a:t>
            </a:r>
            <a:r>
              <a:rPr kumimoji="1" lang="en-US" altLang="zh-CN" dirty="0">
                <a:solidFill>
                  <a:srgbClr val="FF0000"/>
                </a:solidFill>
              </a:rPr>
              <a:t>6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2018.11.21.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53544" y="1520565"/>
            <a:ext cx="2645775" cy="5149273"/>
            <a:chOff x="1715654" y="1038899"/>
            <a:chExt cx="2880000" cy="56051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654" y="5716026"/>
              <a:ext cx="2880000" cy="928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54" y="3953503"/>
              <a:ext cx="2880000" cy="1762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54" y="2289503"/>
              <a:ext cx="2880000" cy="1664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654" y="1038899"/>
              <a:ext cx="288000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573" y="3536084"/>
            <a:ext cx="11525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927" y="3536084"/>
            <a:ext cx="1076325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82" y="3028203"/>
            <a:ext cx="2646000" cy="18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/>
          <p:cNvCxnSpPr/>
          <p:nvPr/>
        </p:nvCxnSpPr>
        <p:spPr>
          <a:xfrm>
            <a:off x="4507348" y="1526312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Award </a:t>
            </a:r>
            <a:r>
              <a:rPr lang="en-US" altLang="zh-CN" dirty="0"/>
              <a:t>(</a:t>
            </a:r>
            <a:r>
              <a:rPr lang="en-US" altLang="zh-CN"/>
              <a:t>with Computer Architecture part)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Overall Project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Implementation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Design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Robust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r>
              <a:rPr lang="en-US" altLang="zh-CN" dirty="0"/>
              <a:t>Award requirements</a:t>
            </a:r>
          </a:p>
          <a:p>
            <a:pPr lvl="1"/>
            <a:r>
              <a:rPr lang="en-US" altLang="zh-CN" dirty="0"/>
              <a:t>Less or no systematic errors.</a:t>
            </a:r>
          </a:p>
          <a:p>
            <a:pPr lvl="1"/>
            <a:r>
              <a:rPr lang="en-US" altLang="zh-CN" dirty="0"/>
              <a:t>Clear program architecture &amp; decent coding style &amp; comprehensive comments.</a:t>
            </a:r>
          </a:p>
          <a:p>
            <a:pPr lvl="1"/>
            <a:r>
              <a:rPr lang="en-US" altLang="zh-CN" dirty="0"/>
              <a:t>Innovative features.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562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Fail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*90% per day late.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Emerged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Improper use of control/data socket(list, 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Illegal design of command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Fails to connect to standard FTP server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Follow RFC protocol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Security Issue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Fails to checkout username &amp; password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..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Handle exceptions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Socket exception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I/O exception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2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Outstanding Project</a:t>
            </a:r>
            <a:endParaRPr lang="zh-CN" altLang="en-US" dirty="0"/>
          </a:p>
        </p:txBody>
      </p:sp>
      <p:pic>
        <p:nvPicPr>
          <p:cNvPr id="3074" name="Picture 2" descr="C:\Users\zhang\AppData\Roaming\feiq\RichOle\1624764635.bmp">
            <a:extLst>
              <a:ext uri="{FF2B5EF4-FFF2-40B4-BE49-F238E27FC236}">
                <a16:creationId xmlns:a16="http://schemas.microsoft.com/office/drawing/2014/main" id="{F2542270-394B-4740-92C2-E791ECF9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8887"/>
            <a:ext cx="38862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A6D67C-90E8-4197-A0D6-D715203157AC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5056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Outstanding Project</a:t>
            </a:r>
            <a:endParaRPr lang="zh-CN" altLang="en-US" dirty="0"/>
          </a:p>
        </p:txBody>
      </p:sp>
      <p:pic>
        <p:nvPicPr>
          <p:cNvPr id="5122" name="Picture 2" descr="C:\Users\zhang\AppData\Roaming\feiq\RichOle\2080739058.bmp">
            <a:extLst>
              <a:ext uri="{FF2B5EF4-FFF2-40B4-BE49-F238E27FC236}">
                <a16:creationId xmlns:a16="http://schemas.microsoft.com/office/drawing/2014/main" id="{EAD84353-71C1-49DB-9C54-68ADC526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136"/>
            <a:ext cx="9144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AF271-B0BD-43C5-822E-ABBFA6744B06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0769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Outstanding Project</a:t>
            </a:r>
            <a:endParaRPr lang="zh-CN" altLang="en-US" dirty="0"/>
          </a:p>
        </p:txBody>
      </p:sp>
      <p:pic>
        <p:nvPicPr>
          <p:cNvPr id="6146" name="Picture 2" descr="C:\Users\zhang\AppData\Roaming\feiq\RichOle\903310646.bmp">
            <a:extLst>
              <a:ext uri="{FF2B5EF4-FFF2-40B4-BE49-F238E27FC236}">
                <a16:creationId xmlns:a16="http://schemas.microsoft.com/office/drawing/2014/main" id="{981F36E9-D9CB-4415-B6BD-C7A5F3B4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89530"/>
            <a:ext cx="52578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2A6021-BAB9-4EC9-8FFD-57AC262A95CD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5228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11500" dirty="0"/>
              <a:t>Q&amp;A</a:t>
            </a:r>
            <a:endParaRPr kumimoji="1"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Identification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07" y="5248640"/>
            <a:ext cx="1902493" cy="102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1335"/>
          <a:stretch/>
        </p:blipFill>
        <p:spPr>
          <a:xfrm>
            <a:off x="6882970" y="4960543"/>
            <a:ext cx="1016430" cy="159973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84248"/>
              </p:ext>
            </p:extLst>
          </p:nvPr>
        </p:nvGraphicFramePr>
        <p:xfrm>
          <a:off x="457200" y="1397000"/>
          <a:ext cx="822960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231269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858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8143738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Socket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Mail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Call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28967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Local Socket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1765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Remote Socket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49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Protocol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Envelop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Radio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543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63782" y="549880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Socket?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Transmission</a:t>
            </a:r>
            <a:endParaRPr lang="zh-CN" altLang="en-US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697CB1A0-565E-4FCD-A24B-3D461ED7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11" y="1731692"/>
            <a:ext cx="6647977" cy="44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r>
              <a:rPr lang="en-US" altLang="zh-CN" dirty="0"/>
              <a:t>The address must identify the sender/receiver. </a:t>
            </a:r>
          </a:p>
          <a:p>
            <a:pPr lvl="1"/>
            <a:r>
              <a:rPr lang="en-US" altLang="zh-CN" dirty="0"/>
              <a:t>Address of the host – IP Address</a:t>
            </a:r>
          </a:p>
          <a:p>
            <a:pPr lvl="2"/>
            <a:r>
              <a:rPr lang="en-US" altLang="zh-CN" dirty="0"/>
              <a:t>IPv4: 32bit, X.X.X.X, X:8 bit</a:t>
            </a:r>
          </a:p>
          <a:p>
            <a:pPr lvl="2"/>
            <a:r>
              <a:rPr lang="en-US" altLang="zh-CN" dirty="0"/>
              <a:t>IPv6: 128bit, Y:Y:Y:Y:Y:Y:Y:Y, Y:16 bit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Address of the process – Port</a:t>
            </a:r>
          </a:p>
          <a:p>
            <a:pPr lvl="2"/>
            <a:r>
              <a:rPr lang="en-US" altLang="zh-CN" dirty="0"/>
              <a:t>0~65535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Socket is identified by a combination of IP and Port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62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Popular applications have “well-known ports”.</a:t>
            </a:r>
          </a:p>
          <a:p>
            <a:pPr lvl="1"/>
            <a:r>
              <a:rPr lang="en-US" altLang="zh-CN" dirty="0"/>
              <a:t>By convention, between 0 and 1023; privileged</a:t>
            </a:r>
          </a:p>
          <a:p>
            <a:pPr lvl="1"/>
            <a:r>
              <a:rPr lang="en-US" altLang="zh-CN" dirty="0"/>
              <a:t>E.g., port 80 for HTTP, 25 for SMTP, 21 for FTP</a:t>
            </a:r>
          </a:p>
          <a:p>
            <a:pPr lvl="1"/>
            <a:r>
              <a:rPr lang="en-US" altLang="zh-CN" dirty="0"/>
              <a:t>For more, refer to Wikipedia.</a:t>
            </a:r>
          </a:p>
          <a:p>
            <a:r>
              <a:rPr lang="en-US" altLang="zh-CN" dirty="0"/>
              <a:t>Custom client gets an unused “ephemeral” port.</a:t>
            </a:r>
          </a:p>
          <a:p>
            <a:pPr lvl="1"/>
            <a:r>
              <a:rPr lang="en-US" altLang="zh-CN" dirty="0"/>
              <a:t>By convention, between 1024 and 65535.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4B444F-0BFF-4A45-BD73-D61D5CD7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43" y="4680284"/>
            <a:ext cx="7475913" cy="19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in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PORT(Active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N2 from</a:t>
            </a:r>
            <a:br>
              <a:rPr lang="en-US" altLang="zh-CN" sz="1800" dirty="0"/>
            </a:br>
            <a:r>
              <a:rPr lang="en-US" altLang="zh-CN" sz="1800" dirty="0"/>
              <a:t>OS and notify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setup connection between</a:t>
            </a:r>
            <a:br>
              <a:rPr lang="en-US" altLang="zh-CN" sz="1800" dirty="0"/>
            </a:br>
            <a:r>
              <a:rPr lang="en-US" altLang="zh-CN" sz="1800" dirty="0"/>
              <a:t>local 20 port and client N2 port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20</a:t>
            </a:r>
            <a:br>
              <a:rPr lang="en-US" altLang="zh-CN" sz="1800" dirty="0"/>
            </a:br>
            <a:r>
              <a:rPr lang="en-US" altLang="zh-CN" sz="1800" dirty="0"/>
              <a:t>port and client N2 port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A5BE3-0C4A-43B5-80F0-F040A5F5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94" y="3051843"/>
            <a:ext cx="3257406" cy="30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2167</Words>
  <Application>Microsoft Office PowerPoint</Application>
  <PresentationFormat>全屏显示(4:3)</PresentationFormat>
  <Paragraphs>428</Paragraphs>
  <Slides>46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ZapfDingbats</vt:lpstr>
      <vt:lpstr>宋体</vt:lpstr>
      <vt:lpstr>Arial</vt:lpstr>
      <vt:lpstr>Calibri</vt:lpstr>
      <vt:lpstr>Cambria Math</vt:lpstr>
      <vt:lpstr>Comic Sans MS</vt:lpstr>
      <vt:lpstr>Courier New</vt:lpstr>
      <vt:lpstr>Times New Roman</vt:lpstr>
      <vt:lpstr>Office 主题</vt:lpstr>
      <vt:lpstr>Socket Programming</vt:lpstr>
      <vt:lpstr>What is Socket?</vt:lpstr>
      <vt:lpstr>Formal Definition</vt:lpstr>
      <vt:lpstr>Why do we need socket?</vt:lpstr>
      <vt:lpstr>Socket Identification</vt:lpstr>
      <vt:lpstr>Message Transmission</vt:lpstr>
      <vt:lpstr>Address</vt:lpstr>
      <vt:lpstr>Port Usage</vt:lpstr>
      <vt:lpstr>Port in FTP</vt:lpstr>
      <vt:lpstr>Port in FTP</vt:lpstr>
      <vt:lpstr>Protocol</vt:lpstr>
      <vt:lpstr>A Preview on UDP</vt:lpstr>
      <vt:lpstr>Socket Programming with UDP</vt:lpstr>
      <vt:lpstr>A Preview on TCP</vt:lpstr>
      <vt:lpstr>A Preview on TCP</vt:lpstr>
      <vt:lpstr>A Preview on TCP</vt:lpstr>
      <vt:lpstr>A Preview on TCP</vt:lpstr>
      <vt:lpstr>Reliable “pipe” in TCP</vt:lpstr>
      <vt:lpstr>Socket Programming with TCP</vt:lpstr>
      <vt:lpstr>Difference between UDP &amp; TCP</vt:lpstr>
      <vt:lpstr>Tips on Socket Programming</vt:lpstr>
      <vt:lpstr>Tips on Socket Programming</vt:lpstr>
      <vt:lpstr>Socket Programming in C</vt:lpstr>
      <vt:lpstr>Socket Programming in C</vt:lpstr>
      <vt:lpstr>Socket Programming in C</vt:lpstr>
      <vt:lpstr>Socket Programming in C</vt:lpstr>
      <vt:lpstr>Socket Programming in C</vt:lpstr>
      <vt:lpstr>Socket Programming in C</vt:lpstr>
      <vt:lpstr>Socket Programming in C</vt:lpstr>
      <vt:lpstr>Other Tools</vt:lpstr>
      <vt:lpstr>Project</vt:lpstr>
      <vt:lpstr>Task1: UDP Programming</vt:lpstr>
      <vt:lpstr>Task2: Implementing FTP Server</vt:lpstr>
      <vt:lpstr>Task2: Implementing FTP Server</vt:lpstr>
      <vt:lpstr>Task2: Implementing FTP Server</vt:lpstr>
      <vt:lpstr>Task3: Implementing FTP Client</vt:lpstr>
      <vt:lpstr>Some Important Issues</vt:lpstr>
      <vt:lpstr>Some Important Issues</vt:lpstr>
      <vt:lpstr>Some Important Issues</vt:lpstr>
      <vt:lpstr>Some Important Issues</vt:lpstr>
      <vt:lpstr>Some Important Issues</vt:lpstr>
      <vt:lpstr>Problems Emerged</vt:lpstr>
      <vt:lpstr>Outstanding Project</vt:lpstr>
      <vt:lpstr>Outstanding Project</vt:lpstr>
      <vt:lpstr>Outstanding Project</vt:lpstr>
      <vt:lpstr>Q&amp;A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EsonJohn-BUPT</cp:lastModifiedBy>
  <cp:revision>367</cp:revision>
  <dcterms:created xsi:type="dcterms:W3CDTF">2014-10-11T08:22:20Z</dcterms:created>
  <dcterms:modified xsi:type="dcterms:W3CDTF">2018-10-11T02:59:20Z</dcterms:modified>
</cp:coreProperties>
</file>