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2" r:id="rId1"/>
  </p:sldMasterIdLst>
  <p:notesMasterIdLst>
    <p:notesMasterId r:id="rId3"/>
  </p:notesMasterIdLst>
  <p:sldIdLst>
    <p:sldId id="475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4617B"/>
    <a:srgbClr val="4078AB"/>
    <a:srgbClr val="ABBADF"/>
    <a:srgbClr val="D0C0FC"/>
    <a:srgbClr val="C3C0FC"/>
    <a:srgbClr val="DD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6" autoAdjust="0"/>
    <p:restoredTop sz="86050" autoAdjust="0"/>
  </p:normalViewPr>
  <p:slideViewPr>
    <p:cSldViewPr snapToGrid="0">
      <p:cViewPr varScale="1">
        <p:scale>
          <a:sx n="85" d="100"/>
          <a:sy n="85" d="100"/>
        </p:scale>
        <p:origin x="54" y="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单击编辑备注格式</a:t>
            </a:r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dirty="0">
                <a:latin typeface="Times New Roman"/>
              </a:rPr>
              <a:t>&lt;</a:t>
            </a:r>
            <a:r>
              <a:rPr lang="en-US" sz="1400" dirty="0" err="1">
                <a:latin typeface="Times New Roman"/>
              </a:rPr>
              <a:t>页眉</a:t>
            </a:r>
            <a:r>
              <a:rPr lang="en-US" sz="1400" dirty="0">
                <a:latin typeface="Times New Roman"/>
              </a:rPr>
              <a:t>&gt;</a:t>
            </a:r>
            <a:endParaRPr dirty="0"/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7FC2D04-7015-44B2-A1CD-F43C0325587F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05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8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935000"/>
            <a:ext cx="8229240" cy="4389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1676216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D1EAED"/>
                </a:solidFill>
                <a:latin typeface="Constantia"/>
              </a:rPr>
              <a:t>2/25/16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DE59A95B-2B83-4179-BAE7-AB6A759A7683}" type="slidenum">
              <a:rPr lang="en-US" sz="1200" smtClean="0">
                <a:solidFill>
                  <a:srgbClr val="D1EAEE"/>
                </a:solidFill>
                <a:latin typeface="Constantia"/>
                <a:ea typeface="宋体"/>
              </a:rPr>
              <a:pPr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ransition spd="slow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BD0F26-54D3-43E7-A7FE-F217584D57FC}"/>
              </a:ext>
            </a:extLst>
          </p:cNvPr>
          <p:cNvSpPr/>
          <p:nvPr/>
        </p:nvSpPr>
        <p:spPr>
          <a:xfrm>
            <a:off x="758892" y="1166963"/>
            <a:ext cx="6943386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ct val="2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、设计”按键消抖”模块，画出流程图，写出代码，下次课讨论；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3C1E8A-5BD7-45D1-B3F4-21DFA2DBC7CB}"/>
              </a:ext>
            </a:extLst>
          </p:cNvPr>
          <p:cNvSpPr/>
          <p:nvPr/>
        </p:nvSpPr>
        <p:spPr>
          <a:xfrm>
            <a:off x="108151" y="280612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实验二、实验三的课堂讨论作业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47B3B5-3FFD-4907-A479-5402E90A9731}"/>
              </a:ext>
            </a:extLst>
          </p:cNvPr>
          <p:cNvSpPr/>
          <p:nvPr/>
        </p:nvSpPr>
        <p:spPr>
          <a:xfrm>
            <a:off x="758892" y="3005152"/>
            <a:ext cx="7033144" cy="293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ct val="2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、分析”上电复位（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autoreset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）”模块代码，画出流程图。综合考虑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信号、手动复位信号，与上电复位综合在一起设计复位保护电路。下次课讨论。</a:t>
            </a:r>
          </a:p>
        </p:txBody>
      </p:sp>
    </p:spTree>
    <p:extLst>
      <p:ext uri="{BB962C8B-B14F-4D97-AF65-F5344CB8AC3E}">
        <p14:creationId xmlns:p14="http://schemas.microsoft.com/office/powerpoint/2010/main" val="198627583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6419</TotalTime>
  <Words>74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Calibri</vt:lpstr>
      <vt:lpstr>Constantia</vt:lpstr>
      <vt:lpstr>Times New Roman</vt:lpstr>
      <vt:lpstr>Wingdings 2</vt:lpstr>
      <vt:lpstr>流畅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保骏</dc:creator>
  <cp:lastModifiedBy>保 骏</cp:lastModifiedBy>
  <cp:revision>625</cp:revision>
  <dcterms:modified xsi:type="dcterms:W3CDTF">2020-04-27T13:32:08Z</dcterms:modified>
</cp:coreProperties>
</file>