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2" r:id="rId10"/>
    <p:sldId id="270" r:id="rId11"/>
    <p:sldId id="261" r:id="rId12"/>
    <p:sldId id="267" r:id="rId13"/>
    <p:sldId id="269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0EAB6-24BB-482E-B8DA-66FA275227FB}" v="7" dt="2024-11-12T23:20:04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47" autoAdjust="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Zhenlin@Waterboards" userId="9654e39d-5642-436f-96ff-b5e4e9df91e4" providerId="ADAL" clId="{44673FE9-6EB1-4A31-BDA5-6366373857E0}"/>
    <pc:docChg chg="undo custSel addSld delSld modSld sldOrd">
      <pc:chgData name="Zhang, Zhenlin@Waterboards" userId="9654e39d-5642-436f-96ff-b5e4e9df91e4" providerId="ADAL" clId="{44673FE9-6EB1-4A31-BDA5-6366373857E0}" dt="2024-10-07T17:28:40.259" v="5992" actId="1076"/>
      <pc:docMkLst>
        <pc:docMk/>
      </pc:docMkLst>
      <pc:sldChg chg="modSp new mod">
        <pc:chgData name="Zhang, Zhenlin@Waterboards" userId="9654e39d-5642-436f-96ff-b5e4e9df91e4" providerId="ADAL" clId="{44673FE9-6EB1-4A31-BDA5-6366373857E0}" dt="2024-10-04T18:10:22.416" v="5340" actId="6549"/>
        <pc:sldMkLst>
          <pc:docMk/>
          <pc:sldMk cId="3502959196" sldId="256"/>
        </pc:sldMkLst>
        <pc:spChg chg="mod">
          <ac:chgData name="Zhang, Zhenlin@Waterboards" userId="9654e39d-5642-436f-96ff-b5e4e9df91e4" providerId="ADAL" clId="{44673FE9-6EB1-4A31-BDA5-6366373857E0}" dt="2024-10-04T18:10:22.416" v="5340" actId="6549"/>
          <ac:spMkLst>
            <pc:docMk/>
            <pc:sldMk cId="3502959196" sldId="256"/>
            <ac:spMk id="2" creationId="{6A8818A1-CB3E-1062-7775-4D67414B0473}"/>
          </ac:spMkLst>
        </pc:spChg>
        <pc:spChg chg="mod">
          <ac:chgData name="Zhang, Zhenlin@Waterboards" userId="9654e39d-5642-436f-96ff-b5e4e9df91e4" providerId="ADAL" clId="{44673FE9-6EB1-4A31-BDA5-6366373857E0}" dt="2024-10-03T21:11:16.508" v="105" actId="20577"/>
          <ac:spMkLst>
            <pc:docMk/>
            <pc:sldMk cId="3502959196" sldId="256"/>
            <ac:spMk id="3" creationId="{AE185F41-4960-8762-6C8C-74B44BB4D13D}"/>
          </ac:spMkLst>
        </pc:spChg>
      </pc:sldChg>
      <pc:sldChg chg="modSp new mod">
        <pc:chgData name="Zhang, Zhenlin@Waterboards" userId="9654e39d-5642-436f-96ff-b5e4e9df91e4" providerId="ADAL" clId="{44673FE9-6EB1-4A31-BDA5-6366373857E0}" dt="2024-10-07T16:19:57.002" v="5606" actId="20577"/>
        <pc:sldMkLst>
          <pc:docMk/>
          <pc:sldMk cId="3932105547" sldId="257"/>
        </pc:sldMkLst>
        <pc:spChg chg="mod">
          <ac:chgData name="Zhang, Zhenlin@Waterboards" userId="9654e39d-5642-436f-96ff-b5e4e9df91e4" providerId="ADAL" clId="{44673FE9-6EB1-4A31-BDA5-6366373857E0}" dt="2024-10-03T21:15:08.311" v="132" actId="20577"/>
          <ac:spMkLst>
            <pc:docMk/>
            <pc:sldMk cId="3932105547" sldId="257"/>
            <ac:spMk id="2" creationId="{90B07753-BB80-C060-DC68-7CDDA35A55F1}"/>
          </ac:spMkLst>
        </pc:spChg>
        <pc:spChg chg="mod">
          <ac:chgData name="Zhang, Zhenlin@Waterboards" userId="9654e39d-5642-436f-96ff-b5e4e9df91e4" providerId="ADAL" clId="{44673FE9-6EB1-4A31-BDA5-6366373857E0}" dt="2024-10-07T16:19:57.002" v="5606" actId="20577"/>
          <ac:spMkLst>
            <pc:docMk/>
            <pc:sldMk cId="3932105547" sldId="257"/>
            <ac:spMk id="3" creationId="{A2BE8F64-5C16-04BD-9617-23B387E72EBC}"/>
          </ac:spMkLst>
        </pc:spChg>
      </pc:sldChg>
      <pc:sldChg chg="addSp delSp modSp new mod">
        <pc:chgData name="Zhang, Zhenlin@Waterboards" userId="9654e39d-5642-436f-96ff-b5e4e9df91e4" providerId="ADAL" clId="{44673FE9-6EB1-4A31-BDA5-6366373857E0}" dt="2024-10-03T21:26:29.813" v="831"/>
        <pc:sldMkLst>
          <pc:docMk/>
          <pc:sldMk cId="2753671882" sldId="258"/>
        </pc:sldMkLst>
        <pc:spChg chg="mod">
          <ac:chgData name="Zhang, Zhenlin@Waterboards" userId="9654e39d-5642-436f-96ff-b5e4e9df91e4" providerId="ADAL" clId="{44673FE9-6EB1-4A31-BDA5-6366373857E0}" dt="2024-10-03T21:23:57.119" v="792" actId="1076"/>
          <ac:spMkLst>
            <pc:docMk/>
            <pc:sldMk cId="2753671882" sldId="258"/>
            <ac:spMk id="2" creationId="{FE61DABB-BC97-6C9F-6460-6D0F4AB66418}"/>
          </ac:spMkLst>
        </pc:spChg>
        <pc:spChg chg="del">
          <ac:chgData name="Zhang, Zhenlin@Waterboards" userId="9654e39d-5642-436f-96ff-b5e4e9df91e4" providerId="ADAL" clId="{44673FE9-6EB1-4A31-BDA5-6366373857E0}" dt="2024-10-03T21:24:01.421" v="793" actId="478"/>
          <ac:spMkLst>
            <pc:docMk/>
            <pc:sldMk cId="2753671882" sldId="258"/>
            <ac:spMk id="3" creationId="{194BEE49-8E92-146D-C9F5-B523069A906B}"/>
          </ac:spMkLst>
        </pc:spChg>
        <pc:spChg chg="add mod">
          <ac:chgData name="Zhang, Zhenlin@Waterboards" userId="9654e39d-5642-436f-96ff-b5e4e9df91e4" providerId="ADAL" clId="{44673FE9-6EB1-4A31-BDA5-6366373857E0}" dt="2024-10-03T21:26:29.813" v="831"/>
          <ac:spMkLst>
            <pc:docMk/>
            <pc:sldMk cId="2753671882" sldId="258"/>
            <ac:spMk id="6" creationId="{07EDAEEF-78EA-B3EB-B2FF-10AD12238E9C}"/>
          </ac:spMkLst>
        </pc:spChg>
        <pc:picChg chg="add mod">
          <ac:chgData name="Zhang, Zhenlin@Waterboards" userId="9654e39d-5642-436f-96ff-b5e4e9df91e4" providerId="ADAL" clId="{44673FE9-6EB1-4A31-BDA5-6366373857E0}" dt="2024-10-03T21:24:07.085" v="794" actId="1076"/>
          <ac:picMkLst>
            <pc:docMk/>
            <pc:sldMk cId="2753671882" sldId="258"/>
            <ac:picMk id="5" creationId="{E5F548D5-B134-3C25-00EF-B1E114DDA81A}"/>
          </ac:picMkLst>
        </pc:picChg>
      </pc:sldChg>
      <pc:sldChg chg="addSp delSp modSp add mod">
        <pc:chgData name="Zhang, Zhenlin@Waterboards" userId="9654e39d-5642-436f-96ff-b5e4e9df91e4" providerId="ADAL" clId="{44673FE9-6EB1-4A31-BDA5-6366373857E0}" dt="2024-10-03T21:26:16.694" v="828" actId="20577"/>
        <pc:sldMkLst>
          <pc:docMk/>
          <pc:sldMk cId="1683189977" sldId="259"/>
        </pc:sldMkLst>
        <pc:spChg chg="add mod">
          <ac:chgData name="Zhang, Zhenlin@Waterboards" userId="9654e39d-5642-436f-96ff-b5e4e9df91e4" providerId="ADAL" clId="{44673FE9-6EB1-4A31-BDA5-6366373857E0}" dt="2024-10-03T21:26:16.694" v="828" actId="20577"/>
          <ac:spMkLst>
            <pc:docMk/>
            <pc:sldMk cId="1683189977" sldId="259"/>
            <ac:spMk id="6" creationId="{737D0DAA-02C6-1723-0106-128DE6EC76E0}"/>
          </ac:spMkLst>
        </pc:spChg>
        <pc:picChg chg="add mod">
          <ac:chgData name="Zhang, Zhenlin@Waterboards" userId="9654e39d-5642-436f-96ff-b5e4e9df91e4" providerId="ADAL" clId="{44673FE9-6EB1-4A31-BDA5-6366373857E0}" dt="2024-10-03T21:25:33.328" v="798" actId="1076"/>
          <ac:picMkLst>
            <pc:docMk/>
            <pc:sldMk cId="1683189977" sldId="259"/>
            <ac:picMk id="4" creationId="{DB8E4D9A-EA67-FE23-1386-A04A2BB8EE7E}"/>
          </ac:picMkLst>
        </pc:picChg>
        <pc:picChg chg="del">
          <ac:chgData name="Zhang, Zhenlin@Waterboards" userId="9654e39d-5642-436f-96ff-b5e4e9df91e4" providerId="ADAL" clId="{44673FE9-6EB1-4A31-BDA5-6366373857E0}" dt="2024-10-03T21:25:18.151" v="796" actId="478"/>
          <ac:picMkLst>
            <pc:docMk/>
            <pc:sldMk cId="1683189977" sldId="259"/>
            <ac:picMk id="5" creationId="{E5F548D5-B134-3C25-00EF-B1E114DDA81A}"/>
          </ac:picMkLst>
        </pc:picChg>
      </pc:sldChg>
      <pc:sldChg chg="new del">
        <pc:chgData name="Zhang, Zhenlin@Waterboards" userId="9654e39d-5642-436f-96ff-b5e4e9df91e4" providerId="ADAL" clId="{44673FE9-6EB1-4A31-BDA5-6366373857E0}" dt="2024-10-03T21:26:23.855" v="830" actId="47"/>
        <pc:sldMkLst>
          <pc:docMk/>
          <pc:sldMk cId="1672400139" sldId="260"/>
        </pc:sldMkLst>
      </pc:sldChg>
      <pc:sldChg chg="addSp delSp modSp add mod">
        <pc:chgData name="Zhang, Zhenlin@Waterboards" userId="9654e39d-5642-436f-96ff-b5e4e9df91e4" providerId="ADAL" clId="{44673FE9-6EB1-4A31-BDA5-6366373857E0}" dt="2024-10-03T21:29:24.438" v="915" actId="207"/>
        <pc:sldMkLst>
          <pc:docMk/>
          <pc:sldMk cId="2638430455" sldId="260"/>
        </pc:sldMkLst>
        <pc:spChg chg="add mod">
          <ac:chgData name="Zhang, Zhenlin@Waterboards" userId="9654e39d-5642-436f-96ff-b5e4e9df91e4" providerId="ADAL" clId="{44673FE9-6EB1-4A31-BDA5-6366373857E0}" dt="2024-10-03T21:29:24.438" v="915" actId="207"/>
          <ac:spMkLst>
            <pc:docMk/>
            <pc:sldMk cId="2638430455" sldId="260"/>
            <ac:spMk id="7" creationId="{8A5B0343-11C8-6B54-CDA8-51829A88E26B}"/>
          </ac:spMkLst>
        </pc:spChg>
        <pc:picChg chg="add mod ord">
          <ac:chgData name="Zhang, Zhenlin@Waterboards" userId="9654e39d-5642-436f-96ff-b5e4e9df91e4" providerId="ADAL" clId="{44673FE9-6EB1-4A31-BDA5-6366373857E0}" dt="2024-10-03T21:27:10.359" v="836" actId="167"/>
          <ac:picMkLst>
            <pc:docMk/>
            <pc:sldMk cId="2638430455" sldId="260"/>
            <ac:picMk id="4" creationId="{A9449CD8-E6CD-3F5E-718C-5B6D34AD1868}"/>
          </ac:picMkLst>
        </pc:picChg>
        <pc:picChg chg="del">
          <ac:chgData name="Zhang, Zhenlin@Waterboards" userId="9654e39d-5642-436f-96ff-b5e4e9df91e4" providerId="ADAL" clId="{44673FE9-6EB1-4A31-BDA5-6366373857E0}" dt="2024-10-03T21:26:59.462" v="833" actId="478"/>
          <ac:picMkLst>
            <pc:docMk/>
            <pc:sldMk cId="2638430455" sldId="260"/>
            <ac:picMk id="5" creationId="{E5F548D5-B134-3C25-00EF-B1E114DDA81A}"/>
          </ac:picMkLst>
        </pc:picChg>
      </pc:sldChg>
      <pc:sldChg chg="modSp new mod">
        <pc:chgData name="Zhang, Zhenlin@Waterboards" userId="9654e39d-5642-436f-96ff-b5e4e9df91e4" providerId="ADAL" clId="{44673FE9-6EB1-4A31-BDA5-6366373857E0}" dt="2024-10-04T17:00:03.724" v="5331" actId="6549"/>
        <pc:sldMkLst>
          <pc:docMk/>
          <pc:sldMk cId="1481070706" sldId="261"/>
        </pc:sldMkLst>
        <pc:spChg chg="mod">
          <ac:chgData name="Zhang, Zhenlin@Waterboards" userId="9654e39d-5642-436f-96ff-b5e4e9df91e4" providerId="ADAL" clId="{44673FE9-6EB1-4A31-BDA5-6366373857E0}" dt="2024-10-03T21:29:44.490" v="963" actId="20577"/>
          <ac:spMkLst>
            <pc:docMk/>
            <pc:sldMk cId="1481070706" sldId="261"/>
            <ac:spMk id="2" creationId="{BDEBAA43-42DF-68CA-2242-4F6A749C1F0B}"/>
          </ac:spMkLst>
        </pc:spChg>
        <pc:spChg chg="mod">
          <ac:chgData name="Zhang, Zhenlin@Waterboards" userId="9654e39d-5642-436f-96ff-b5e4e9df91e4" providerId="ADAL" clId="{44673FE9-6EB1-4A31-BDA5-6366373857E0}" dt="2024-10-04T17:00:03.724" v="5331" actId="6549"/>
          <ac:spMkLst>
            <pc:docMk/>
            <pc:sldMk cId="1481070706" sldId="261"/>
            <ac:spMk id="3" creationId="{46E3AD7B-2C76-BF5E-8D9B-85030E692AD1}"/>
          </ac:spMkLst>
        </pc:spChg>
      </pc:sldChg>
      <pc:sldChg chg="addSp delSp modSp new mod ord modNotesTx">
        <pc:chgData name="Zhang, Zhenlin@Waterboards" userId="9654e39d-5642-436f-96ff-b5e4e9df91e4" providerId="ADAL" clId="{44673FE9-6EB1-4A31-BDA5-6366373857E0}" dt="2024-10-03T21:46:45.005" v="1843" actId="20577"/>
        <pc:sldMkLst>
          <pc:docMk/>
          <pc:sldMk cId="889701709" sldId="262"/>
        </pc:sldMkLst>
        <pc:spChg chg="mod">
          <ac:chgData name="Zhang, Zhenlin@Waterboards" userId="9654e39d-5642-436f-96ff-b5e4e9df91e4" providerId="ADAL" clId="{44673FE9-6EB1-4A31-BDA5-6366373857E0}" dt="2024-10-03T21:43:53.296" v="1608"/>
          <ac:spMkLst>
            <pc:docMk/>
            <pc:sldMk cId="889701709" sldId="262"/>
            <ac:spMk id="2" creationId="{1718A795-A8B6-1BA1-B523-6D156B377414}"/>
          </ac:spMkLst>
        </pc:spChg>
        <pc:spChg chg="del">
          <ac:chgData name="Zhang, Zhenlin@Waterboards" userId="9654e39d-5642-436f-96ff-b5e4e9df91e4" providerId="ADAL" clId="{44673FE9-6EB1-4A31-BDA5-6366373857E0}" dt="2024-10-03T21:33:50.163" v="996"/>
          <ac:spMkLst>
            <pc:docMk/>
            <pc:sldMk cId="889701709" sldId="262"/>
            <ac:spMk id="3" creationId="{2BDE6219-F7CB-DD68-890B-2B565C32BB98}"/>
          </ac:spMkLst>
        </pc:spChg>
        <pc:spChg chg="add del mod">
          <ac:chgData name="Zhang, Zhenlin@Waterboards" userId="9654e39d-5642-436f-96ff-b5e4e9df91e4" providerId="ADAL" clId="{44673FE9-6EB1-4A31-BDA5-6366373857E0}" dt="2024-10-03T21:35:07.854" v="1019"/>
          <ac:spMkLst>
            <pc:docMk/>
            <pc:sldMk cId="889701709" sldId="262"/>
            <ac:spMk id="7" creationId="{0812685C-A5B9-49FD-4076-4B363B218DB6}"/>
          </ac:spMkLst>
        </pc:spChg>
        <pc:spChg chg="add mod">
          <ac:chgData name="Zhang, Zhenlin@Waterboards" userId="9654e39d-5642-436f-96ff-b5e4e9df91e4" providerId="ADAL" clId="{44673FE9-6EB1-4A31-BDA5-6366373857E0}" dt="2024-10-03T21:45:40.234" v="1799" actId="20577"/>
          <ac:spMkLst>
            <pc:docMk/>
            <pc:sldMk cId="889701709" sldId="262"/>
            <ac:spMk id="10" creationId="{F8FD8A3B-D83D-B05A-CDD8-D10B1C16AF86}"/>
          </ac:spMkLst>
        </pc:spChg>
        <pc:picChg chg="add del mod">
          <ac:chgData name="Zhang, Zhenlin@Waterboards" userId="9654e39d-5642-436f-96ff-b5e4e9df91e4" providerId="ADAL" clId="{44673FE9-6EB1-4A31-BDA5-6366373857E0}" dt="2024-10-03T21:35:03.879" v="1018" actId="478"/>
          <ac:picMkLst>
            <pc:docMk/>
            <pc:sldMk cId="889701709" sldId="262"/>
            <ac:picMk id="5" creationId="{9E819B78-2FF0-C08A-D98A-5449D85399A0}"/>
          </ac:picMkLst>
        </pc:picChg>
        <pc:picChg chg="add mod">
          <ac:chgData name="Zhang, Zhenlin@Waterboards" userId="9654e39d-5642-436f-96ff-b5e4e9df91e4" providerId="ADAL" clId="{44673FE9-6EB1-4A31-BDA5-6366373857E0}" dt="2024-10-03T21:44:54.346" v="1669" actId="1076"/>
          <ac:picMkLst>
            <pc:docMk/>
            <pc:sldMk cId="889701709" sldId="262"/>
            <ac:picMk id="9" creationId="{E509ECF6-FC73-95E3-DB24-371393715BBC}"/>
          </ac:picMkLst>
        </pc:picChg>
      </pc:sldChg>
      <pc:sldChg chg="addSp delSp modSp new mod">
        <pc:chgData name="Zhang, Zhenlin@Waterboards" userId="9654e39d-5642-436f-96ff-b5e4e9df91e4" providerId="ADAL" clId="{44673FE9-6EB1-4A31-BDA5-6366373857E0}" dt="2024-10-07T16:45:46.936" v="5871" actId="20577"/>
        <pc:sldMkLst>
          <pc:docMk/>
          <pc:sldMk cId="2241745614" sldId="263"/>
        </pc:sldMkLst>
        <pc:spChg chg="mod">
          <ac:chgData name="Zhang, Zhenlin@Waterboards" userId="9654e39d-5642-436f-96ff-b5e4e9df91e4" providerId="ADAL" clId="{44673FE9-6EB1-4A31-BDA5-6366373857E0}" dt="2024-10-03T21:42:09.020" v="1444" actId="20577"/>
          <ac:spMkLst>
            <pc:docMk/>
            <pc:sldMk cId="2241745614" sldId="263"/>
            <ac:spMk id="2" creationId="{AB14C387-9A09-3995-5790-8007C5D5544D}"/>
          </ac:spMkLst>
        </pc:spChg>
        <pc:spChg chg="mod">
          <ac:chgData name="Zhang, Zhenlin@Waterboards" userId="9654e39d-5642-436f-96ff-b5e4e9df91e4" providerId="ADAL" clId="{44673FE9-6EB1-4A31-BDA5-6366373857E0}" dt="2024-10-07T16:45:46.936" v="5871" actId="20577"/>
          <ac:spMkLst>
            <pc:docMk/>
            <pc:sldMk cId="2241745614" sldId="263"/>
            <ac:spMk id="3" creationId="{698ACEE1-AEB7-5828-A540-B17FBA94621B}"/>
          </ac:spMkLst>
        </pc:spChg>
        <pc:spChg chg="add del mod">
          <ac:chgData name="Zhang, Zhenlin@Waterboards" userId="9654e39d-5642-436f-96ff-b5e4e9df91e4" providerId="ADAL" clId="{44673FE9-6EB1-4A31-BDA5-6366373857E0}" dt="2024-10-03T21:41:54.403" v="1409"/>
          <ac:spMkLst>
            <pc:docMk/>
            <pc:sldMk cId="2241745614" sldId="263"/>
            <ac:spMk id="5" creationId="{66944043-6FF2-C9F9-D55A-0D894632CD3B}"/>
          </ac:spMkLst>
        </pc:spChg>
      </pc:sldChg>
      <pc:sldChg chg="addSp modSp new mod modNotesTx">
        <pc:chgData name="Zhang, Zhenlin@Waterboards" userId="9654e39d-5642-436f-96ff-b5e4e9df91e4" providerId="ADAL" clId="{44673FE9-6EB1-4A31-BDA5-6366373857E0}" dt="2024-10-03T22:10:42.931" v="3902" actId="20577"/>
        <pc:sldMkLst>
          <pc:docMk/>
          <pc:sldMk cId="1380285395" sldId="264"/>
        </pc:sldMkLst>
        <pc:spChg chg="mod">
          <ac:chgData name="Zhang, Zhenlin@Waterboards" userId="9654e39d-5642-436f-96ff-b5e4e9df91e4" providerId="ADAL" clId="{44673FE9-6EB1-4A31-BDA5-6366373857E0}" dt="2024-10-03T22:00:34.006" v="3312" actId="1076"/>
          <ac:spMkLst>
            <pc:docMk/>
            <pc:sldMk cId="1380285395" sldId="264"/>
            <ac:spMk id="2" creationId="{0168B967-AAC0-178D-584C-3209CECA386F}"/>
          </ac:spMkLst>
        </pc:spChg>
        <pc:spChg chg="add mod">
          <ac:chgData name="Zhang, Zhenlin@Waterboards" userId="9654e39d-5642-436f-96ff-b5e4e9df91e4" providerId="ADAL" clId="{44673FE9-6EB1-4A31-BDA5-6366373857E0}" dt="2024-10-03T22:07:29.018" v="3724" actId="1076"/>
          <ac:spMkLst>
            <pc:docMk/>
            <pc:sldMk cId="1380285395" sldId="264"/>
            <ac:spMk id="8" creationId="{62DF1DC0-69F1-CFE3-6DEF-1D4E703EEEFB}"/>
          </ac:spMkLst>
        </pc:spChg>
        <pc:spChg chg="add mod">
          <ac:chgData name="Zhang, Zhenlin@Waterboards" userId="9654e39d-5642-436f-96ff-b5e4e9df91e4" providerId="ADAL" clId="{44673FE9-6EB1-4A31-BDA5-6366373857E0}" dt="2024-10-03T22:08:01.085" v="3745"/>
          <ac:spMkLst>
            <pc:docMk/>
            <pc:sldMk cId="1380285395" sldId="264"/>
            <ac:spMk id="9" creationId="{6EB5992C-D4B9-510A-6720-4E4816D69748}"/>
          </ac:spMkLst>
        </pc:spChg>
        <pc:picChg chg="add mod">
          <ac:chgData name="Zhang, Zhenlin@Waterboards" userId="9654e39d-5642-436f-96ff-b5e4e9df91e4" providerId="ADAL" clId="{44673FE9-6EB1-4A31-BDA5-6366373857E0}" dt="2024-10-03T22:00:38.207" v="3313" actId="1076"/>
          <ac:picMkLst>
            <pc:docMk/>
            <pc:sldMk cId="1380285395" sldId="264"/>
            <ac:picMk id="5" creationId="{572E3028-E39F-F5E2-CD35-762E1371A85E}"/>
          </ac:picMkLst>
        </pc:picChg>
        <pc:picChg chg="add mod">
          <ac:chgData name="Zhang, Zhenlin@Waterboards" userId="9654e39d-5642-436f-96ff-b5e4e9df91e4" providerId="ADAL" clId="{44673FE9-6EB1-4A31-BDA5-6366373857E0}" dt="2024-10-03T22:00:59.853" v="3315" actId="1076"/>
          <ac:picMkLst>
            <pc:docMk/>
            <pc:sldMk cId="1380285395" sldId="264"/>
            <ac:picMk id="7" creationId="{C1F4F5E1-A533-92FA-2ECB-235C578B9CE6}"/>
          </ac:picMkLst>
        </pc:picChg>
      </pc:sldChg>
      <pc:sldChg chg="addSp delSp modSp new mod modNotesTx">
        <pc:chgData name="Zhang, Zhenlin@Waterboards" userId="9654e39d-5642-436f-96ff-b5e4e9df91e4" providerId="ADAL" clId="{44673FE9-6EB1-4A31-BDA5-6366373857E0}" dt="2024-10-03T22:06:46.920" v="3705" actId="20577"/>
        <pc:sldMkLst>
          <pc:docMk/>
          <pc:sldMk cId="18604303" sldId="265"/>
        </pc:sldMkLst>
        <pc:spChg chg="mod">
          <ac:chgData name="Zhang, Zhenlin@Waterboards" userId="9654e39d-5642-436f-96ff-b5e4e9df91e4" providerId="ADAL" clId="{44673FE9-6EB1-4A31-BDA5-6366373857E0}" dt="2024-10-03T22:06:46.920" v="3705" actId="20577"/>
          <ac:spMkLst>
            <pc:docMk/>
            <pc:sldMk cId="18604303" sldId="265"/>
            <ac:spMk id="2" creationId="{F7E2E5AB-2395-423A-7ED7-1F735530D630}"/>
          </ac:spMkLst>
        </pc:spChg>
        <pc:spChg chg="del">
          <ac:chgData name="Zhang, Zhenlin@Waterboards" userId="9654e39d-5642-436f-96ff-b5e4e9df91e4" providerId="ADAL" clId="{44673FE9-6EB1-4A31-BDA5-6366373857E0}" dt="2024-10-03T22:04:42.791" v="3625"/>
          <ac:spMkLst>
            <pc:docMk/>
            <pc:sldMk cId="18604303" sldId="265"/>
            <ac:spMk id="3" creationId="{CEC1EE73-8ACB-CFFA-9A39-1D0365AC2B08}"/>
          </ac:spMkLst>
        </pc:spChg>
        <pc:picChg chg="add mod">
          <ac:chgData name="Zhang, Zhenlin@Waterboards" userId="9654e39d-5642-436f-96ff-b5e4e9df91e4" providerId="ADAL" clId="{44673FE9-6EB1-4A31-BDA5-6366373857E0}" dt="2024-10-03T22:04:46.723" v="3629" actId="1076"/>
          <ac:picMkLst>
            <pc:docMk/>
            <pc:sldMk cId="18604303" sldId="265"/>
            <ac:picMk id="5" creationId="{FFA110DB-A3BE-F867-0E9B-D2E1B2ADDCF7}"/>
          </ac:picMkLst>
        </pc:picChg>
      </pc:sldChg>
      <pc:sldChg chg="modSp new mod">
        <pc:chgData name="Zhang, Zhenlin@Waterboards" userId="9654e39d-5642-436f-96ff-b5e4e9df91e4" providerId="ADAL" clId="{44673FE9-6EB1-4A31-BDA5-6366373857E0}" dt="2024-10-07T17:28:40.259" v="5992" actId="1076"/>
        <pc:sldMkLst>
          <pc:docMk/>
          <pc:sldMk cId="2635936877" sldId="266"/>
        </pc:sldMkLst>
        <pc:spChg chg="mod">
          <ac:chgData name="Zhang, Zhenlin@Waterboards" userId="9654e39d-5642-436f-96ff-b5e4e9df91e4" providerId="ADAL" clId="{44673FE9-6EB1-4A31-BDA5-6366373857E0}" dt="2024-10-03T22:11:38.347" v="3911" actId="20577"/>
          <ac:spMkLst>
            <pc:docMk/>
            <pc:sldMk cId="2635936877" sldId="266"/>
            <ac:spMk id="2" creationId="{23D3D430-A4CF-3596-0853-59B9BB9F42F0}"/>
          </ac:spMkLst>
        </pc:spChg>
        <pc:spChg chg="mod">
          <ac:chgData name="Zhang, Zhenlin@Waterboards" userId="9654e39d-5642-436f-96ff-b5e4e9df91e4" providerId="ADAL" clId="{44673FE9-6EB1-4A31-BDA5-6366373857E0}" dt="2024-10-07T17:28:40.259" v="5992" actId="1076"/>
          <ac:spMkLst>
            <pc:docMk/>
            <pc:sldMk cId="2635936877" sldId="266"/>
            <ac:spMk id="3" creationId="{AB8F6D90-F9F1-E08B-A958-53C54089F87A}"/>
          </ac:spMkLst>
        </pc:spChg>
      </pc:sldChg>
    </pc:docChg>
  </pc:docChgLst>
  <pc:docChgLst>
    <pc:chgData name="Zhang, Zhenlin@Waterboards" userId="9654e39d-5642-436f-96ff-b5e4e9df91e4" providerId="ADAL" clId="{E200EAB6-24BB-482E-B8DA-66FA275227FB}"/>
    <pc:docChg chg="undo redo custSel addSld modSld sldOrd">
      <pc:chgData name="Zhang, Zhenlin@Waterboards" userId="9654e39d-5642-436f-96ff-b5e4e9df91e4" providerId="ADAL" clId="{E200EAB6-24BB-482E-B8DA-66FA275227FB}" dt="2024-11-12T23:22:35.962" v="3015" actId="20577"/>
      <pc:docMkLst>
        <pc:docMk/>
      </pc:docMkLst>
      <pc:sldChg chg="modSp mod">
        <pc:chgData name="Zhang, Zhenlin@Waterboards" userId="9654e39d-5642-436f-96ff-b5e4e9df91e4" providerId="ADAL" clId="{E200EAB6-24BB-482E-B8DA-66FA275227FB}" dt="2024-11-12T23:15:56.454" v="2753" actId="20577"/>
        <pc:sldMkLst>
          <pc:docMk/>
          <pc:sldMk cId="1481070706" sldId="261"/>
        </pc:sldMkLst>
        <pc:spChg chg="mod">
          <ac:chgData name="Zhang, Zhenlin@Waterboards" userId="9654e39d-5642-436f-96ff-b5e4e9df91e4" providerId="ADAL" clId="{E200EAB6-24BB-482E-B8DA-66FA275227FB}" dt="2024-11-12T23:15:56.454" v="2753" actId="20577"/>
          <ac:spMkLst>
            <pc:docMk/>
            <pc:sldMk cId="1481070706" sldId="261"/>
            <ac:spMk id="2" creationId="{BDEBAA43-42DF-68CA-2242-4F6A749C1F0B}"/>
          </ac:spMkLst>
        </pc:spChg>
      </pc:sldChg>
      <pc:sldChg chg="modSp mod">
        <pc:chgData name="Zhang, Zhenlin@Waterboards" userId="9654e39d-5642-436f-96ff-b5e4e9df91e4" providerId="ADAL" clId="{E200EAB6-24BB-482E-B8DA-66FA275227FB}" dt="2024-11-12T23:09:48.292" v="2544" actId="20577"/>
        <pc:sldMkLst>
          <pc:docMk/>
          <pc:sldMk cId="889701709" sldId="262"/>
        </pc:sldMkLst>
        <pc:spChg chg="mod">
          <ac:chgData name="Zhang, Zhenlin@Waterboards" userId="9654e39d-5642-436f-96ff-b5e4e9df91e4" providerId="ADAL" clId="{E200EAB6-24BB-482E-B8DA-66FA275227FB}" dt="2024-11-12T23:05:36.202" v="2135" actId="20577"/>
          <ac:spMkLst>
            <pc:docMk/>
            <pc:sldMk cId="889701709" sldId="262"/>
            <ac:spMk id="2" creationId="{1718A795-A8B6-1BA1-B523-6D156B377414}"/>
          </ac:spMkLst>
        </pc:spChg>
        <pc:spChg chg="mod">
          <ac:chgData name="Zhang, Zhenlin@Waterboards" userId="9654e39d-5642-436f-96ff-b5e4e9df91e4" providerId="ADAL" clId="{E200EAB6-24BB-482E-B8DA-66FA275227FB}" dt="2024-11-12T23:09:48.292" v="2544" actId="20577"/>
          <ac:spMkLst>
            <pc:docMk/>
            <pc:sldMk cId="889701709" sldId="262"/>
            <ac:spMk id="10" creationId="{F8FD8A3B-D83D-B05A-CDD8-D10B1C16AF86}"/>
          </ac:spMkLst>
        </pc:spChg>
      </pc:sldChg>
      <pc:sldChg chg="modSp mod">
        <pc:chgData name="Zhang, Zhenlin@Waterboards" userId="9654e39d-5642-436f-96ff-b5e4e9df91e4" providerId="ADAL" clId="{E200EAB6-24BB-482E-B8DA-66FA275227FB}" dt="2024-11-12T23:11:37.294" v="2648" actId="20577"/>
        <pc:sldMkLst>
          <pc:docMk/>
          <pc:sldMk cId="2241745614" sldId="263"/>
        </pc:sldMkLst>
        <pc:spChg chg="mod">
          <ac:chgData name="Zhang, Zhenlin@Waterboards" userId="9654e39d-5642-436f-96ff-b5e4e9df91e4" providerId="ADAL" clId="{E200EAB6-24BB-482E-B8DA-66FA275227FB}" dt="2024-11-12T23:11:37.294" v="2648" actId="20577"/>
          <ac:spMkLst>
            <pc:docMk/>
            <pc:sldMk cId="2241745614" sldId="263"/>
            <ac:spMk id="3" creationId="{698ACEE1-AEB7-5828-A540-B17FBA94621B}"/>
          </ac:spMkLst>
        </pc:spChg>
      </pc:sldChg>
      <pc:sldChg chg="ord">
        <pc:chgData name="Zhang, Zhenlin@Waterboards" userId="9654e39d-5642-436f-96ff-b5e4e9df91e4" providerId="ADAL" clId="{E200EAB6-24BB-482E-B8DA-66FA275227FB}" dt="2024-11-12T23:13:35.165" v="2735"/>
        <pc:sldMkLst>
          <pc:docMk/>
          <pc:sldMk cId="1380285395" sldId="264"/>
        </pc:sldMkLst>
      </pc:sldChg>
      <pc:sldChg chg="modSp mod ord modNotesTx">
        <pc:chgData name="Zhang, Zhenlin@Waterboards" userId="9654e39d-5642-436f-96ff-b5e4e9df91e4" providerId="ADAL" clId="{E200EAB6-24BB-482E-B8DA-66FA275227FB}" dt="2024-11-12T23:15:12.832" v="2746" actId="5793"/>
        <pc:sldMkLst>
          <pc:docMk/>
          <pc:sldMk cId="18604303" sldId="265"/>
        </pc:sldMkLst>
        <pc:picChg chg="mod">
          <ac:chgData name="Zhang, Zhenlin@Waterboards" userId="9654e39d-5642-436f-96ff-b5e4e9df91e4" providerId="ADAL" clId="{E200EAB6-24BB-482E-B8DA-66FA275227FB}" dt="2024-11-12T23:15:03.694" v="2736" actId="1076"/>
          <ac:picMkLst>
            <pc:docMk/>
            <pc:sldMk cId="18604303" sldId="265"/>
            <ac:picMk id="5" creationId="{FFA110DB-A3BE-F867-0E9B-D2E1B2ADDCF7}"/>
          </ac:picMkLst>
        </pc:picChg>
      </pc:sldChg>
      <pc:sldChg chg="modSp mod">
        <pc:chgData name="Zhang, Zhenlin@Waterboards" userId="9654e39d-5642-436f-96ff-b5e4e9df91e4" providerId="ADAL" clId="{E200EAB6-24BB-482E-B8DA-66FA275227FB}" dt="2024-11-12T23:19:31.067" v="2862" actId="20577"/>
        <pc:sldMkLst>
          <pc:docMk/>
          <pc:sldMk cId="2635936877" sldId="266"/>
        </pc:sldMkLst>
        <pc:spChg chg="mod">
          <ac:chgData name="Zhang, Zhenlin@Waterboards" userId="9654e39d-5642-436f-96ff-b5e4e9df91e4" providerId="ADAL" clId="{E200EAB6-24BB-482E-B8DA-66FA275227FB}" dt="2024-11-12T23:19:31.067" v="2862" actId="20577"/>
          <ac:spMkLst>
            <pc:docMk/>
            <pc:sldMk cId="2635936877" sldId="266"/>
            <ac:spMk id="2" creationId="{23D3D430-A4CF-3596-0853-59B9BB9F42F0}"/>
          </ac:spMkLst>
        </pc:spChg>
        <pc:spChg chg="mod">
          <ac:chgData name="Zhang, Zhenlin@Waterboards" userId="9654e39d-5642-436f-96ff-b5e4e9df91e4" providerId="ADAL" clId="{E200EAB6-24BB-482E-B8DA-66FA275227FB}" dt="2024-11-12T23:17:21.445" v="2781" actId="6549"/>
          <ac:spMkLst>
            <pc:docMk/>
            <pc:sldMk cId="2635936877" sldId="266"/>
            <ac:spMk id="3" creationId="{AB8F6D90-F9F1-E08B-A958-53C54089F87A}"/>
          </ac:spMkLst>
        </pc:spChg>
      </pc:sldChg>
      <pc:sldChg chg="modSp new mod ord">
        <pc:chgData name="Zhang, Zhenlin@Waterboards" userId="9654e39d-5642-436f-96ff-b5e4e9df91e4" providerId="ADAL" clId="{E200EAB6-24BB-482E-B8DA-66FA275227FB}" dt="2024-11-12T23:18:25.706" v="2799"/>
        <pc:sldMkLst>
          <pc:docMk/>
          <pc:sldMk cId="2829386765" sldId="267"/>
        </pc:sldMkLst>
        <pc:spChg chg="mod">
          <ac:chgData name="Zhang, Zhenlin@Waterboards" userId="9654e39d-5642-436f-96ff-b5e4e9df91e4" providerId="ADAL" clId="{E200EAB6-24BB-482E-B8DA-66FA275227FB}" dt="2024-11-06T21:11:37.774" v="38" actId="20577"/>
          <ac:spMkLst>
            <pc:docMk/>
            <pc:sldMk cId="2829386765" sldId="267"/>
            <ac:spMk id="2" creationId="{AEB3D112-46B4-E0A5-6E8C-BC6D5ED2DF8D}"/>
          </ac:spMkLst>
        </pc:spChg>
        <pc:spChg chg="mod">
          <ac:chgData name="Zhang, Zhenlin@Waterboards" userId="9654e39d-5642-436f-96ff-b5e4e9df91e4" providerId="ADAL" clId="{E200EAB6-24BB-482E-B8DA-66FA275227FB}" dt="2024-11-06T22:15:14.322" v="854" actId="20577"/>
          <ac:spMkLst>
            <pc:docMk/>
            <pc:sldMk cId="2829386765" sldId="267"/>
            <ac:spMk id="3" creationId="{E8117AF8-BB00-0EB3-BEB2-317E29E4C1A1}"/>
          </ac:spMkLst>
        </pc:spChg>
      </pc:sldChg>
      <pc:sldChg chg="modSp new mod">
        <pc:chgData name="Zhang, Zhenlin@Waterboards" userId="9654e39d-5642-436f-96ff-b5e4e9df91e4" providerId="ADAL" clId="{E200EAB6-24BB-482E-B8DA-66FA275227FB}" dt="2024-11-12T23:22:35.962" v="3015" actId="20577"/>
        <pc:sldMkLst>
          <pc:docMk/>
          <pc:sldMk cId="3506999186" sldId="268"/>
        </pc:sldMkLst>
        <pc:spChg chg="mod">
          <ac:chgData name="Zhang, Zhenlin@Waterboards" userId="9654e39d-5642-436f-96ff-b5e4e9df91e4" providerId="ADAL" clId="{E200EAB6-24BB-482E-B8DA-66FA275227FB}" dt="2024-11-12T23:19:42.230" v="2873" actId="20577"/>
          <ac:spMkLst>
            <pc:docMk/>
            <pc:sldMk cId="3506999186" sldId="268"/>
            <ac:spMk id="2" creationId="{447417A6-736B-436D-84DE-5501E7D1C84C}"/>
          </ac:spMkLst>
        </pc:spChg>
        <pc:spChg chg="mod">
          <ac:chgData name="Zhang, Zhenlin@Waterboards" userId="9654e39d-5642-436f-96ff-b5e4e9df91e4" providerId="ADAL" clId="{E200EAB6-24BB-482E-B8DA-66FA275227FB}" dt="2024-11-12T23:22:35.962" v="3015" actId="20577"/>
          <ac:spMkLst>
            <pc:docMk/>
            <pc:sldMk cId="3506999186" sldId="268"/>
            <ac:spMk id="3" creationId="{6A20C945-977F-2998-560D-0304223374C7}"/>
          </ac:spMkLst>
        </pc:spChg>
      </pc:sldChg>
      <pc:sldChg chg="addSp delSp modSp new mod ord setBg">
        <pc:chgData name="Zhang, Zhenlin@Waterboards" userId="9654e39d-5642-436f-96ff-b5e4e9df91e4" providerId="ADAL" clId="{E200EAB6-24BB-482E-B8DA-66FA275227FB}" dt="2024-11-12T23:19:13.014" v="2828" actId="6549"/>
        <pc:sldMkLst>
          <pc:docMk/>
          <pc:sldMk cId="3227226028" sldId="269"/>
        </pc:sldMkLst>
        <pc:spChg chg="mod">
          <ac:chgData name="Zhang, Zhenlin@Waterboards" userId="9654e39d-5642-436f-96ff-b5e4e9df91e4" providerId="ADAL" clId="{E200EAB6-24BB-482E-B8DA-66FA275227FB}" dt="2024-11-12T23:19:13.014" v="2828" actId="6549"/>
          <ac:spMkLst>
            <pc:docMk/>
            <pc:sldMk cId="3227226028" sldId="269"/>
            <ac:spMk id="2" creationId="{2EF3003F-B4BB-D9C6-F42B-88BB487DE431}"/>
          </ac:spMkLst>
        </pc:spChg>
        <pc:spChg chg="del mod">
          <ac:chgData name="Zhang, Zhenlin@Waterboards" userId="9654e39d-5642-436f-96ff-b5e4e9df91e4" providerId="ADAL" clId="{E200EAB6-24BB-482E-B8DA-66FA275227FB}" dt="2024-11-08T18:18:47.034" v="1118" actId="478"/>
          <ac:spMkLst>
            <pc:docMk/>
            <pc:sldMk cId="3227226028" sldId="269"/>
            <ac:spMk id="3" creationId="{C9790286-E223-0B3C-8902-8AD16AF12C84}"/>
          </ac:spMkLst>
        </pc:spChg>
        <pc:spChg chg="add del mod">
          <ac:chgData name="Zhang, Zhenlin@Waterboards" userId="9654e39d-5642-436f-96ff-b5e4e9df91e4" providerId="ADAL" clId="{E200EAB6-24BB-482E-B8DA-66FA275227FB}" dt="2024-11-08T18:18:50.369" v="1119" actId="478"/>
          <ac:spMkLst>
            <pc:docMk/>
            <pc:sldMk cId="3227226028" sldId="269"/>
            <ac:spMk id="5" creationId="{38F76205-34E9-D415-8E43-97BEAF13C594}"/>
          </ac:spMkLst>
        </pc:spChg>
        <pc:spChg chg="add del">
          <ac:chgData name="Zhang, Zhenlin@Waterboards" userId="9654e39d-5642-436f-96ff-b5e4e9df91e4" providerId="ADAL" clId="{E200EAB6-24BB-482E-B8DA-66FA275227FB}" dt="2024-11-08T18:19:30.388" v="1151" actId="26606"/>
          <ac:spMkLst>
            <pc:docMk/>
            <pc:sldMk cId="3227226028" sldId="269"/>
            <ac:spMk id="11" creationId="{BCED4D40-4B67-4331-AC48-79B82B4A47D8}"/>
          </ac:spMkLst>
        </pc:spChg>
        <pc:spChg chg="add del">
          <ac:chgData name="Zhang, Zhenlin@Waterboards" userId="9654e39d-5642-436f-96ff-b5e4e9df91e4" providerId="ADAL" clId="{E200EAB6-24BB-482E-B8DA-66FA275227FB}" dt="2024-11-08T18:19:30.388" v="1151" actId="26606"/>
          <ac:spMkLst>
            <pc:docMk/>
            <pc:sldMk cId="3227226028" sldId="269"/>
            <ac:spMk id="13" creationId="{670CEDEF-4F34-412E-84EE-329C1E936AF5}"/>
          </ac:spMkLst>
        </pc:spChg>
        <pc:spChg chg="add del">
          <ac:chgData name="Zhang, Zhenlin@Waterboards" userId="9654e39d-5642-436f-96ff-b5e4e9df91e4" providerId="ADAL" clId="{E200EAB6-24BB-482E-B8DA-66FA275227FB}" dt="2024-11-08T18:20:13.879" v="1191" actId="26606"/>
          <ac:spMkLst>
            <pc:docMk/>
            <pc:sldMk cId="3227226028" sldId="269"/>
            <ac:spMk id="15" creationId="{A4AC5506-6312-4701-8D3C-40187889A947}"/>
          </ac:spMkLst>
        </pc:spChg>
        <pc:spChg chg="add del">
          <ac:chgData name="Zhang, Zhenlin@Waterboards" userId="9654e39d-5642-436f-96ff-b5e4e9df91e4" providerId="ADAL" clId="{E200EAB6-24BB-482E-B8DA-66FA275227FB}" dt="2024-11-08T18:20:06.630" v="1186" actId="26606"/>
          <ac:spMkLst>
            <pc:docMk/>
            <pc:sldMk cId="3227226028" sldId="269"/>
            <ac:spMk id="20" creationId="{A8384FB5-9ADC-4DDC-881B-597D56F5B15D}"/>
          </ac:spMkLst>
        </pc:spChg>
        <pc:spChg chg="add del">
          <ac:chgData name="Zhang, Zhenlin@Waterboards" userId="9654e39d-5642-436f-96ff-b5e4e9df91e4" providerId="ADAL" clId="{E200EAB6-24BB-482E-B8DA-66FA275227FB}" dt="2024-11-08T18:20:06.630" v="1186" actId="26606"/>
          <ac:spMkLst>
            <pc:docMk/>
            <pc:sldMk cId="3227226028" sldId="269"/>
            <ac:spMk id="22" creationId="{1199E1B1-A8C0-4FE8-A5A8-1CB41D69F857}"/>
          </ac:spMkLst>
        </pc:spChg>
        <pc:spChg chg="add del">
          <ac:chgData name="Zhang, Zhenlin@Waterboards" userId="9654e39d-5642-436f-96ff-b5e4e9df91e4" providerId="ADAL" clId="{E200EAB6-24BB-482E-B8DA-66FA275227FB}" dt="2024-11-08T18:20:06.630" v="1186" actId="26606"/>
          <ac:spMkLst>
            <pc:docMk/>
            <pc:sldMk cId="3227226028" sldId="269"/>
            <ac:spMk id="24" creationId="{84A8DE83-DE75-4B41-9DB4-A7EC0B0DEC0B}"/>
          </ac:spMkLst>
        </pc:spChg>
        <pc:spChg chg="add del">
          <ac:chgData name="Zhang, Zhenlin@Waterboards" userId="9654e39d-5642-436f-96ff-b5e4e9df91e4" providerId="ADAL" clId="{E200EAB6-24BB-482E-B8DA-66FA275227FB}" dt="2024-11-08T18:20:06.630" v="1186" actId="26606"/>
          <ac:spMkLst>
            <pc:docMk/>
            <pc:sldMk cId="3227226028" sldId="269"/>
            <ac:spMk id="26" creationId="{A7009A0A-BEF5-4EAC-AF15-E4F9F002E239}"/>
          </ac:spMkLst>
        </pc:spChg>
        <pc:spChg chg="add del">
          <ac:chgData name="Zhang, Zhenlin@Waterboards" userId="9654e39d-5642-436f-96ff-b5e4e9df91e4" providerId="ADAL" clId="{E200EAB6-24BB-482E-B8DA-66FA275227FB}" dt="2024-11-08T18:20:12.095" v="1188" actId="26606"/>
          <ac:spMkLst>
            <pc:docMk/>
            <pc:sldMk cId="3227226028" sldId="269"/>
            <ac:spMk id="28" creationId="{A4AC5506-6312-4701-8D3C-40187889A947}"/>
          </ac:spMkLst>
        </pc:spChg>
        <pc:spChg chg="add del">
          <ac:chgData name="Zhang, Zhenlin@Waterboards" userId="9654e39d-5642-436f-96ff-b5e4e9df91e4" providerId="ADAL" clId="{E200EAB6-24BB-482E-B8DA-66FA275227FB}" dt="2024-11-08T18:20:13.866" v="1190" actId="26606"/>
          <ac:spMkLst>
            <pc:docMk/>
            <pc:sldMk cId="3227226028" sldId="269"/>
            <ac:spMk id="30" creationId="{A4AC5506-6312-4701-8D3C-40187889A947}"/>
          </ac:spMkLst>
        </pc:spChg>
        <pc:spChg chg="add">
          <ac:chgData name="Zhang, Zhenlin@Waterboards" userId="9654e39d-5642-436f-96ff-b5e4e9df91e4" providerId="ADAL" clId="{E200EAB6-24BB-482E-B8DA-66FA275227FB}" dt="2024-11-08T18:20:13.879" v="1191" actId="26606"/>
          <ac:spMkLst>
            <pc:docMk/>
            <pc:sldMk cId="3227226028" sldId="269"/>
            <ac:spMk id="32" creationId="{A4AC5506-6312-4701-8D3C-40187889A947}"/>
          </ac:spMkLst>
        </pc:spChg>
        <pc:graphicFrameChg chg="add mod modGraphic">
          <ac:chgData name="Zhang, Zhenlin@Waterboards" userId="9654e39d-5642-436f-96ff-b5e4e9df91e4" providerId="ADAL" clId="{E200EAB6-24BB-482E-B8DA-66FA275227FB}" dt="2024-11-12T23:18:37.828" v="2803" actId="20577"/>
          <ac:graphicFrameMkLst>
            <pc:docMk/>
            <pc:sldMk cId="3227226028" sldId="269"/>
            <ac:graphicFrameMk id="6" creationId="{2A9A8CE5-9F83-F92D-548C-667E2D229C26}"/>
          </ac:graphicFrameMkLst>
        </pc:graphicFrameChg>
      </pc:sldChg>
      <pc:sldChg chg="addSp delSp modSp new mod">
        <pc:chgData name="Zhang, Zhenlin@Waterboards" userId="9654e39d-5642-436f-96ff-b5e4e9df91e4" providerId="ADAL" clId="{E200EAB6-24BB-482E-B8DA-66FA275227FB}" dt="2024-11-12T23:12:49.559" v="2733" actId="20577"/>
        <pc:sldMkLst>
          <pc:docMk/>
          <pc:sldMk cId="1609320648" sldId="270"/>
        </pc:sldMkLst>
        <pc:spChg chg="mod">
          <ac:chgData name="Zhang, Zhenlin@Waterboards" userId="9654e39d-5642-436f-96ff-b5e4e9df91e4" providerId="ADAL" clId="{E200EAB6-24BB-482E-B8DA-66FA275227FB}" dt="2024-11-12T23:10:08.117" v="2565" actId="20577"/>
          <ac:spMkLst>
            <pc:docMk/>
            <pc:sldMk cId="1609320648" sldId="270"/>
            <ac:spMk id="2" creationId="{F57CC259-04B5-4975-8D9D-8323EA372E13}"/>
          </ac:spMkLst>
        </pc:spChg>
        <pc:spChg chg="add mod">
          <ac:chgData name="Zhang, Zhenlin@Waterboards" userId="9654e39d-5642-436f-96ff-b5e4e9df91e4" providerId="ADAL" clId="{E200EAB6-24BB-482E-B8DA-66FA275227FB}" dt="2024-11-12T23:12:49.559" v="2733" actId="20577"/>
          <ac:spMkLst>
            <pc:docMk/>
            <pc:sldMk cId="1609320648" sldId="270"/>
            <ac:spMk id="5" creationId="{B2ECADF1-0E7C-11B4-AA37-D02D080354DF}"/>
          </ac:spMkLst>
        </pc:spChg>
        <pc:picChg chg="add del mod">
          <ac:chgData name="Zhang, Zhenlin@Waterboards" userId="9654e39d-5642-436f-96ff-b5e4e9df91e4" providerId="ADAL" clId="{E200EAB6-24BB-482E-B8DA-66FA275227FB}" dt="2024-11-12T23:10:22.916" v="2569" actId="478"/>
          <ac:picMkLst>
            <pc:docMk/>
            <pc:sldMk cId="1609320648" sldId="270"/>
            <ac:picMk id="4" creationId="{74DD46EC-5E88-D775-2C27-78E9F3BFF3CD}"/>
          </ac:picMkLst>
        </pc:picChg>
        <pc:picChg chg="add mod">
          <ac:chgData name="Zhang, Zhenlin@Waterboards" userId="9654e39d-5642-436f-96ff-b5e4e9df91e4" providerId="ADAL" clId="{E200EAB6-24BB-482E-B8DA-66FA275227FB}" dt="2024-11-12T23:10:44.722" v="2571" actId="1076"/>
          <ac:picMkLst>
            <pc:docMk/>
            <pc:sldMk cId="1609320648" sldId="270"/>
            <ac:picMk id="1026" creationId="{349C55CF-33D3-B1F4-0027-907F2DAF04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6F5C1-CD7C-4F84-9420-63A2B8E49A9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9AAEA-AD52-4426-9F94-EF8F3ED9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sensitivity test is performed for a whole range of offset1 and offset 2. </a:t>
            </a:r>
          </a:p>
          <a:p>
            <a:r>
              <a:rPr lang="en-US" dirty="0"/>
              <a:t>I am assuming that ‘Interval 1’ and ‘Interval 2’ are the same as ‘offset 1’ and ‘offset 2’. </a:t>
            </a:r>
          </a:p>
          <a:p>
            <a:r>
              <a:rPr lang="en-US" dirty="0"/>
              <a:t>I think that ‘Interval 1’ and ‘Interval 2’ drawn on this slide are incorrect. Offset should be on the DI axis, not on </a:t>
            </a:r>
            <a:r>
              <a:rPr lang="en-US" dirty="0" err="1"/>
              <a:t>Wsi</a:t>
            </a:r>
            <a:r>
              <a:rPr lang="en-US" dirty="0"/>
              <a:t> axis.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9AAEA-AD52-4426-9F94-EF8F3ED96A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8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Sacwampy\wsidigenerator.py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9AAEA-AD52-4426-9F94-EF8F3ED96A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was generated by: C:\sacwam\scripts\calcwsi.py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9AAEA-AD52-4426-9F94-EF8F3ED96A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3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9AAEA-AD52-4426-9F94-EF8F3ED96A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4D1D-06F0-0451-AAA9-0C8E3A1BF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60DA-C599-59D3-88B3-0FAFB8325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89313-1997-26C6-F60C-8B6B97CF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E208-2724-48A8-BB71-703CD4E50BA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FC1A-61ED-801B-C9B3-5C9122A2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9A3FB-A7AA-A25B-44F9-15DAED68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7374-3789-4963-A1FC-0EB726BA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7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4FF2-55D4-85B9-161A-1A627A75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94DEF-9D06-A840-6F2A-26F3AEB3A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E9BC-5418-1266-AC99-70332B32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E208-2724-48A8-BB71-703CD4E50BA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454F-60A0-1C03-CB50-784439C1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6143A-4F0B-33B3-E7F2-DDB4E618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7374-3789-4963-A1FC-0EB726BA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BC7B8-C724-ECDC-92C2-E33E3BBC9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BB2D5-E4DA-EBC4-9B86-D17FB4528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1DD2-E6C1-99C9-E115-8C52A343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E208-2724-48A8-BB71-703CD4E50BA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7F332-7A58-0AC3-D4AF-2A0AA0AB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8051-0E86-FD4F-E16F-23818885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7374-3789-4963-A1FC-0EB726BA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1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C8E4-3ED5-DACE-4F48-A4F81ECA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4BEB-567E-95AA-FFCB-51D75A8B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63BF-E762-6BB1-0BCB-4A9664AA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E208-2724-48A8-BB71-703CD4E50BA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2710-8B0D-32C4-3A4A-D4C15637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BB18F-6034-B120-9DAE-42856325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7374-3789-4963-A1FC-0EB726BA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32E7-5E9D-FC8D-7003-6B1F0C8C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D527-171A-2071-6CE6-0AA742A6E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30A3-01D2-1766-674C-EBFFD700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E208-2724-48A8-BB71-703CD4E50BA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DEE20-CF54-133F-A3CD-C51B8F6C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0719-EA6A-80E0-4059-5C4205BD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7374-3789-4963-A1FC-0EB726BA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7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43F8-5E95-D3CA-F0C0-38A4AB2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3A71-1F5D-7A57-3E28-A99B4AC4C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5887A-7A19-3D13-2558-23EC4EF22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6D433-7DD1-F467-E41B-17628DCF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E208-2724-48A8-BB71-703CD4E50BA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DD71-D297-CEEE-80B5-EB3A6335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A1E46-043C-FC83-A5D4-52AFDDB1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7374-3789-4963-A1FC-0EB726BA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9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2715-7123-D2AD-0547-F13E4882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24CC4-50F5-3529-B665-A4395C76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6AA73-7C7F-BAB0-DEE5-C545BFC62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DB9B-34BF-AA08-9182-47D7ED46A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8762B-4016-FA6A-2795-8F8CCD38B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6CF82-3DC7-33B5-7933-A7652DA5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E208-2724-48A8-BB71-703CD4E50BA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B1263-7610-F7B3-B016-8CBFD027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84BAB-7660-2279-2DA8-BFB665CF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7374-3789-4963-A1FC-0EB726BA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0165-696E-D760-137A-245A89D6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27882-8266-0D59-344D-DFA76A92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E208-2724-48A8-BB71-703CD4E50BA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2C3F1-C340-4F8F-A9F9-C503290B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4C422-46D5-3317-59C3-3B3F75F7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7374-3789-4963-A1FC-0EB726BA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2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F39D4-D1E1-4D13-E037-6130F086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E208-2724-48A8-BB71-703CD4E50BA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4BABA-BAB8-1B10-DF0A-7EC16843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EC2F-1628-E315-AED3-EE155ED1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7374-3789-4963-A1FC-0EB726BA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6D36-39A2-51B0-913E-3B7974C9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1CA7-FD70-9047-BBB1-BE6FCD4E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F11CD-5259-F2B3-E815-510DDFB2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4D35D-9228-D331-3407-CB200224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E208-2724-48A8-BB71-703CD4E50BA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8F52B-0AEC-CD95-0AB0-4AEC5A07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585EC-1C37-6F0F-0F3E-5F6575D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7374-3789-4963-A1FC-0EB726BA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9FBE-2BC6-7010-9DC8-A799AB19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0B21F-4617-6BE3-2F6B-680BE20E4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5AD69-5A71-3690-70C4-21A1D3B26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D9078-97A2-04DC-593D-58A5D0D7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E208-2724-48A8-BB71-703CD4E50BA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05246-6788-DDE0-1858-5C08FFAB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AB5E-CC21-31CA-37E8-028C27D0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7374-3789-4963-A1FC-0EB726BA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D1668-2CE9-59F2-B0EA-CE83AFED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F380-2A8E-7BFC-9470-EDD681A7F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C573-07AB-4D32-CAF4-BFE1BFF24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DE208-2724-48A8-BB71-703CD4E50BA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7FCD-4328-E4F1-AADC-C63DDF744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1717-B92D-DB0C-B933-89028C745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97374-3789-4963-A1FC-0EB726BA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cc02.safelinks.protection.outlook.com/?url=https%3A%2F%2Fdata.cnra.ca.gov%2Fdataset%2Fwrims-2-gui%2Fresource%2Ff40e3952-c80c-40ac-8253-8717ead274fd&amp;data=05%7C02%7CZhenlin.Zhang%40Waterboards.ca.gov%7C6d7b24d3cf5642d0ce6808dce3148b90%7Cfe186a257d4941e6994105d2281d36c1%7C0%7C0%7C638634924600408550%7CUnknown%7CTWFpbGZsb3d8eyJWIjoiMC4wLjAwMDAiLCJQIjoiV2luMzIiLCJBTiI6Ik1haWwiLCJXVCI6Mn0%3D%7C0%7C%7C%7C&amp;sdata=MbHcrbfZMfGtEcHG72SyCGjps5TVa36aLcR%2FeOwpzZk%3D&amp;reserved=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cc02.safelinks.protection.outlook.com/?url=https%3A%2F%2Fdata.cnra.ca.gov%2Fdataset%2Fdcr2015%2Fresource%2F044bd505-843e-4e8e-9587-ab818b69bcec%2Fview%2F12bc76ac-e3ff-4bbe-b029-bd9f150dd865&amp;data=05%7C02%7CZhenlin.Zhang%40Waterboards.ca.gov%7C6d7b24d3cf5642d0ce6808dce3148b90%7Cfe186a257d4941e6994105d2281d36c1%7C0%7C0%7C638634924600425646%7CUnknown%7CTWFpbGZsb3d8eyJWIjoiMC4wLjAwMDAiLCJQIjoiV2luMzIiLCJBTiI6Ik1haWwiLCJXVCI6Mn0%3D%7C0%7C%7C%7C&amp;sdata=VwHyzpmm91JXWjUNPp9HdG%2BvQO0kV2jmyy98VvEByG4%3D&amp;reserved=0" TargetMode="External"/><Relationship Id="rId2" Type="http://schemas.openxmlformats.org/officeDocument/2006/relationships/hyperlink" Target="https://www.weap21.org/webhelp/api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entralValleyModeling/wrims" TargetMode="External"/><Relationship Id="rId5" Type="http://schemas.openxmlformats.org/officeDocument/2006/relationships/hyperlink" Target="https://data.cnra.ca.gov/dataset/wrims-2-gui" TargetMode="External"/><Relationship Id="rId4" Type="http://schemas.openxmlformats.org/officeDocument/2006/relationships/hyperlink" Target="https://gcc02.safelinks.protection.outlook.com/?url=https%3A%2F%2Fdata.cnra.ca.gov%2Fdataset%2Fwrims-2-gui%2Fresource%2Ff40e3952-c80c-40ac-8253-8717ead274fd&amp;data=05%7C02%7CZhenlin.Zhang%40Waterboards.ca.gov%7C6d7b24d3cf5642d0ce6808dce3148b90%7Cfe186a257d4941e6994105d2281d36c1%7C0%7C0%7C638634924600408550%7CUnknown%7CTWFpbGZsb3d8eyJWIjoiMC4wLjAwMDAiLCJQIjoiV2luMzIiLCJBTiI6Ik1haWwiLCJXVCI6Mn0%3D%7C0%7C%7C%7C&amp;sdata=MbHcrbfZMfGtEcHG72SyCGjps5TVa36aLcR%2FeOwpzZk%3D&amp;reserved=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18A1-CB3E-1062-7775-4D67414B0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WSI-DI curve in </a:t>
            </a:r>
            <a:r>
              <a:rPr lang="en-US" dirty="0" err="1"/>
              <a:t>Calsim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85F41-4960-8762-6C8C-74B44BB4D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Zhenlin Zhang</a:t>
            </a:r>
          </a:p>
          <a:p>
            <a:r>
              <a:rPr lang="en-US" dirty="0"/>
              <a:t>October, 2024. </a:t>
            </a:r>
          </a:p>
        </p:txBody>
      </p:sp>
    </p:spTree>
    <p:extLst>
      <p:ext uri="{BB962C8B-B14F-4D97-AF65-F5344CB8AC3E}">
        <p14:creationId xmlns:p14="http://schemas.microsoft.com/office/powerpoint/2010/main" val="350295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C259-04B5-4975-8D9D-8323EA37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WSI-DI curve for SWP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9C55CF-33D3-B1F4-0027-907F2DAF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5" y="1390801"/>
            <a:ext cx="612457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ECADF1-0E7C-11B4-AA37-D02D080354DF}"/>
              </a:ext>
            </a:extLst>
          </p:cNvPr>
          <p:cNvSpPr txBox="1"/>
          <p:nvPr/>
        </p:nvSpPr>
        <p:spPr>
          <a:xfrm>
            <a:off x="6867891" y="3201686"/>
            <a:ext cx="550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WSI is first mapped to DI, and then the DI is mapped to delivery through a dynamic process. </a:t>
            </a:r>
          </a:p>
        </p:txBody>
      </p:sp>
    </p:spTree>
    <p:extLst>
      <p:ext uri="{BB962C8B-B14F-4D97-AF65-F5344CB8AC3E}">
        <p14:creationId xmlns:p14="http://schemas.microsoft.com/office/powerpoint/2010/main" val="160932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AA43-42DF-68CA-2242-4F6A749C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automatic python script by DWR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AD7B-2C76-BF5E-8D9B-85030E692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1084169" cy="4351338"/>
          </a:xfrm>
        </p:spPr>
        <p:txBody>
          <a:bodyPr>
            <a:noAutofit/>
          </a:bodyPr>
          <a:lstStyle/>
          <a:p>
            <a:r>
              <a:rPr lang="en-US" sz="1800" dirty="0"/>
              <a:t>Python script (</a:t>
            </a:r>
            <a:r>
              <a:rPr lang="en-US" sz="1800" dirty="0" err="1"/>
              <a:t>wsidigenerator</a:t>
            </a:r>
            <a:r>
              <a:rPr lang="en-US" sz="1800" dirty="0"/>
              <a:t>):</a:t>
            </a:r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WRIMS GUI - </a:t>
            </a:r>
            <a:r>
              <a:rPr lang="en-US" sz="1800" u="sng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Wsi</a:t>
            </a:r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-Di Generator - California Natural Resources Agency Open Data</a:t>
            </a:r>
            <a:endParaRPr lang="en-US" sz="1800" dirty="0"/>
          </a:p>
          <a:p>
            <a:r>
              <a:rPr lang="en-US" sz="1800" dirty="0"/>
              <a:t>Iterate three times by default but can be changed to higher numbers. </a:t>
            </a:r>
          </a:p>
          <a:p>
            <a:r>
              <a:rPr lang="en-US" sz="1800" dirty="0"/>
              <a:t>WSI interval: 500 TAF, </a:t>
            </a:r>
            <a:r>
              <a:rPr lang="en-US" sz="1800" dirty="0" err="1"/>
              <a:t>Maxmum</a:t>
            </a:r>
            <a:r>
              <a:rPr lang="en-US" sz="1800" dirty="0"/>
              <a:t>: 20 000 TAF, so roughly 40 points. </a:t>
            </a:r>
          </a:p>
          <a:p>
            <a:r>
              <a:rPr lang="en-US" sz="1800" dirty="0"/>
              <a:t>The algorithm first finds the minimum and maximum values and draw the horizontal lines for the upper and lower limits. For the rising part of the WSI-DI curve (values between min and max values), An average slope is calculated within each interval using the calculated WSI and the actual delivery points from </a:t>
            </a:r>
            <a:r>
              <a:rPr lang="en-US" sz="1800" dirty="0" err="1"/>
              <a:t>Calsim</a:t>
            </a:r>
            <a:r>
              <a:rPr lang="en-US" sz="1800" dirty="0"/>
              <a:t>. If we extend the line with this slope, it will intersect with the DI-axis. The intercept is described as an </a:t>
            </a:r>
            <a:r>
              <a:rPr lang="en-US" sz="1800" b="1" dirty="0"/>
              <a:t>offset (or interval)</a:t>
            </a:r>
            <a:r>
              <a:rPr lang="en-US" sz="1800" dirty="0"/>
              <a:t>. </a:t>
            </a:r>
          </a:p>
          <a:p>
            <a:r>
              <a:rPr lang="en-US" sz="1800" dirty="0"/>
              <a:t>Tunable parameters: offset1 and offset2, which is a non-</a:t>
            </a:r>
            <a:r>
              <a:rPr lang="en-US" sz="1800" dirty="0" err="1"/>
              <a:t>dimenstional</a:t>
            </a:r>
            <a:r>
              <a:rPr lang="en-US" sz="1800" dirty="0"/>
              <a:t> multiplication factor that increases the offset described above and the revised offset will be used to calculate DI. Offset1=1.2 to 2.0, and offset2=1.0. Offset1 applies to the first third of the WSI values along the rising part of the curve and Offset 2 applies to the WSI value range of (1/3, ½) part of rising part of the curve. And when WSI value is greater than ½, offset is set to zero. </a:t>
            </a:r>
          </a:p>
          <a:p>
            <a:r>
              <a:rPr lang="en-US" sz="1800" dirty="0"/>
              <a:t>A larger offset1 or offset2 result in </a:t>
            </a:r>
            <a:r>
              <a:rPr lang="en-US" sz="1800" b="1" dirty="0"/>
              <a:t>smaller</a:t>
            </a:r>
            <a:r>
              <a:rPr lang="en-US" sz="1800" dirty="0"/>
              <a:t> DI, since in one step of the calculation WSI value is calculated based on a value equal to the estimated DI minus the offset. So the larger the offset, the smaller the WSI value is. In a way, offset1 and offset2 greater than 1 means that the line is shifted downwards by a fraction defined by (offset1-1).  </a:t>
            </a:r>
          </a:p>
          <a:p>
            <a:r>
              <a:rPr lang="en-US" sz="1800" dirty="0"/>
              <a:t>More details refer to function </a:t>
            </a:r>
            <a:r>
              <a:rPr lang="en-US" sz="1800" dirty="0" err="1"/>
              <a:t>getSlope</a:t>
            </a:r>
            <a:r>
              <a:rPr lang="en-US" sz="1800" dirty="0"/>
              <a:t>() in </a:t>
            </a:r>
            <a:r>
              <a:rPr lang="en-US" sz="1800" dirty="0" err="1"/>
              <a:t>WsiDiGenpy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107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D112-46B4-E0A5-6E8C-BC6D5ED2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Sacwam</a:t>
            </a:r>
            <a:r>
              <a:rPr lang="en-US" dirty="0"/>
              <a:t> python </a:t>
            </a:r>
            <a:r>
              <a:rPr lang="en-US" dirty="0" err="1"/>
              <a:t>api</a:t>
            </a:r>
            <a:r>
              <a:rPr lang="en-US" dirty="0"/>
              <a:t>: </a:t>
            </a:r>
            <a:r>
              <a:rPr lang="en-US" dirty="0" err="1"/>
              <a:t>Sacwampy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7AF8-BB00-0EB3-BEB2-317E29E4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Prerequisites: </a:t>
            </a:r>
          </a:p>
          <a:p>
            <a:pPr lvl="1"/>
            <a:r>
              <a:rPr lang="en-US" dirty="0"/>
              <a:t>Anaconda (No external libraries required). </a:t>
            </a:r>
          </a:p>
          <a:p>
            <a:pPr lvl="1"/>
            <a:r>
              <a:rPr lang="en-US" dirty="0"/>
              <a:t>Git: </a:t>
            </a:r>
            <a:r>
              <a:rPr lang="en-US" dirty="0" err="1"/>
              <a:t>github</a:t>
            </a:r>
            <a:r>
              <a:rPr lang="en-US" dirty="0"/>
              <a:t> link.</a:t>
            </a:r>
          </a:p>
          <a:p>
            <a:r>
              <a:rPr lang="en-US" dirty="0"/>
              <a:t>Python editor: Spyder, </a:t>
            </a:r>
            <a:r>
              <a:rPr lang="en-US" dirty="0" err="1"/>
              <a:t>Ipython</a:t>
            </a:r>
            <a:r>
              <a:rPr lang="en-US" dirty="0"/>
              <a:t>, and </a:t>
            </a:r>
            <a:r>
              <a:rPr lang="en-US" dirty="0" err="1"/>
              <a:t>VScode</a:t>
            </a:r>
            <a:r>
              <a:rPr lang="en-US" dirty="0"/>
              <a:t>. </a:t>
            </a:r>
          </a:p>
          <a:p>
            <a:r>
              <a:rPr lang="en-US" dirty="0"/>
              <a:t>Open a Python editor, type ‘spyder’ or ‘</a:t>
            </a:r>
            <a:r>
              <a:rPr lang="en-US" dirty="0" err="1"/>
              <a:t>ipython</a:t>
            </a:r>
            <a:r>
              <a:rPr lang="en-US" dirty="0"/>
              <a:t>’. </a:t>
            </a:r>
          </a:p>
          <a:p>
            <a:r>
              <a:rPr lang="en-US" dirty="0"/>
              <a:t>Setting up the editor (Spyder as an example).  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Sacwampy</a:t>
            </a:r>
            <a:r>
              <a:rPr lang="en-US" dirty="0"/>
              <a:t> to the environment path.</a:t>
            </a:r>
          </a:p>
          <a:p>
            <a:pPr lvl="1"/>
            <a:r>
              <a:rPr lang="en-US" dirty="0"/>
              <a:t> PEP8: removing trailing space. </a:t>
            </a:r>
          </a:p>
          <a:p>
            <a:pPr lvl="1"/>
            <a:r>
              <a:rPr lang="en-US" dirty="0"/>
              <a:t>Interactive plotting:  Tools &gt; preferences &gt; </a:t>
            </a:r>
            <a:r>
              <a:rPr lang="en-US" dirty="0" err="1"/>
              <a:t>IPython</a:t>
            </a:r>
            <a:r>
              <a:rPr lang="en-US" dirty="0"/>
              <a:t> console &gt; Graphics &gt; Graphics backend &gt; Backend: Automatic. </a:t>
            </a:r>
          </a:p>
          <a:p>
            <a:r>
              <a:rPr lang="en-US" dirty="0"/>
              <a:t>Run the script: %run wsidi_main.py</a:t>
            </a:r>
          </a:p>
          <a:p>
            <a:r>
              <a:rPr lang="en-US" dirty="0"/>
              <a:t>Quick debugging tool: </a:t>
            </a:r>
            <a:r>
              <a:rPr lang="en-US" dirty="0" err="1"/>
              <a:t>pdb</a:t>
            </a:r>
            <a:r>
              <a:rPr lang="en-US" dirty="0"/>
              <a:t> (%debug) or set breakpoints.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8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3003F-B4BB-D9C6-F42B-88BB487D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WSI-Di calculation by different approaches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9A8CE5-9F83-F92D-548C-667E2D229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93819"/>
              </p:ext>
            </p:extLst>
          </p:nvPr>
        </p:nvGraphicFramePr>
        <p:xfrm>
          <a:off x="624995" y="1373883"/>
          <a:ext cx="11123989" cy="53856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63900">
                  <a:extLst>
                    <a:ext uri="{9D8B030D-6E8A-4147-A177-3AD203B41FA5}">
                      <a16:colId xmlns:a16="http://schemas.microsoft.com/office/drawing/2014/main" val="1770474383"/>
                    </a:ext>
                  </a:extLst>
                </a:gridCol>
                <a:gridCol w="1904825">
                  <a:extLst>
                    <a:ext uri="{9D8B030D-6E8A-4147-A177-3AD203B41FA5}">
                      <a16:colId xmlns:a16="http://schemas.microsoft.com/office/drawing/2014/main" val="653535359"/>
                    </a:ext>
                  </a:extLst>
                </a:gridCol>
                <a:gridCol w="3841725">
                  <a:extLst>
                    <a:ext uri="{9D8B030D-6E8A-4147-A177-3AD203B41FA5}">
                      <a16:colId xmlns:a16="http://schemas.microsoft.com/office/drawing/2014/main" val="1468193532"/>
                    </a:ext>
                  </a:extLst>
                </a:gridCol>
                <a:gridCol w="3913539">
                  <a:extLst>
                    <a:ext uri="{9D8B030D-6E8A-4147-A177-3AD203B41FA5}">
                      <a16:colId xmlns:a16="http://schemas.microsoft.com/office/drawing/2014/main" val="1392771648"/>
                    </a:ext>
                  </a:extLst>
                </a:gridCol>
              </a:tblGrid>
              <a:tr h="387580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Term</a:t>
                      </a:r>
                    </a:p>
                  </a:txBody>
                  <a:tcPr marL="35800" marR="35800" marT="25099" marB="716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CALSIM</a:t>
                      </a:r>
                    </a:p>
                  </a:txBody>
                  <a:tcPr marL="35800" marR="35800" marT="25099" marB="716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Stantec VB script </a:t>
                      </a:r>
                    </a:p>
                  </a:txBody>
                  <a:tcPr marL="35800" marR="35800" marT="25099" marB="716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PYTHON (</a:t>
                      </a:r>
                      <a:r>
                        <a:rPr lang="en-US" sz="1600" b="1" cap="none" spc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Sacwampy</a:t>
                      </a: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)</a:t>
                      </a:r>
                    </a:p>
                  </a:txBody>
                  <a:tcPr marL="35800" marR="35800" marT="25099" marB="716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26962"/>
                  </a:ext>
                </a:extLst>
              </a:tr>
              <a:tr h="680058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CVP Supply Est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42950" lvl="1" indent="-285750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SC: April - October 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42950" lvl="1" indent="-285750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others: March to Feb.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•    SC: March - October </a:t>
                      </a:r>
                    </a:p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•    others: same as CALSIM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Same as CALSIM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379755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CVP conveyance losses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included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included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Same as CALSIM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244343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CVP WSI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Both April &amp; May values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May values only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Same as CALSIM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540785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SWP Supply Est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Calendar year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same as CALSIM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same as CALSIM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150637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SWP Article21 Supply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Excluded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same as CALSIM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same as CALSIM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242440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SWP conveyance losses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Not included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Included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Not included (same as CALSIM)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26510"/>
                  </a:ext>
                </a:extLst>
              </a:tr>
              <a:tr h="504571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Current accounts (first year)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NA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Included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Excluded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47859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 Last year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 Excluded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Excluded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Excluded (same</a:t>
                      </a:r>
                      <a:r>
                        <a:rPr lang="en-US" sz="1200" cap="none" spc="0" baseline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 as CALSIM)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16897"/>
                  </a:ext>
                </a:extLst>
              </a:tr>
              <a:tr h="504571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CVP delivery calculation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cvp_total + cvp conveyance losses but some are calculated as supply delivered instead of transmission flow.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Same as VB script but use transission link flow instead (this includes transmission losses). 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442875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SWP delivery calculation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Table A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Table A + delivery to U_11_NU1 + conveyance losses</a:t>
                      </a: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200" cap="none" spc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swp_table_a_total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800" marR="35800" marT="25099" marB="716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41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22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D430-A4CF-3596-0853-59B9BB9F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6D90-F9F1-E08B-A958-53C54089F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96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WSI-DI curve: starting from 1:1</a:t>
            </a:r>
          </a:p>
          <a:p>
            <a:r>
              <a:rPr lang="en-US" dirty="0"/>
              <a:t>The first and last year of WSI and DI are eliminated in </a:t>
            </a:r>
            <a:r>
              <a:rPr lang="en-US" dirty="0" err="1"/>
              <a:t>Sacwampy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6359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17A6-736B-436D-84DE-5501E7D1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C945-977F-2998-560D-03042233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WEAP API: </a:t>
            </a:r>
            <a:r>
              <a:rPr lang="en-US" dirty="0">
                <a:hlinkClick r:id="rId2"/>
              </a:rPr>
              <a:t>https://www.weap21.org/webhelp/api.htm</a:t>
            </a:r>
            <a:endParaRPr lang="en-US" dirty="0"/>
          </a:p>
          <a:p>
            <a:r>
              <a:rPr lang="en-US" dirty="0" err="1"/>
              <a:t>Sacwampy</a:t>
            </a:r>
            <a:r>
              <a:rPr lang="en-US" dirty="0"/>
              <a:t> documentation: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2015dcr_appendices: </a:t>
            </a:r>
            <a:r>
              <a:rPr lang="en-US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California Natural Resources Agency Open Data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Calsim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wsidigenerator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WRIMS GUI - </a:t>
            </a:r>
            <a:r>
              <a:rPr lang="en-US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Wsi</a:t>
            </a:r>
            <a:r>
              <a:rPr lang="en-US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-Di Generator - California Natural Resources Agency Open Data</a:t>
            </a:r>
            <a:r>
              <a:rPr lang="en-US" sz="1800" u="none" strike="noStrike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000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WRIMS GUI: </a:t>
            </a:r>
            <a:r>
              <a:rPr lang="en-US" sz="3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https://data.cnra.ca.gov/dataset/wrims-2-gui</a:t>
            </a:r>
            <a:r>
              <a:rPr lang="en-US" sz="3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3000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WRIMS source code: </a:t>
            </a:r>
            <a:r>
              <a:rPr lang="en-US" sz="3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https://github.com/CentralValleyModeling/wrims</a:t>
            </a:r>
            <a:r>
              <a:rPr lang="en-US" sz="3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7753-BB80-C060-DC68-7CDDA35A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8F64-5C16-04BD-9617-23B387E72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the standard deviation between the curve DI and the demand calculated from the sum of total delivery plus carryover storage: Automatic and iterative process (typically x 3). </a:t>
            </a:r>
          </a:p>
          <a:p>
            <a:r>
              <a:rPr lang="en-US" dirty="0"/>
              <a:t>Need to be modified when water supply and climate scenario changes. </a:t>
            </a:r>
          </a:p>
          <a:p>
            <a:r>
              <a:rPr lang="en-US" dirty="0"/>
              <a:t>Need to be reviewed when the coefficient used to generate the curve changes: 2015 DCR (most recent version).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0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DABB-BC97-6C9F-6460-6D0F4AB6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-37694"/>
            <a:ext cx="10515600" cy="1325563"/>
          </a:xfrm>
        </p:spPr>
        <p:txBody>
          <a:bodyPr/>
          <a:lstStyle/>
          <a:p>
            <a:r>
              <a:rPr lang="en-US" dirty="0"/>
              <a:t>The manual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548D5-B134-3C25-00EF-B1E114DD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61" y="963703"/>
            <a:ext cx="8440328" cy="5210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DAEEF-78EA-B3EB-B2FF-10AD12238E9C}"/>
              </a:ext>
            </a:extLst>
          </p:cNvPr>
          <p:cNvSpPr txBox="1"/>
          <p:nvPr/>
        </p:nvSpPr>
        <p:spPr>
          <a:xfrm>
            <a:off x="1466850" y="6238875"/>
            <a:ext cx="311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Calsim</a:t>
            </a:r>
            <a:r>
              <a:rPr lang="en-US" dirty="0"/>
              <a:t>-II Rebuttal</a:t>
            </a:r>
          </a:p>
        </p:txBody>
      </p:sp>
    </p:spTree>
    <p:extLst>
      <p:ext uri="{BB962C8B-B14F-4D97-AF65-F5344CB8AC3E}">
        <p14:creationId xmlns:p14="http://schemas.microsoft.com/office/powerpoint/2010/main" val="275367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DABB-BC97-6C9F-6460-6D0F4AB6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-37694"/>
            <a:ext cx="10515600" cy="1325563"/>
          </a:xfrm>
        </p:spPr>
        <p:txBody>
          <a:bodyPr/>
          <a:lstStyle/>
          <a:p>
            <a:r>
              <a:rPr lang="en-US" dirty="0"/>
              <a:t>The manual 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E4D9A-EA67-FE23-1386-A04A2BB8E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1383516"/>
            <a:ext cx="8411749" cy="4744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7D0DAA-02C6-1723-0106-128DE6EC76E0}"/>
              </a:ext>
            </a:extLst>
          </p:cNvPr>
          <p:cNvSpPr txBox="1"/>
          <p:nvPr/>
        </p:nvSpPr>
        <p:spPr>
          <a:xfrm>
            <a:off x="1466850" y="6238875"/>
            <a:ext cx="311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Calsim</a:t>
            </a:r>
            <a:r>
              <a:rPr lang="en-US" dirty="0"/>
              <a:t>-II Rebuttal</a:t>
            </a:r>
          </a:p>
        </p:txBody>
      </p:sp>
    </p:spTree>
    <p:extLst>
      <p:ext uri="{BB962C8B-B14F-4D97-AF65-F5344CB8AC3E}">
        <p14:creationId xmlns:p14="http://schemas.microsoft.com/office/powerpoint/2010/main" val="168318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449CD8-E6CD-3F5E-718C-5B6D34AD1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457" y="819650"/>
            <a:ext cx="8102286" cy="5486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61DABB-BC97-6C9F-6460-6D0F4AB6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-37694"/>
            <a:ext cx="10515600" cy="1325563"/>
          </a:xfrm>
        </p:spPr>
        <p:txBody>
          <a:bodyPr/>
          <a:lstStyle/>
          <a:p>
            <a:r>
              <a:rPr lang="en-US" dirty="0"/>
              <a:t>The manual 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DAEEF-78EA-B3EB-B2FF-10AD12238E9C}"/>
              </a:ext>
            </a:extLst>
          </p:cNvPr>
          <p:cNvSpPr txBox="1"/>
          <p:nvPr/>
        </p:nvSpPr>
        <p:spPr>
          <a:xfrm>
            <a:off x="1466850" y="6238875"/>
            <a:ext cx="311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Calsim</a:t>
            </a:r>
            <a:r>
              <a:rPr lang="en-US" dirty="0"/>
              <a:t>-II Rebuttal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B0343-11C8-6B54-CDA8-51829A88E26B}"/>
              </a:ext>
            </a:extLst>
          </p:cNvPr>
          <p:cNvSpPr txBox="1"/>
          <p:nvPr/>
        </p:nvSpPr>
        <p:spPr>
          <a:xfrm>
            <a:off x="4886325" y="5869543"/>
            <a:ext cx="633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Three iteration is good enough to obtain the WSI-DI </a:t>
            </a:r>
            <a:r>
              <a:rPr lang="en-US" b="1" dirty="0" err="1">
                <a:solidFill>
                  <a:srgbClr val="FF0000"/>
                </a:solidFill>
              </a:rPr>
              <a:t>cureve</a:t>
            </a:r>
            <a:r>
              <a:rPr lang="en-US" b="1" dirty="0">
                <a:solidFill>
                  <a:srgbClr val="FF0000"/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63843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B967-AAC0-178D-584C-3209CECA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46" y="-86785"/>
            <a:ext cx="10515600" cy="1325563"/>
          </a:xfrm>
        </p:spPr>
        <p:txBody>
          <a:bodyPr/>
          <a:lstStyle/>
          <a:p>
            <a:r>
              <a:rPr lang="en-US" dirty="0"/>
              <a:t>The 2015 DCR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F193-BA89-306C-94CE-7188E303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E3028-E39F-F5E2-CD35-762E1371A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57" y="1238778"/>
            <a:ext cx="7954485" cy="5058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4F5E1-A533-92FA-2ECB-235C578B9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372" y="3429000"/>
            <a:ext cx="4858428" cy="1276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DF1DC0-69F1-CFE3-6DEF-1D4E703EEEFB}"/>
              </a:ext>
            </a:extLst>
          </p:cNvPr>
          <p:cNvSpPr txBox="1"/>
          <p:nvPr/>
        </p:nvSpPr>
        <p:spPr>
          <a:xfrm>
            <a:off x="709246" y="6097204"/>
            <a:ext cx="970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Offset1 is revised to 1.2 to better utilize SWP San Luis reservoir storage during dry years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B5992C-D4B9-510A-6720-4E4816D69748}"/>
              </a:ext>
            </a:extLst>
          </p:cNvPr>
          <p:cNvSpPr txBox="1"/>
          <p:nvPr/>
        </p:nvSpPr>
        <p:spPr>
          <a:xfrm>
            <a:off x="463061" y="6495374"/>
            <a:ext cx="970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Reference: 2015dcr_appendices </a:t>
            </a:r>
          </a:p>
        </p:txBody>
      </p:sp>
    </p:spTree>
    <p:extLst>
      <p:ext uri="{BB962C8B-B14F-4D97-AF65-F5344CB8AC3E}">
        <p14:creationId xmlns:p14="http://schemas.microsoft.com/office/powerpoint/2010/main" val="138028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5AB-2395-423A-7ED7-1F735530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Sacwam</a:t>
            </a:r>
            <a:r>
              <a:rPr lang="en-US" dirty="0"/>
              <a:t> WSI-DI curve automation (not iterative yet)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FA110DB-A3BE-F867-0E9B-D2E1B2ADD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93" y="1958942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60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C387-9A09-3995-5790-8007C5D5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Sacwam</a:t>
            </a:r>
            <a:r>
              <a:rPr lang="en-US" dirty="0"/>
              <a:t> WSI-DI curve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CEE1-AEB7-5828-A540-B17FBA94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Calculated WSI: April reservoir storage + Water supply estimated (This is an output from </a:t>
            </a:r>
            <a:r>
              <a:rPr lang="en-US" dirty="0" err="1"/>
              <a:t>Sacwam</a:t>
            </a:r>
            <a:r>
              <a:rPr lang="en-US" dirty="0"/>
              <a:t>). </a:t>
            </a:r>
          </a:p>
          <a:p>
            <a:r>
              <a:rPr lang="en-US" dirty="0"/>
              <a:t>Calculated DI: carryover storge (September storage) for the four big reservoirs for CVP (Shasta, Trinity, Folsom, and San Luis CVP) and the two reservoirs (Oroville and San Luis SWP) for SWP + Annual total transmission link flows summing over specific months for each year. A list of transmission links are in: </a:t>
            </a:r>
            <a:r>
              <a:rPr lang="en-US" dirty="0" err="1"/>
              <a:t>sacwampy</a:t>
            </a:r>
            <a:r>
              <a:rPr lang="en-US" dirty="0"/>
              <a:t>/ transmission_links_appendix_mapping_tablea.csv. The branch, and the start and end months over which to sum up the flows, for each transmission link are listed in column ‘branch’, ‘start’ and ‘end’. In summary, </a:t>
            </a:r>
          </a:p>
          <a:p>
            <a:pPr lvl="1"/>
            <a:r>
              <a:rPr lang="en-US" dirty="0"/>
              <a:t>For CVP, settlement contracts (SU or SA) sums from  April to October; all other CVP contract types sum from March to the following February. </a:t>
            </a:r>
          </a:p>
          <a:p>
            <a:pPr lvl="1"/>
            <a:r>
              <a:rPr lang="en-US" dirty="0"/>
              <a:t>For SWP, all contact types sum over the entire calendar year (January to December). </a:t>
            </a:r>
          </a:p>
          <a:p>
            <a:pPr lvl="1"/>
            <a:r>
              <a:rPr lang="en-US" dirty="0"/>
              <a:t>CVP DI adds up transmission link flows for all contract types plus the conveyance losses, whereas SWP only adds up transmission link flows for Table A (conveyance losses are not include). This follows a similar approach to CALSIM 3 (please see attached email exchange with Raymond Hoang below).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4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A795-A8B6-1BA1-B523-6D156B37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Sacwam</a:t>
            </a:r>
            <a:r>
              <a:rPr lang="en-US" dirty="0"/>
              <a:t> WSI-DI curve calculation (CVP)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E509ECF6-FC73-95E3-DB24-371393715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92" y="1368851"/>
            <a:ext cx="9126049" cy="45630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FD8A3B-D83D-B05A-CDD8-D10B1C16AF86}"/>
              </a:ext>
            </a:extLst>
          </p:cNvPr>
          <p:cNvSpPr txBox="1"/>
          <p:nvPr/>
        </p:nvSpPr>
        <p:spPr>
          <a:xfrm>
            <a:off x="255448" y="6079658"/>
            <a:ext cx="11859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Two curves: first curve maps WSI to DI, and then the DI is used in the second curve to map to Supply (or delivery). </a:t>
            </a:r>
          </a:p>
          <a:p>
            <a:r>
              <a:rPr lang="en-US" b="1" dirty="0">
                <a:solidFill>
                  <a:srgbClr val="FF0000"/>
                </a:solidFill>
              </a:rPr>
              <a:t>DI = Supply (or delivery) + Carryover Storage (September storage)</a:t>
            </a:r>
          </a:p>
        </p:txBody>
      </p:sp>
    </p:spTree>
    <p:extLst>
      <p:ext uri="{BB962C8B-B14F-4D97-AF65-F5344CB8AC3E}">
        <p14:creationId xmlns:p14="http://schemas.microsoft.com/office/powerpoint/2010/main" val="88970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1245</Words>
  <Application>Microsoft Office PowerPoint</Application>
  <PresentationFormat>Widescreen</PresentationFormat>
  <Paragraphs>119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Book Antiqua</vt:lpstr>
      <vt:lpstr>Calibri</vt:lpstr>
      <vt:lpstr>Office Theme</vt:lpstr>
      <vt:lpstr>WSI-DI curve in Calsim 3</vt:lpstr>
      <vt:lpstr>Overview</vt:lpstr>
      <vt:lpstr>The manual way</vt:lpstr>
      <vt:lpstr>The manual way</vt:lpstr>
      <vt:lpstr>The manual way</vt:lpstr>
      <vt:lpstr>The 2015 DCR modification</vt:lpstr>
      <vt:lpstr>Sacwam WSI-DI curve automation (not iterative yet)</vt:lpstr>
      <vt:lpstr>Sacwam WSI-DI curve calculation</vt:lpstr>
      <vt:lpstr>Sacwam WSI-DI curve calculation (CVP)</vt:lpstr>
      <vt:lpstr>WSI-DI curve for SWP</vt:lpstr>
      <vt:lpstr>The automatic python script by DWR</vt:lpstr>
      <vt:lpstr>Sacwam python api: Sacwampy</vt:lpstr>
      <vt:lpstr>WSI-Di calculation by different approaches</vt:lpstr>
      <vt:lpstr>Step-by-step calculation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Zhenlin@Waterboards</dc:creator>
  <cp:lastModifiedBy>Zhang, Zhenlin@Waterboards</cp:lastModifiedBy>
  <cp:revision>1</cp:revision>
  <dcterms:created xsi:type="dcterms:W3CDTF">2024-10-03T21:10:36Z</dcterms:created>
  <dcterms:modified xsi:type="dcterms:W3CDTF">2024-11-12T23:22:52Z</dcterms:modified>
</cp:coreProperties>
</file>