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000049-3121-4135-89C6-CF8910F96117}">
  <a:tblStyle styleId="{A8000049-3121-4135-89C6-CF8910F96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un.org/en/development/desa/news/population/2015-report.html" TargetMode="External"/><Relationship Id="rId4" Type="http://schemas.openxmlformats.org/officeDocument/2006/relationships/hyperlink" Target="http://www.fao.org/fileadmin/templates/wsfs/docs/expert_paper/How_to_Feed_the_World_in_2050.pdf" TargetMode="External"/><Relationship Id="rId5" Type="http://schemas.openxmlformats.org/officeDocument/2006/relationships/hyperlink" Target="https://www.entrepreneur.com/article/251515" TargetMode="External"/><Relationship Id="rId6" Type="http://schemas.openxmlformats.org/officeDocument/2006/relationships/hyperlink" Target="https://canwefeedtheworld.wordpress.com/tag/bill-gates/" TargetMode="External"/><Relationship Id="rId7" Type="http://schemas.openxmlformats.org/officeDocument/2006/relationships/hyperlink" Target="https://www.forbes.com/sites/christinatroitino/2017/08/24/memphis-meats-lab-grown-meat-raises-17m-with-help-from-bill-gates-and-richard-branson/#2f8186d43fd0" TargetMode="External"/><Relationship Id="rId8" Type="http://schemas.openxmlformats.org/officeDocument/2006/relationships/hyperlink" Target="https://www.peta.org/issues/animals-used-for-food/global-warm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l.ocks.org/ghost2876/raw/65ca18577ac3940aabefd8df283116b8/" TargetMode="External"/><Relationship Id="rId4" Type="http://schemas.openxmlformats.org/officeDocument/2006/relationships/hyperlink" Target="https://bl.ocks.org/zzhang115/raw/51bcef842dc6dfe2885b050d38c589c4/" TargetMode="External"/><Relationship Id="rId5" Type="http://schemas.openxmlformats.org/officeDocument/2006/relationships/hyperlink" Target="http://bl.ocks.org/zzhang115/raw/e4f4ca607e4972c699e8711f709777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08475" y="1274825"/>
            <a:ext cx="35454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67475" y="3740025"/>
            <a:ext cx="76881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Jinjian Guo, Zhenchao Zhang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360/560: Data Visualization Final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155675" y="2289475"/>
            <a:ext cx="69900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Worldwide Food/Feed Consume Analysis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51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99650" y="1446075"/>
            <a:ext cx="76185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Our world population is expected to grow from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7.3 billion today to 9.7 billion in the year 2050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Finding solutions for feeding the growing world population has become a hot topic for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food and agriculture organizations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entrepreneurs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philanthropists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These solutions range from changing the way we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grow our food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changing the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way we eat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To make things harder, the world's climate is changing and it is both affecting and affected by the way we grow our food – agriculture. We want to have a deep insight on our worldwide food production - focusing on a comparison between food produced for human consumption and feed produced for animals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7650" y="49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53000" y="1311375"/>
            <a:ext cx="88863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are the fastest growing countries in terms of food production/consumption?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Compare between food and feed consumption.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can have a deep insight on our worldwide food production and the way we grow our food.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7650" y="49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230213" y="13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{A8000049-3121-4135-89C6-CF8910F96117}</a:tableStyleId>
              </a:tblPr>
              <a:tblGrid>
                <a:gridCol w="2928075"/>
                <a:gridCol w="3276675"/>
                <a:gridCol w="2328550"/>
              </a:tblGrid>
              <a:tr h="2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Column name</a:t>
                      </a:r>
                      <a:endParaRPr b="1"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Column Description</a:t>
                      </a:r>
                      <a:endParaRPr b="1"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Column type</a:t>
                      </a:r>
                      <a:endParaRPr b="1" sz="11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Area Abbreviation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Country name abbreviation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Area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Country name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Item Code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Food item code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Item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Food item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7494D"/>
                          </a:solidFill>
                          <a:highlight>
                            <a:srgbClr val="FFFFFF"/>
                          </a:highlight>
                        </a:rPr>
                        <a:t>Element Code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Food or Feed code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Element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Food or Feed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Unit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Unit of Measurement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Latitude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Latitude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Longitude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Longitude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Y1961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Measurement of Year 1961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…...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…...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…...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0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Y2013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Measurement of Year 2013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7650" y="49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52350" y="1629175"/>
            <a:ext cx="84393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Consider to have better performance in data visualization via d3.js we decide to do some substantial data cleanup, filtering and aggregation on columns of Areacode, Years and Elements.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plan to extract from the raw dataset and use python code to manipulate the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7650" y="584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Next Step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57025" y="1237625"/>
            <a:ext cx="76887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1 -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Trend of Food Consumed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2 -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Food and Feed Available among all Countries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3 -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Worldwide Feed and Food Ratio Comparison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add some content for the story telling to interconnect all above three visualizations on the website and make the interaction of Visualization 3 workable.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