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1D936-E98F-4EF9-91D2-507238168EB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7C98-2239-41F6-9150-A0C99889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8210"/>
                  </p:ext>
                </p:extLst>
              </p:nvPr>
            </p:nvGraphicFramePr>
            <p:xfrm>
              <a:off x="3828716" y="412630"/>
              <a:ext cx="7008090" cy="5556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015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111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3.16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5.10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0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2.24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8210"/>
                  </p:ext>
                </p:extLst>
              </p:nvPr>
            </p:nvGraphicFramePr>
            <p:xfrm>
              <a:off x="3828716" y="412630"/>
              <a:ext cx="7008090" cy="5556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015">
                      <a:extLst>
                        <a:ext uri="{9D8B030D-6E8A-4147-A177-3AD203B41FA5}">
                          <a16:colId xmlns:a16="http://schemas.microsoft.com/office/drawing/2014/main" val="3913351010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2456346011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3401977594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1455621364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4101285096"/>
                        </a:ext>
                      </a:extLst>
                    </a:gridCol>
                    <a:gridCol w="1168015">
                      <a:extLst>
                        <a:ext uri="{9D8B030D-6E8A-4147-A177-3AD203B41FA5}">
                          <a16:colId xmlns:a16="http://schemas.microsoft.com/office/drawing/2014/main" val="4085316570"/>
                        </a:ext>
                      </a:extLst>
                    </a:gridCol>
                  </a:tblGrid>
                  <a:tr h="1111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0,0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+mn-lt"/>
                            </a:rPr>
                            <a:t>  0,1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  0,3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+mn-lt"/>
                            </a:rPr>
                            <a:t> 0,5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98900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1,2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5495" r="-201563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094" t="-105495" r="-102618" b="-3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479" t="-105495" r="-2083" b="-305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984740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047" t="-204372" r="-403665" b="-203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2,5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5.39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56041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3.16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4.24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3,5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5.84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106303"/>
                      </a:ext>
                    </a:extLst>
                  </a:tr>
                  <a:tr h="11112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4.12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4.47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5.66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24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4,5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6.40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595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5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Shuying</dc:creator>
  <cp:lastModifiedBy>Shuying</cp:lastModifiedBy>
  <cp:revision>7</cp:revision>
  <dcterms:created xsi:type="dcterms:W3CDTF">2016-11-22T13:00:29Z</dcterms:created>
  <dcterms:modified xsi:type="dcterms:W3CDTF">2016-11-22T16:12:02Z</dcterms:modified>
</cp:coreProperties>
</file>