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C8EB-E8B5-457F-80FD-FC6EF6300726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18DF-0C3D-4AC6-AFEA-063ED64B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9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C8EB-E8B5-457F-80FD-FC6EF6300726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18DF-0C3D-4AC6-AFEA-063ED64B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49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C8EB-E8B5-457F-80FD-FC6EF6300726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18DF-0C3D-4AC6-AFEA-063ED64B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27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C8EB-E8B5-457F-80FD-FC6EF6300726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18DF-0C3D-4AC6-AFEA-063ED64B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26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C8EB-E8B5-457F-80FD-FC6EF6300726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18DF-0C3D-4AC6-AFEA-063ED64B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1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C8EB-E8B5-457F-80FD-FC6EF6300726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18DF-0C3D-4AC6-AFEA-063ED64B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6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C8EB-E8B5-457F-80FD-FC6EF6300726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18DF-0C3D-4AC6-AFEA-063ED64B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47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C8EB-E8B5-457F-80FD-FC6EF6300726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18DF-0C3D-4AC6-AFEA-063ED64B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9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C8EB-E8B5-457F-80FD-FC6EF6300726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18DF-0C3D-4AC6-AFEA-063ED64B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0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C8EB-E8B5-457F-80FD-FC6EF6300726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18DF-0C3D-4AC6-AFEA-063ED64B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C8EB-E8B5-457F-80FD-FC6EF6300726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18DF-0C3D-4AC6-AFEA-063ED64B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72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6C8EB-E8B5-457F-80FD-FC6EF6300726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118DF-0C3D-4AC6-AFEA-063ED64B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2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4143669"/>
                  </p:ext>
                </p:extLst>
              </p:nvPr>
            </p:nvGraphicFramePr>
            <p:xfrm>
              <a:off x="1882470" y="504908"/>
              <a:ext cx="6583680" cy="5486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7280">
                      <a:extLst>
                        <a:ext uri="{9D8B030D-6E8A-4147-A177-3AD203B41FA5}">
                          <a16:colId xmlns:a16="http://schemas.microsoft.com/office/drawing/2014/main" val="3913351010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2456346011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3401977594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1455621364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4101285096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4085316570"/>
                        </a:ext>
                      </a:extLst>
                    </a:gridCol>
                  </a:tblGrid>
                  <a:tr h="1097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+mn-lt"/>
                            </a:rPr>
                            <a:t>0,0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+mn-lt"/>
                            </a:rPr>
                            <a:t>  </a:t>
                          </a:r>
                          <a:r>
                            <a:rPr lang="en-US" sz="2400" dirty="0">
                              <a:latin typeface="+mn-lt"/>
                            </a:rPr>
                            <a:t>0,1</a:t>
                          </a:r>
                        </a:p>
                        <a:p>
                          <a:pPr 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1.00</a:t>
                          </a:r>
                        </a:p>
                        <a:p>
                          <a:pPr algn="ctr"/>
                          <a:r>
                            <a:rPr lang="en-US" sz="18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+mn-lt"/>
                            </a:rPr>
                            <a:t> </a:t>
                          </a:r>
                          <a:r>
                            <a:rPr lang="en-US" sz="2400" dirty="0">
                              <a:latin typeface="+mn-lt"/>
                            </a:rPr>
                            <a:t>0,2</a:t>
                          </a:r>
                        </a:p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2.00</a:t>
                          </a:r>
                        </a:p>
                        <a:p>
                          <a:pPr algn="ctr"/>
                          <a:r>
                            <a:rPr lang="en-US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0,3</a:t>
                          </a:r>
                        </a:p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3.00</a:t>
                          </a:r>
                        </a:p>
                        <a:p>
                          <a:pPr algn="ctr"/>
                          <a:r>
                            <a:rPr lang="en-US" sz="1800" dirty="0">
                              <a:solidFill>
                                <a:srgbClr val="FF0000"/>
                              </a:solidFill>
                              <a:latin typeface="+mn-lt"/>
                            </a:rPr>
                            <a:t>3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+mn-lt"/>
                            </a:rPr>
                            <a:t> </a:t>
                          </a:r>
                          <a:r>
                            <a:rPr lang="en-US" sz="2400" dirty="0">
                              <a:latin typeface="+mn-lt"/>
                            </a:rPr>
                            <a:t>0,4</a:t>
                          </a:r>
                        </a:p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4.00</a:t>
                          </a:r>
                        </a:p>
                        <a:p>
                          <a:pPr algn="ctr"/>
                          <a:r>
                            <a:rPr lang="en-US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+mn-lt"/>
                            </a:rPr>
                            <a:t> </a:t>
                          </a:r>
                          <a:r>
                            <a:rPr lang="en-US" sz="2400" dirty="0">
                              <a:latin typeface="+mn-lt"/>
                            </a:rPr>
                            <a:t>0,5</a:t>
                          </a:r>
                        </a:p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5.00</a:t>
                          </a:r>
                        </a:p>
                        <a:p>
                          <a:pPr algn="ctr"/>
                          <a:r>
                            <a:rPr lang="en-US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298900"/>
                      </a:ext>
                    </a:extLst>
                  </a:tr>
                  <a:tr h="10972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T w="38100" cmpd="sng">
                          <a:noFill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0" lang="en-US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1,1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1.41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0" lang="en-US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1,2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2.24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 anchor="ctr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0" lang="en-US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1,3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1" i="0" u="none" strike="noStrike" kern="1200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3.16</m:t>
                                </m:r>
                              </m:oMath>
                            </m:oMathPara>
                          </a14:m>
                          <a:endParaRPr kumimoji="0" lang="en-US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0" lang="en-US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1,4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1" i="0" u="none" strike="noStrike" kern="1200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4.12</m:t>
                                </m:r>
                              </m:oMath>
                            </m:oMathPara>
                          </a14:m>
                          <a:endParaRPr kumimoji="0" lang="en-US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0" lang="en-US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1,5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1" i="0" u="none" strike="noStrike" kern="1200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5.10</m:t>
                                </m:r>
                              </m:oMath>
                            </m:oMathPara>
                          </a14:m>
                          <a:endParaRPr kumimoji="0" lang="en-US" sz="1800" b="1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4984740"/>
                      </a:ext>
                    </a:extLst>
                  </a:tr>
                  <a:tr h="10972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2,1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1" i="0" u="none" strike="noStrike" kern="1200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2.24</m:t>
                                </m:r>
                              </m:oMath>
                            </m:oMathPara>
                          </a14:m>
                          <a:endParaRPr kumimoji="0" lang="en-US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2,2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2.83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0" lang="en-US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2,3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3.61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13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0" lang="en-US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2,4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4.47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2,5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5.39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15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56041"/>
                      </a:ext>
                    </a:extLst>
                  </a:tr>
                  <a:tr h="10972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0" lang="en-US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3,1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3.16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16</a:t>
                          </a:r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0" lang="en-US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3,2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3.61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17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0" lang="en-US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3,3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4.24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18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0" lang="en-US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3,4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5.00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19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0" lang="en-US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3,5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5.83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20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9106303"/>
                      </a:ext>
                    </a:extLst>
                  </a:tr>
                  <a:tr h="10972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0" lang="en-US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4,1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4.12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0" lang="en-US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4,2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4.47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22</a:t>
                          </a: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0" lang="en-US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4,3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5.00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23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0" lang="en-US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4,4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5.66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0" lang="en-US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4,5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6.40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25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3985957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4143669"/>
                  </p:ext>
                </p:extLst>
              </p:nvPr>
            </p:nvGraphicFramePr>
            <p:xfrm>
              <a:off x="1882470" y="504908"/>
              <a:ext cx="6583680" cy="5486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7280">
                      <a:extLst>
                        <a:ext uri="{9D8B030D-6E8A-4147-A177-3AD203B41FA5}">
                          <a16:colId xmlns:a16="http://schemas.microsoft.com/office/drawing/2014/main" val="3913351010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2456346011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3401977594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1455621364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4101285096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4085316570"/>
                        </a:ext>
                      </a:extLst>
                    </a:gridCol>
                  </a:tblGrid>
                  <a:tr h="1097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+mn-lt"/>
                            </a:rPr>
                            <a:t>0,0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+mn-lt"/>
                            </a:rPr>
                            <a:t>  </a:t>
                          </a:r>
                          <a:r>
                            <a:rPr lang="en-US" sz="2400" dirty="0">
                              <a:latin typeface="+mn-lt"/>
                            </a:rPr>
                            <a:t>0,1</a:t>
                          </a:r>
                        </a:p>
                        <a:p>
                          <a:pPr 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1.00</a:t>
                          </a:r>
                        </a:p>
                        <a:p>
                          <a:pPr algn="ctr"/>
                          <a:r>
                            <a:rPr lang="en-US" sz="18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+mn-lt"/>
                            </a:rPr>
                            <a:t> </a:t>
                          </a:r>
                          <a:r>
                            <a:rPr lang="en-US" sz="2400" dirty="0">
                              <a:latin typeface="+mn-lt"/>
                            </a:rPr>
                            <a:t>0,2</a:t>
                          </a:r>
                        </a:p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2.00</a:t>
                          </a:r>
                        </a:p>
                        <a:p>
                          <a:pPr algn="ctr"/>
                          <a:r>
                            <a:rPr lang="en-US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0,3</a:t>
                          </a:r>
                        </a:p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3.00</a:t>
                          </a:r>
                        </a:p>
                        <a:p>
                          <a:pPr algn="ctr"/>
                          <a:r>
                            <a:rPr lang="en-US" sz="1800" dirty="0">
                              <a:solidFill>
                                <a:srgbClr val="FF0000"/>
                              </a:solidFill>
                              <a:latin typeface="+mn-lt"/>
                            </a:rPr>
                            <a:t>3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+mn-lt"/>
                            </a:rPr>
                            <a:t> </a:t>
                          </a:r>
                          <a:r>
                            <a:rPr lang="en-US" sz="2400" dirty="0">
                              <a:latin typeface="+mn-lt"/>
                            </a:rPr>
                            <a:t>0,4</a:t>
                          </a:r>
                        </a:p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4.00</a:t>
                          </a:r>
                        </a:p>
                        <a:p>
                          <a:pPr algn="ctr"/>
                          <a:r>
                            <a:rPr lang="en-US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+mn-lt"/>
                            </a:rPr>
                            <a:t> </a:t>
                          </a:r>
                          <a:r>
                            <a:rPr lang="en-US" sz="2400" dirty="0">
                              <a:latin typeface="+mn-lt"/>
                            </a:rPr>
                            <a:t>0,5</a:t>
                          </a:r>
                        </a:p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5.00</a:t>
                          </a:r>
                        </a:p>
                        <a:p>
                          <a:pPr algn="ctr"/>
                          <a:r>
                            <a:rPr lang="en-US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298900"/>
                      </a:ext>
                    </a:extLst>
                  </a:tr>
                  <a:tr h="10972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T w="38100" cmpd="sng">
                          <a:noFill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0" lang="en-US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1,1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1.41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0" lang="en-US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1,2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2.24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 anchor="ctr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111" t="-100556" r="-202222" b="-30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1111" t="-100556" r="-102222" b="-30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1111" t="-100556" r="-2222" b="-30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4984740"/>
                      </a:ext>
                    </a:extLst>
                  </a:tr>
                  <a:tr h="10972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556" t="-199448" r="-402778" b="-206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2,2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2.83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0" lang="en-US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2,3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3.61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13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0" lang="en-US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2,4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4.47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2,5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5.39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15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56041"/>
                      </a:ext>
                    </a:extLst>
                  </a:tr>
                  <a:tr h="10972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0" lang="en-US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3,1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3.16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16</a:t>
                          </a:r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0" lang="en-US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3,2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3.61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17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0" lang="en-US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3,3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4.24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18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0" lang="en-US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3,4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5.00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19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0" lang="en-US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3,5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5.83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20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9106303"/>
                      </a:ext>
                    </a:extLst>
                  </a:tr>
                  <a:tr h="10972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0" lang="en-US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4,1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4.12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0" lang="en-US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4,2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4.47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22</a:t>
                          </a: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0" lang="en-US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4,3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5.00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23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0" lang="en-US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4,4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5.66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0" lang="en-US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4,5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6.40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25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3985957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10573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101</Words>
  <Application>Microsoft Office PowerPoint</Application>
  <PresentationFormat>宽屏</PresentationFormat>
  <Paragraphs>76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shuying</dc:creator>
  <cp:lastModifiedBy>shuying</cp:lastModifiedBy>
  <cp:revision>3</cp:revision>
  <dcterms:created xsi:type="dcterms:W3CDTF">2016-11-27T15:19:33Z</dcterms:created>
  <dcterms:modified xsi:type="dcterms:W3CDTF">2016-11-27T16:30:19Z</dcterms:modified>
</cp:coreProperties>
</file>