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C8EB-E8B5-457F-80FD-FC6EF630072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18DF-0C3D-4AC6-AFEA-063ED64B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88551"/>
                  </p:ext>
                </p:extLst>
              </p:nvPr>
            </p:nvGraphicFramePr>
            <p:xfrm>
              <a:off x="1882470" y="504908"/>
              <a:ext cx="658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9133510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456346011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40197759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45562136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4101285096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4085316570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n-lt"/>
                            </a:rPr>
                            <a:t>0,0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+mn-lt"/>
                            </a:rPr>
                            <a:t>  </a:t>
                          </a:r>
                          <a:r>
                            <a:rPr lang="en-US" sz="2400" dirty="0">
                              <a:latin typeface="+mn-lt"/>
                            </a:rPr>
                            <a:t>0,1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0,3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890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3.16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4.12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5.10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98474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2.24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5.39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56041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3.16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106303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4.12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6.40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8595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88551"/>
                  </p:ext>
                </p:extLst>
              </p:nvPr>
            </p:nvGraphicFramePr>
            <p:xfrm>
              <a:off x="1882470" y="504908"/>
              <a:ext cx="658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9133510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456346011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40197759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45562136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4101285096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4085316570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n-lt"/>
                            </a:rPr>
                            <a:t>0,0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+mn-lt"/>
                            </a:rPr>
                            <a:t>  </a:t>
                          </a:r>
                          <a:r>
                            <a:rPr lang="en-US" sz="2400" dirty="0">
                              <a:latin typeface="+mn-lt"/>
                            </a:rPr>
                            <a:t>0,1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0,3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0,5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890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111" t="-100556" r="-202222" b="-3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111" t="-100556" r="-102222" b="-3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111" t="-100556" r="-2222" b="-30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98474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56" t="-199448" r="-402778" b="-206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5.39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56041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3.16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106303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4.12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6.40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859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057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宽屏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shuying</dc:creator>
  <cp:lastModifiedBy>shuying</cp:lastModifiedBy>
  <cp:revision>1</cp:revision>
  <dcterms:created xsi:type="dcterms:W3CDTF">2016-11-27T15:19:33Z</dcterms:created>
  <dcterms:modified xsi:type="dcterms:W3CDTF">2016-11-27T15:19:50Z</dcterms:modified>
</cp:coreProperties>
</file>