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73" r:id="rId3"/>
    <p:sldId id="374" r:id="rId4"/>
    <p:sldId id="375" r:id="rId5"/>
    <p:sldId id="376" r:id="rId6"/>
    <p:sldId id="377" r:id="rId7"/>
    <p:sldId id="368" r:id="rId8"/>
    <p:sldId id="367" r:id="rId9"/>
    <p:sldId id="371" r:id="rId10"/>
    <p:sldId id="370" r:id="rId11"/>
    <p:sldId id="372" r:id="rId12"/>
    <p:sldId id="378" r:id="rId13"/>
    <p:sldId id="359" r:id="rId14"/>
    <p:sldId id="360" r:id="rId15"/>
    <p:sldId id="379" r:id="rId16"/>
    <p:sldId id="381" r:id="rId17"/>
    <p:sldId id="380" r:id="rId18"/>
    <p:sldId id="382" r:id="rId19"/>
    <p:sldId id="383" r:id="rId20"/>
    <p:sldId id="384" r:id="rId21"/>
    <p:sldId id="385" r:id="rId22"/>
    <p:sldId id="387" r:id="rId23"/>
    <p:sldId id="388" r:id="rId2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73"/>
            <p14:sldId id="374"/>
            <p14:sldId id="375"/>
            <p14:sldId id="376"/>
            <p14:sldId id="377"/>
            <p14:sldId id="368"/>
            <p14:sldId id="367"/>
            <p14:sldId id="371"/>
            <p14:sldId id="370"/>
            <p14:sldId id="372"/>
            <p14:sldId id="378"/>
            <p14:sldId id="359"/>
            <p14:sldId id="360"/>
            <p14:sldId id="379"/>
            <p14:sldId id="381"/>
            <p14:sldId id="380"/>
            <p14:sldId id="382"/>
            <p14:sldId id="383"/>
            <p14:sldId id="384"/>
            <p14:sldId id="385"/>
            <p14:sldId id="387"/>
            <p14:sldId id="388"/>
          </p14:sldIdLst>
        </p14:section>
        <p14:section name="Conclusion and Summary" id="{790CEF5B-569A-4C2F-BED5-750B08C0E5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8" d="100"/>
          <a:sy n="58" d="100"/>
        </p:scale>
        <p:origin x="161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6005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412776"/>
            <a:ext cx="6180224" cy="3528392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100" dirty="0" smtClean="0"/>
              <a:t>Permissions to database objects</a:t>
            </a:r>
            <a:br>
              <a:rPr lang="en-US" sz="3100" dirty="0" smtClean="0"/>
            </a:br>
            <a:r>
              <a:rPr lang="en-US" sz="3100" dirty="0" smtClean="0"/>
              <a:t>Indexes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dirty="0" smtClean="0"/>
              <a:t>RUNSQLSTM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dirty="0" smtClean="0"/>
              <a:t>Referential Constraint options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CA" sz="2200" dirty="0" smtClean="0"/>
              <a:t>ON </a:t>
            </a:r>
            <a:r>
              <a:rPr lang="en-CA" sz="2200" dirty="0"/>
              <a:t>DELETE RESTRICT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	</a:t>
            </a:r>
            <a:r>
              <a:rPr lang="en-CA" sz="2200" dirty="0" smtClean="0"/>
              <a:t>ON </a:t>
            </a:r>
            <a:r>
              <a:rPr lang="en-CA" sz="2200" dirty="0"/>
              <a:t>DELETE CASCADE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	</a:t>
            </a:r>
            <a:r>
              <a:rPr lang="en-CA" sz="2200" dirty="0" smtClean="0"/>
              <a:t>ON </a:t>
            </a:r>
            <a:r>
              <a:rPr lang="en-CA" sz="2200" dirty="0"/>
              <a:t>DELETE SET DEFAULT       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Lab 6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39952" y="5517232"/>
            <a:ext cx="4772528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DBS201</a:t>
            </a:r>
            <a:endParaRPr lang="en-US" sz="36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526" y="548680"/>
            <a:ext cx="5409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When native programs process Customer:</a:t>
            </a:r>
          </a:p>
          <a:p>
            <a:r>
              <a:rPr lang="en-CA" dirty="0" smtClean="0"/>
              <a:t>  The order reflects the data entry order of the rows</a:t>
            </a:r>
          </a:p>
          <a:p>
            <a:r>
              <a:rPr lang="en-CA" dirty="0" smtClean="0"/>
              <a:t>==&gt; </a:t>
            </a:r>
            <a:r>
              <a:rPr lang="en-CA" u="sng" dirty="0" smtClean="0"/>
              <a:t>UPDDTA  PRMIERB45/CUSTOMER</a:t>
            </a:r>
          </a:p>
          <a:p>
            <a:r>
              <a:rPr lang="en-CA" u="sng" dirty="0" smtClean="0"/>
              <a:t>This starts with the </a:t>
            </a:r>
            <a:r>
              <a:rPr lang="en-CA" u="sng" dirty="0" err="1" smtClean="0"/>
              <a:t>Samuals</a:t>
            </a:r>
            <a:r>
              <a:rPr lang="en-CA" u="sng" dirty="0" smtClean="0"/>
              <a:t> row (record)</a:t>
            </a:r>
          </a:p>
          <a:p>
            <a:r>
              <a:rPr lang="en-CA" u="sng" dirty="0" err="1" smtClean="0"/>
              <a:t>Samuals</a:t>
            </a:r>
            <a:r>
              <a:rPr lang="en-CA" u="sng" dirty="0" smtClean="0"/>
              <a:t> was the first row entered into this table</a:t>
            </a:r>
            <a:endParaRPr lang="en-CA" u="sng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204864"/>
            <a:ext cx="5943600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not duplicated in INDEXES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An Index contains pointers to rows in a Table</a:t>
            </a:r>
          </a:p>
          <a:p>
            <a:r>
              <a:rPr lang="en-CA" dirty="0" smtClean="0"/>
              <a:t>The pointers reflect the sort order specified when the INDEX is created</a:t>
            </a:r>
          </a:p>
          <a:p>
            <a:r>
              <a:rPr lang="en-CA" dirty="0" smtClean="0"/>
              <a:t>The CUSTOMER table data like City &amp; Balance will not be duplicated in the index</a:t>
            </a:r>
          </a:p>
          <a:p>
            <a:r>
              <a:rPr lang="en-CA" dirty="0" smtClean="0"/>
              <a:t>This would lead to modification anomalies </a:t>
            </a:r>
          </a:p>
          <a:p>
            <a:r>
              <a:rPr lang="en-CA" dirty="0" smtClean="0"/>
              <a:t>A View also does not duplicate table data </a:t>
            </a:r>
          </a:p>
          <a:p>
            <a:r>
              <a:rPr lang="en-CA" dirty="0" smtClean="0"/>
              <a:t>It has pointers to table rows that meet the view criteria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792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RUNSQLSTM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You can get a series of SQL statements stored as text to execute with the RUNSQLSTM from the command line (not in interactive SQL)</a:t>
            </a:r>
          </a:p>
          <a:p>
            <a:r>
              <a:rPr lang="en-CA" dirty="0" smtClean="0"/>
              <a:t>Each statement must end with a semicolon</a:t>
            </a:r>
          </a:p>
          <a:p>
            <a:r>
              <a:rPr lang="en-CA" dirty="0" smtClean="0"/>
              <a:t>All statements are executed in order, if an error occurs all the statements are rolled back</a:t>
            </a:r>
          </a:p>
          <a:p>
            <a:r>
              <a:rPr lang="en-CA" dirty="0" smtClean="0"/>
              <a:t>An error could be forgetting the semicolon or misspelling with syntax (CRETE  instead of CREATE) </a:t>
            </a:r>
          </a:p>
          <a:p>
            <a:r>
              <a:rPr lang="en-CA" dirty="0" smtClean="0"/>
              <a:t>The next slides show a member named TESTCONST1 of a source physical file called LAB6 being run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09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7424"/>
            <a:ext cx="9324528" cy="7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7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" y="-315416"/>
            <a:ext cx="10045005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99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52425"/>
            <a:ext cx="10260633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1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RUNSQLSTM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When the RUNSQLSTM is successfully run you can view both the CUSTOMER and ORDER tables in interactive </a:t>
            </a:r>
            <a:r>
              <a:rPr lang="en-CA" dirty="0"/>
              <a:t>S</a:t>
            </a:r>
            <a:r>
              <a:rPr lang="en-CA" dirty="0" smtClean="0"/>
              <a:t>QL</a:t>
            </a:r>
          </a:p>
          <a:p>
            <a:r>
              <a:rPr lang="en-CA" dirty="0" smtClean="0"/>
              <a:t>SET the schema to the appropriate name</a:t>
            </a:r>
          </a:p>
          <a:p>
            <a:r>
              <a:rPr lang="en-CA" dirty="0" smtClean="0"/>
              <a:t>SELECT * FROM CUSTOMERS</a:t>
            </a:r>
          </a:p>
          <a:p>
            <a:r>
              <a:rPr lang="en-CA" dirty="0" smtClean="0"/>
              <a:t>SELECT * FROM ORDERS 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96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76238"/>
            <a:ext cx="9144001" cy="7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18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76238"/>
            <a:ext cx="9144001" cy="7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71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DELETE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LAB 6 will examine the results of three options used with referential constraints when a record is deleted from a parent file</a:t>
            </a:r>
          </a:p>
          <a:p>
            <a:r>
              <a:rPr lang="en-CA" dirty="0"/>
              <a:t>ON DELETE </a:t>
            </a:r>
            <a:r>
              <a:rPr lang="en-CA" dirty="0" smtClean="0"/>
              <a:t>RESTRICT (the default)</a:t>
            </a:r>
          </a:p>
          <a:p>
            <a:r>
              <a:rPr lang="en-CA" dirty="0"/>
              <a:t>ON DELETE </a:t>
            </a:r>
            <a:r>
              <a:rPr lang="en-CA" dirty="0" smtClean="0"/>
              <a:t>CASCADE</a:t>
            </a:r>
          </a:p>
          <a:p>
            <a:r>
              <a:rPr lang="en-CA" dirty="0"/>
              <a:t>ON DELETE SET DEFAULT       </a:t>
            </a:r>
            <a:endParaRPr lang="en-US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30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332656"/>
            <a:ext cx="8077200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Permissions to Database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Access for user profiles to Database objects in a collection can be given or taken away</a:t>
            </a:r>
          </a:p>
          <a:p>
            <a:r>
              <a:rPr lang="en-CA" dirty="0" smtClean="0"/>
              <a:t>Allow Access in SQL with a GRANT statement</a:t>
            </a:r>
          </a:p>
          <a:p>
            <a:r>
              <a:rPr lang="en-CA" dirty="0" smtClean="0"/>
              <a:t>Remove Access in SQL with a REVOKE statement</a:t>
            </a:r>
            <a:r>
              <a:rPr lang="en-US" dirty="0" smtClean="0"/>
              <a:t>                 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GRANT or REVOKE are not usable with the collection itself</a:t>
            </a:r>
          </a:p>
          <a:p>
            <a:r>
              <a:rPr lang="en-US" dirty="0" smtClean="0"/>
              <a:t>GRTOBJAUT or EDTOBJAUT are the native commands used for the collection permissions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80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TESTCONST1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will be copied from DBS201LIB/LAB6</a:t>
            </a:r>
          </a:p>
          <a:p>
            <a:r>
              <a:rPr lang="en-CA" dirty="0"/>
              <a:t>==&gt; </a:t>
            </a:r>
            <a:r>
              <a:rPr lang="en-CA" u="sng" dirty="0"/>
              <a:t>CRTSRCPF LAB6</a:t>
            </a:r>
          </a:p>
          <a:p>
            <a:r>
              <a:rPr lang="en-CA" dirty="0"/>
              <a:t>==&gt;</a:t>
            </a:r>
            <a:r>
              <a:rPr lang="en-CA" u="sng" dirty="0"/>
              <a:t>WRKMBRPDM DBS201LIB/LAB6</a:t>
            </a:r>
          </a:p>
          <a:p>
            <a:r>
              <a:rPr lang="en-CA" dirty="0"/>
              <a:t>Option 3 to copy to your LAB6 source file</a:t>
            </a:r>
          </a:p>
          <a:p>
            <a:r>
              <a:rPr lang="en-CA" dirty="0"/>
              <a:t>Collection names must be unique</a:t>
            </a:r>
          </a:p>
          <a:p>
            <a:r>
              <a:rPr lang="en-CA" u="sng" dirty="0"/>
              <a:t>WRKMBRPDM LAB6 </a:t>
            </a:r>
            <a:r>
              <a:rPr lang="en-CA" dirty="0"/>
              <a:t>  (to edit your copy)</a:t>
            </a:r>
          </a:p>
          <a:p>
            <a:r>
              <a:rPr lang="en-CA" dirty="0"/>
              <a:t>Option 2 allows editing</a:t>
            </a:r>
          </a:p>
          <a:p>
            <a:r>
              <a:rPr lang="en-CA" dirty="0"/>
              <a:t> Change the schema name to LAB6???     </a:t>
            </a:r>
            <a:endParaRPr lang="en-US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46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SQL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Orders must refer to existing customers</a:t>
            </a:r>
          </a:p>
          <a:p>
            <a:r>
              <a:rPr lang="en-CA" dirty="0" smtClean="0"/>
              <a:t>For ON </a:t>
            </a:r>
            <a:r>
              <a:rPr lang="en-CA" dirty="0"/>
              <a:t>DELETE </a:t>
            </a:r>
            <a:r>
              <a:rPr lang="en-CA" dirty="0" smtClean="0"/>
              <a:t>RESTRICT (the default) no extra statement is required</a:t>
            </a:r>
          </a:p>
          <a:p>
            <a:r>
              <a:rPr lang="en-CA" dirty="0" smtClean="0"/>
              <a:t>To Load Data into CUSTOMERS and ORDERS get the data from tables in RUSSDBS statements need to be added</a:t>
            </a:r>
          </a:p>
          <a:p>
            <a:r>
              <a:rPr lang="en-CA" dirty="0" smtClean="0"/>
              <a:t>?</a:t>
            </a:r>
          </a:p>
          <a:p>
            <a:r>
              <a:rPr lang="en-CA" dirty="0" smtClean="0"/>
              <a:t>RUNSQLSTM with your changed TESTCONST1</a:t>
            </a:r>
          </a:p>
          <a:p>
            <a:r>
              <a:rPr lang="en-CA" dirty="0" smtClean="0"/>
              <a:t>Test out the deletion of customer number 1</a:t>
            </a:r>
          </a:p>
          <a:p>
            <a:endParaRPr lang="en-CA" dirty="0" smtClean="0"/>
          </a:p>
          <a:p>
            <a:endParaRPr lang="en-US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2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TESTCONST2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After testing, copy TESTCONST1 using option 3 </a:t>
            </a:r>
          </a:p>
          <a:p>
            <a:r>
              <a:rPr lang="en-CA" dirty="0"/>
              <a:t>For ON DELETE CASCADE an ALTER TABLE  statement needs to be modified</a:t>
            </a:r>
          </a:p>
          <a:p>
            <a:r>
              <a:rPr lang="en-CA" dirty="0"/>
              <a:t>?</a:t>
            </a:r>
          </a:p>
          <a:p>
            <a:r>
              <a:rPr lang="en-CA" dirty="0"/>
              <a:t>RUNSQLSTM with your changed TESTCONST2</a:t>
            </a:r>
          </a:p>
          <a:p>
            <a:r>
              <a:rPr lang="en-CA" dirty="0"/>
              <a:t>Test out the deletion of customer number 1</a:t>
            </a:r>
          </a:p>
          <a:p>
            <a:r>
              <a:rPr lang="en-CA" dirty="0"/>
              <a:t>What is different?</a:t>
            </a:r>
          </a:p>
          <a:p>
            <a:endParaRPr lang="en-US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579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TESTCONST3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After testing, copy TESTCONST3 using option 3 </a:t>
            </a:r>
          </a:p>
          <a:p>
            <a:r>
              <a:rPr lang="en-CA" dirty="0"/>
              <a:t>For ON DELETE SET DEFAULT an ALTER TABLE  statement needs to be modified</a:t>
            </a:r>
          </a:p>
          <a:p>
            <a:r>
              <a:rPr lang="en-CA" dirty="0"/>
              <a:t>?</a:t>
            </a:r>
          </a:p>
          <a:p>
            <a:r>
              <a:rPr lang="en-CA" dirty="0"/>
              <a:t>You also need an additional row in one of the tables to support the SET DEFAULT option, add a new statement to do this </a:t>
            </a:r>
          </a:p>
          <a:p>
            <a:r>
              <a:rPr lang="en-CA" dirty="0"/>
              <a:t>RUNSQLSTM with your changed TESTCONST3</a:t>
            </a:r>
          </a:p>
          <a:p>
            <a:r>
              <a:rPr lang="en-CA" dirty="0"/>
              <a:t>Test out the deletion of customer number 1</a:t>
            </a:r>
          </a:p>
          <a:p>
            <a:r>
              <a:rPr lang="en-CA" dirty="0"/>
              <a:t>What is different?</a:t>
            </a:r>
          </a:p>
          <a:p>
            <a:endParaRPr lang="en-US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06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332656"/>
            <a:ext cx="80772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GRANT INSERT, SELECT, UPDATE ON CUSTOMER TO DB201B43, DB201B41 </a:t>
            </a:r>
            <a:endParaRPr lang="en-US" dirty="0"/>
          </a:p>
          <a:p>
            <a:r>
              <a:rPr lang="en-CA" dirty="0" smtClean="0"/>
              <a:t>What does that mean?</a:t>
            </a:r>
          </a:p>
          <a:p>
            <a:r>
              <a:rPr lang="en-CA" dirty="0"/>
              <a:t>GRANT </a:t>
            </a:r>
            <a:r>
              <a:rPr lang="en-CA" dirty="0" smtClean="0"/>
              <a:t>SELECT, DELETE</a:t>
            </a:r>
            <a:r>
              <a:rPr lang="en-CA" dirty="0"/>
              <a:t>, INDEX ON CUSTOMER TO DB201B44, DB201A45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What does that mean?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26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332656"/>
            <a:ext cx="80772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Taking Away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DB201B43 can read, add and change rows with the  CUSTOMER TABLE</a:t>
            </a:r>
            <a:endParaRPr lang="en-US" dirty="0" smtClean="0"/>
          </a:p>
          <a:p>
            <a:r>
              <a:rPr lang="en-CA" dirty="0" smtClean="0"/>
              <a:t>Take those permissions away?</a:t>
            </a:r>
          </a:p>
          <a:p>
            <a:r>
              <a:rPr lang="en-CA" dirty="0" smtClean="0"/>
              <a:t>REVOKE SELECT, INSERT, UPDATE ON CUSTOMER </a:t>
            </a:r>
            <a:r>
              <a:rPr lang="en-CA" dirty="0" smtClean="0"/>
              <a:t>FROM</a:t>
            </a:r>
            <a:r>
              <a:rPr lang="en-CA" dirty="0" smtClean="0"/>
              <a:t> </a:t>
            </a:r>
            <a:r>
              <a:rPr lang="en-CA" dirty="0" smtClean="0"/>
              <a:t>DB201B43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649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526" y="548680"/>
            <a:ext cx="75970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EXITING SQL you can set permissions to the Collection</a:t>
            </a:r>
            <a:endParaRPr lang="en-CA" dirty="0" smtClean="0"/>
          </a:p>
          <a:p>
            <a:r>
              <a:rPr lang="en-CA" sz="2000" dirty="0" smtClean="0"/>
              <a:t>==&gt; </a:t>
            </a:r>
            <a:r>
              <a:rPr lang="en-CA" sz="2000" u="sng" dirty="0" smtClean="0"/>
              <a:t>GRTOBJAUT (F4 key)</a:t>
            </a:r>
          </a:p>
          <a:p>
            <a:r>
              <a:rPr lang="en-CA" sz="2000" u="sng" dirty="0" smtClean="0"/>
              <a:t>Instructors are granted access to a Collection</a:t>
            </a:r>
          </a:p>
          <a:p>
            <a:r>
              <a:rPr lang="en-CA" sz="2000" u="sng" dirty="0" smtClean="0"/>
              <a:t>They will also need to be granted access to objects inside the Collection</a:t>
            </a:r>
            <a:endParaRPr lang="en-CA" sz="2000" u="sn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858000" cy="36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332656"/>
            <a:ext cx="8077200" cy="93610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Collection Object Authorities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When a collection or Schema is created using SQL, the default is to allow *PUBLIC access</a:t>
            </a:r>
            <a:r>
              <a:rPr lang="en-US" dirty="0" smtClean="0"/>
              <a:t>                 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This is not how our school work should be done, allowing students to copy someone else's work</a:t>
            </a:r>
          </a:p>
          <a:p>
            <a:r>
              <a:rPr lang="en-US" dirty="0" smtClean="0"/>
              <a:t>A lot of marks will be deducted when an assignment collection is not protected</a:t>
            </a:r>
          </a:p>
          <a:p>
            <a:r>
              <a:rPr lang="en-US" dirty="0" smtClean="0"/>
              <a:t>The *PUBLIC should be set to *EXCLUDE for the Collection</a:t>
            </a:r>
            <a:endParaRPr lang="en-CA" dirty="0"/>
          </a:p>
          <a:p>
            <a:r>
              <a:rPr lang="en-CA" dirty="0" smtClean="0"/>
              <a:t>We can run a simple program to see who gets marks deducted</a:t>
            </a:r>
          </a:p>
          <a:p>
            <a:r>
              <a:rPr lang="en-CA" dirty="0"/>
              <a:t>*USE allows </a:t>
            </a:r>
            <a:r>
              <a:rPr lang="en-CA" dirty="0" err="1" smtClean="0"/>
              <a:t>Instuctor</a:t>
            </a:r>
            <a:r>
              <a:rPr lang="en-CA" dirty="0" smtClean="0"/>
              <a:t> user profiles </a:t>
            </a:r>
            <a:r>
              <a:rPr lang="en-CA" dirty="0"/>
              <a:t>to access Collection </a:t>
            </a:r>
            <a:r>
              <a:rPr lang="en-CA" dirty="0" smtClean="0"/>
              <a:t>objects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19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332656"/>
            <a:ext cx="8077200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an INDEX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An INDEX supports the ORDER BY clause in a SELECT statement</a:t>
            </a:r>
          </a:p>
          <a:p>
            <a:r>
              <a:rPr lang="en-US" dirty="0"/>
              <a:t>CREATE INDEX CUSTLNAME ON PRMIERB45/CUSTOMER (LAST_NAME</a:t>
            </a:r>
            <a:r>
              <a:rPr lang="en-US" dirty="0" smtClean="0"/>
              <a:t>)</a:t>
            </a:r>
            <a:endParaRPr lang="en-CA" dirty="0" smtClean="0"/>
          </a:p>
          <a:p>
            <a:r>
              <a:rPr lang="en-CA" dirty="0" smtClean="0"/>
              <a:t>S</a:t>
            </a:r>
            <a:r>
              <a:rPr lang="en-US" dirty="0" smtClean="0"/>
              <a:t>elect </a:t>
            </a:r>
            <a:r>
              <a:rPr lang="en-US" dirty="0"/>
              <a:t>* </a:t>
            </a:r>
            <a:r>
              <a:rPr lang="en-US" dirty="0" smtClean="0"/>
              <a:t>From CUSTLNAME                   </a:t>
            </a:r>
            <a:endParaRPr lang="en-US" dirty="0"/>
          </a:p>
          <a:p>
            <a:r>
              <a:rPr lang="en-US" dirty="0"/>
              <a:t> CUSTLNAME in *LIBL type *FILE not found. </a:t>
            </a:r>
            <a:endParaRPr lang="en-US" dirty="0" smtClean="0"/>
          </a:p>
          <a:p>
            <a:r>
              <a:rPr lang="en-US" dirty="0" smtClean="0"/>
              <a:t>Select * From Customer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Last_Name</a:t>
            </a:r>
            <a:endParaRPr lang="en-CA" dirty="0"/>
          </a:p>
          <a:p>
            <a:r>
              <a:rPr lang="en-CA" dirty="0" smtClean="0"/>
              <a:t>This Select works more efficiently with INDEX support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91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375848" cy="5544616"/>
          </a:xfrm>
        </p:spPr>
        <p:txBody>
          <a:bodyPr/>
          <a:lstStyle/>
          <a:p>
            <a:r>
              <a:rPr lang="en-CA" dirty="0" smtClean="0"/>
              <a:t>The view (</a:t>
            </a:r>
            <a:r>
              <a:rPr lang="en-CA" dirty="0" err="1" smtClean="0"/>
              <a:t>Cust_Reps</a:t>
            </a:r>
            <a:r>
              <a:rPr lang="en-CA" dirty="0" smtClean="0"/>
              <a:t>) and the index (</a:t>
            </a:r>
            <a:r>
              <a:rPr lang="en-CA" dirty="0" err="1" smtClean="0"/>
              <a:t>custlname</a:t>
            </a:r>
            <a:r>
              <a:rPr lang="en-CA" dirty="0" smtClean="0"/>
              <a:t>) show as logical files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878275"/>
            <a:ext cx="5943600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3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526" y="548680"/>
            <a:ext cx="60734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Native programs will process an </a:t>
            </a:r>
            <a:r>
              <a:rPr lang="en-CA" sz="2400" dirty="0" smtClean="0"/>
              <a:t>index</a:t>
            </a:r>
          </a:p>
          <a:p>
            <a:r>
              <a:rPr lang="en-CA" dirty="0" smtClean="0"/>
              <a:t>  exiting from SQL, the following is run from the command line:</a:t>
            </a:r>
          </a:p>
          <a:p>
            <a:r>
              <a:rPr lang="en-CA" dirty="0" smtClean="0"/>
              <a:t>==&gt; </a:t>
            </a:r>
            <a:r>
              <a:rPr lang="en-CA" u="sng" dirty="0" smtClean="0"/>
              <a:t>UPDDTA  PRMIERB45/CUSTLNAME</a:t>
            </a:r>
          </a:p>
          <a:p>
            <a:r>
              <a:rPr lang="en-CA" u="sng" dirty="0" smtClean="0"/>
              <a:t>This starts with the Adams row (record)</a:t>
            </a:r>
            <a:endParaRPr lang="en-CA" u="sng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5943600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835</Words>
  <Application>Microsoft Office PowerPoint</Application>
  <PresentationFormat>On-screen Show (4:3)</PresentationFormat>
  <Paragraphs>123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Georgia</vt:lpstr>
      <vt:lpstr>Training</vt:lpstr>
      <vt:lpstr>Permissions to database objects Indexes RUNSQLSTM Referential Constraint options  ON DELETE RESTRICT  ON DELETE CASCADE  ON DELETE SET DEFAULT        Lab 6  </vt:lpstr>
      <vt:lpstr>Permissions to Database Objects </vt:lpstr>
      <vt:lpstr>GRANT</vt:lpstr>
      <vt:lpstr>Taking Away Access</vt:lpstr>
      <vt:lpstr>PowerPoint Presentation</vt:lpstr>
      <vt:lpstr>Collection Object Authorities </vt:lpstr>
      <vt:lpstr>Creating an INDEX </vt:lpstr>
      <vt:lpstr>The view (Cust_Reps) and the index (custlname) show as logical files</vt:lpstr>
      <vt:lpstr>PowerPoint Presentation</vt:lpstr>
      <vt:lpstr>PowerPoint Presentation</vt:lpstr>
      <vt:lpstr>Data is not duplicated in INDEXES</vt:lpstr>
      <vt:lpstr>RUNSQLSTM</vt:lpstr>
      <vt:lpstr>PowerPoint Presentation</vt:lpstr>
      <vt:lpstr>PowerPoint Presentation</vt:lpstr>
      <vt:lpstr>PowerPoint Presentation</vt:lpstr>
      <vt:lpstr>RUNSQLSTM</vt:lpstr>
      <vt:lpstr>PowerPoint Presentation</vt:lpstr>
      <vt:lpstr>PowerPoint Presentation</vt:lpstr>
      <vt:lpstr>ON DELETE OPTIONS</vt:lpstr>
      <vt:lpstr>TESTCONST1</vt:lpstr>
      <vt:lpstr>Add SQL Statements</vt:lpstr>
      <vt:lpstr>TESTCONST2</vt:lpstr>
      <vt:lpstr>TESTCONST3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2018-02-15T02:18:33Z</dcterms:modified>
</cp:coreProperties>
</file>