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bin" ContentType="application/vnd.openxmlformats-officedocument.oleObject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4" r:id="rId3"/>
    <p:sldId id="343" r:id="rId4"/>
    <p:sldId id="258" r:id="rId5"/>
    <p:sldId id="257" r:id="rId6"/>
    <p:sldId id="262" r:id="rId7"/>
    <p:sldId id="263" r:id="rId8"/>
    <p:sldId id="366" r:id="rId9"/>
    <p:sldId id="267" r:id="rId10"/>
    <p:sldId id="367" r:id="rId11"/>
    <p:sldId id="368" r:id="rId12"/>
    <p:sldId id="369" r:id="rId13"/>
    <p:sldId id="376" r:id="rId14"/>
    <p:sldId id="370" r:id="rId15"/>
    <p:sldId id="371" r:id="rId16"/>
    <p:sldId id="372" r:id="rId17"/>
    <p:sldId id="373" r:id="rId18"/>
    <p:sldId id="374" r:id="rId19"/>
    <p:sldId id="375" r:id="rId20"/>
    <p:sldId id="3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15.xml"/><Relationship Id="rId4" Type="http://schemas.openxmlformats.org/officeDocument/2006/relationships/slide" Target="../slides/slide14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6.xml"/><Relationship Id="rId1" Type="http://schemas.openxmlformats.org/officeDocument/2006/relationships/slide" Target="../slides/slide17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8C01E-880E-447F-8614-D1603F33C90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BA3DF-8BAD-4CC7-A7EE-3859C41F4A77}">
      <dgm:prSet phldrT="[文本]" phldr="1"/>
      <dgm:spPr/>
      <dgm:t>
        <a:bodyPr/>
        <a:lstStyle/>
        <a:p>
          <a:endParaRPr lang="en-US" dirty="0"/>
        </a:p>
      </dgm:t>
    </dgm:pt>
    <dgm:pt modelId="{2AFF4C73-B0E3-4C7D-ADD9-1C68FD921ABD}" type="parTrans" cxnId="{C4ED4B88-8922-4F97-9B3F-C2900444C437}">
      <dgm:prSet/>
      <dgm:spPr/>
      <dgm:t>
        <a:bodyPr/>
        <a:lstStyle/>
        <a:p>
          <a:endParaRPr lang="en-US"/>
        </a:p>
      </dgm:t>
    </dgm:pt>
    <dgm:pt modelId="{A2B7698C-CB85-4CD1-96CF-9EC28D34CD2E}" type="sibTrans" cxnId="{C4ED4B88-8922-4F97-9B3F-C2900444C437}">
      <dgm:prSet/>
      <dgm:spPr/>
      <dgm:t>
        <a:bodyPr/>
        <a:lstStyle/>
        <a:p>
          <a:endParaRPr lang="en-US"/>
        </a:p>
      </dgm:t>
    </dgm:pt>
    <dgm:pt modelId="{F20E6765-A3E6-4A56-8BAF-2490C805C444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Exploratory analysis</a:t>
          </a:r>
          <a:endParaRPr lang="en-US" dirty="0"/>
        </a:p>
      </dgm:t>
    </dgm:pt>
    <dgm:pt modelId="{678A84DA-53A1-46CC-B82E-3843CB523355}" type="parTrans" cxnId="{1937B7AA-20A3-434E-8329-77BFDA4A99D2}">
      <dgm:prSet/>
      <dgm:spPr/>
      <dgm:t>
        <a:bodyPr/>
        <a:lstStyle/>
        <a:p>
          <a:endParaRPr lang="en-US"/>
        </a:p>
      </dgm:t>
    </dgm:pt>
    <dgm:pt modelId="{EA9961D8-816E-41A9-84F3-8B7F30D20CCF}" type="sibTrans" cxnId="{1937B7AA-20A3-434E-8329-77BFDA4A99D2}">
      <dgm:prSet/>
      <dgm:spPr/>
      <dgm:t>
        <a:bodyPr/>
        <a:lstStyle/>
        <a:p>
          <a:endParaRPr lang="en-US"/>
        </a:p>
      </dgm:t>
    </dgm:pt>
    <dgm:pt modelId="{0EC2CAE5-404A-4BF1-B511-537002F7AB7C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Model fitting</a:t>
          </a:r>
          <a:endParaRPr lang="en-US" dirty="0"/>
        </a:p>
      </dgm:t>
    </dgm:pt>
    <dgm:pt modelId="{EB514712-FA0D-40D9-99D1-D8B532FA300A}" type="parTrans" cxnId="{AB57F27F-8AC4-41E5-B6D9-7664710ABA7C}">
      <dgm:prSet/>
      <dgm:spPr/>
      <dgm:t>
        <a:bodyPr/>
        <a:lstStyle/>
        <a:p>
          <a:endParaRPr lang="en-US"/>
        </a:p>
      </dgm:t>
    </dgm:pt>
    <dgm:pt modelId="{6DC851F4-34B2-44FD-9809-3E7275BB2618}" type="sibTrans" cxnId="{AB57F27F-8AC4-41E5-B6D9-7664710ABA7C}">
      <dgm:prSet/>
      <dgm:spPr/>
      <dgm:t>
        <a:bodyPr/>
        <a:lstStyle/>
        <a:p>
          <a:endParaRPr lang="en-US"/>
        </a:p>
      </dgm:t>
    </dgm:pt>
    <dgm:pt modelId="{6EE79E85-5B33-41CE-9F79-590F1A2544D8}">
      <dgm:prSet phldrT="[文本]" phldr="1"/>
      <dgm:spPr/>
      <dgm:t>
        <a:bodyPr/>
        <a:lstStyle/>
        <a:p>
          <a:endParaRPr lang="en-US" dirty="0"/>
        </a:p>
      </dgm:t>
    </dgm:pt>
    <dgm:pt modelId="{8E964B42-4325-4BE8-A7E2-DD3BFA0E385F}" type="parTrans" cxnId="{BE041F9D-85A9-4990-A27D-8A48E79DF64B}">
      <dgm:prSet/>
      <dgm:spPr/>
      <dgm:t>
        <a:bodyPr/>
        <a:lstStyle/>
        <a:p>
          <a:endParaRPr lang="en-US"/>
        </a:p>
      </dgm:t>
    </dgm:pt>
    <dgm:pt modelId="{C257EE89-482F-4049-9843-B0F1DEC52A46}" type="sibTrans" cxnId="{BE041F9D-85A9-4990-A27D-8A48E79DF64B}">
      <dgm:prSet/>
      <dgm:spPr/>
      <dgm:t>
        <a:bodyPr/>
        <a:lstStyle/>
        <a:p>
          <a:endParaRPr lang="en-US"/>
        </a:p>
      </dgm:t>
    </dgm:pt>
    <dgm:pt modelId="{F2DE478C-20A9-4144-9166-CA5E1AEF4E97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Residual diagnostics</a:t>
          </a:r>
          <a:endParaRPr lang="en-US" dirty="0"/>
        </a:p>
      </dgm:t>
    </dgm:pt>
    <dgm:pt modelId="{342CF1F8-C572-45E3-906D-45E1C6CBD724}" type="parTrans" cxnId="{0B7B2CC1-44BD-41F6-865E-A4D75736DBA3}">
      <dgm:prSet/>
      <dgm:spPr/>
      <dgm:t>
        <a:bodyPr/>
        <a:lstStyle/>
        <a:p>
          <a:endParaRPr lang="en-US"/>
        </a:p>
      </dgm:t>
    </dgm:pt>
    <dgm:pt modelId="{076BAF93-F457-400C-9248-7ED8FF58ECF7}" type="sibTrans" cxnId="{0B7B2CC1-44BD-41F6-865E-A4D75736DBA3}">
      <dgm:prSet/>
      <dgm:spPr/>
      <dgm:t>
        <a:bodyPr/>
        <a:lstStyle/>
        <a:p>
          <a:endParaRPr lang="en-US"/>
        </a:p>
      </dgm:t>
    </dgm:pt>
    <dgm:pt modelId="{F8B942BF-737B-4FA0-9D95-06C5E4CA56EE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Forecast analysis</a:t>
          </a:r>
          <a:endParaRPr lang="en-US" dirty="0"/>
        </a:p>
      </dgm:t>
    </dgm:pt>
    <dgm:pt modelId="{09A397D8-54FE-47A6-8FB2-F63E5EDAF23E}" type="parTrans" cxnId="{BB6A11DF-97A1-43F8-BBD9-600C52AC9EAD}">
      <dgm:prSet/>
      <dgm:spPr/>
      <dgm:t>
        <a:bodyPr/>
        <a:lstStyle/>
        <a:p>
          <a:endParaRPr lang="en-US"/>
        </a:p>
      </dgm:t>
    </dgm:pt>
    <dgm:pt modelId="{B8512F3D-F2E4-456C-B5AF-B584E00EADCF}" type="sibTrans" cxnId="{BB6A11DF-97A1-43F8-BBD9-600C52AC9EAD}">
      <dgm:prSet/>
      <dgm:spPr/>
      <dgm:t>
        <a:bodyPr/>
        <a:lstStyle/>
        <a:p>
          <a:endParaRPr lang="en-US"/>
        </a:p>
      </dgm:t>
    </dgm:pt>
    <dgm:pt modelId="{37CC9D42-9441-4AE1-BA64-EE7F32F786B1}">
      <dgm:prSet phldrT="[文本]" phldr="1"/>
      <dgm:spPr/>
      <dgm:t>
        <a:bodyPr/>
        <a:lstStyle/>
        <a:p>
          <a:endParaRPr lang="en-US"/>
        </a:p>
      </dgm:t>
    </dgm:pt>
    <dgm:pt modelId="{B15F1AEE-FF3D-462E-A9DE-506608B97864}" type="parTrans" cxnId="{C97175B4-C566-4F0C-8B7B-595D995C99A0}">
      <dgm:prSet/>
      <dgm:spPr/>
      <dgm:t>
        <a:bodyPr/>
        <a:lstStyle/>
        <a:p>
          <a:endParaRPr lang="en-US"/>
        </a:p>
      </dgm:t>
    </dgm:pt>
    <dgm:pt modelId="{B1593482-A143-4082-AA9E-440494D75819}" type="sibTrans" cxnId="{C97175B4-C566-4F0C-8B7B-595D995C99A0}">
      <dgm:prSet/>
      <dgm:spPr/>
      <dgm:t>
        <a:bodyPr/>
        <a:lstStyle/>
        <a:p>
          <a:endParaRPr lang="en-US"/>
        </a:p>
      </dgm:t>
    </dgm:pt>
    <dgm:pt modelId="{C9CAF988-5252-4957-A32F-E11FE7596136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5" action="ppaction://hlinksldjump"/>
            </a:rPr>
            <a:t>Application</a:t>
          </a:r>
          <a:endParaRPr lang="en-US" dirty="0"/>
        </a:p>
      </dgm:t>
    </dgm:pt>
    <dgm:pt modelId="{9D0F5677-EE4A-4DFB-904E-33A51C272CF9}" type="parTrans" cxnId="{3D7F125F-772C-4E31-9E29-C317529A0ED7}">
      <dgm:prSet/>
      <dgm:spPr/>
      <dgm:t>
        <a:bodyPr/>
        <a:lstStyle/>
        <a:p>
          <a:endParaRPr lang="en-US"/>
        </a:p>
      </dgm:t>
    </dgm:pt>
    <dgm:pt modelId="{B16644D3-E71D-4AC6-AD9C-3654E11B6D6A}" type="sibTrans" cxnId="{3D7F125F-772C-4E31-9E29-C317529A0ED7}">
      <dgm:prSet/>
      <dgm:spPr/>
      <dgm:t>
        <a:bodyPr/>
        <a:lstStyle/>
        <a:p>
          <a:endParaRPr lang="en-US"/>
        </a:p>
      </dgm:t>
    </dgm:pt>
    <dgm:pt modelId="{A18B0CD8-F7FA-4CB2-BC58-0A55F21F3B97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6" action="ppaction://hlinksldjump"/>
            </a:rPr>
            <a:t>Drawback</a:t>
          </a:r>
          <a:endParaRPr lang="en-US" dirty="0"/>
        </a:p>
      </dgm:t>
    </dgm:pt>
    <dgm:pt modelId="{B3B5012F-CB4F-49B5-B5EE-EBF566734637}" type="parTrans" cxnId="{C3351EEB-A636-44E9-B2DC-A849620F4746}">
      <dgm:prSet/>
      <dgm:spPr/>
      <dgm:t>
        <a:bodyPr/>
        <a:lstStyle/>
        <a:p>
          <a:endParaRPr lang="en-US"/>
        </a:p>
      </dgm:t>
    </dgm:pt>
    <dgm:pt modelId="{7253C572-1E56-4E44-9E12-7F6435307F0B}" type="sibTrans" cxnId="{C3351EEB-A636-44E9-B2DC-A849620F4746}">
      <dgm:prSet/>
      <dgm:spPr/>
      <dgm:t>
        <a:bodyPr/>
        <a:lstStyle/>
        <a:p>
          <a:endParaRPr lang="en-US"/>
        </a:p>
      </dgm:t>
    </dgm:pt>
    <dgm:pt modelId="{FC61B62E-39D6-4E2E-BC86-B4FADBB7C359}" type="pres">
      <dgm:prSet presAssocID="{1EA8C01E-880E-447F-8614-D1603F33C9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1318D-3C9D-4806-85C6-A3F178472E6A}" type="pres">
      <dgm:prSet presAssocID="{D8EBA3DF-8BAD-4CC7-A7EE-3859C41F4A77}" presName="composite" presStyleCnt="0"/>
      <dgm:spPr/>
    </dgm:pt>
    <dgm:pt modelId="{53E781F1-0325-4115-B4CF-3127EBC392E1}" type="pres">
      <dgm:prSet presAssocID="{D8EBA3DF-8BAD-4CC7-A7EE-3859C41F4A7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3611B-0A00-4FE5-8E6E-E1C5E55E4A16}" type="pres">
      <dgm:prSet presAssocID="{D8EBA3DF-8BAD-4CC7-A7EE-3859C41F4A7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8D2F6-891A-4E3A-B56E-CBB898009D42}" type="pres">
      <dgm:prSet presAssocID="{A2B7698C-CB85-4CD1-96CF-9EC28D34CD2E}" presName="sp" presStyleCnt="0"/>
      <dgm:spPr/>
    </dgm:pt>
    <dgm:pt modelId="{C0B8C305-53BB-49BC-8A44-057FC425EB39}" type="pres">
      <dgm:prSet presAssocID="{6EE79E85-5B33-41CE-9F79-590F1A2544D8}" presName="composite" presStyleCnt="0"/>
      <dgm:spPr/>
    </dgm:pt>
    <dgm:pt modelId="{FF20795D-01B5-4E6F-9F49-8EAAA5063788}" type="pres">
      <dgm:prSet presAssocID="{6EE79E85-5B33-41CE-9F79-590F1A2544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44B95-0AD9-406D-98E4-7AEA22EEAE48}" type="pres">
      <dgm:prSet presAssocID="{6EE79E85-5B33-41CE-9F79-590F1A2544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9E983-9962-4130-ADA9-78369F7A5589}" type="pres">
      <dgm:prSet presAssocID="{C257EE89-482F-4049-9843-B0F1DEC52A46}" presName="sp" presStyleCnt="0"/>
      <dgm:spPr/>
    </dgm:pt>
    <dgm:pt modelId="{C6E8E7AC-85C9-4EFB-8B6D-5FB1E62B11BD}" type="pres">
      <dgm:prSet presAssocID="{37CC9D42-9441-4AE1-BA64-EE7F32F786B1}" presName="composite" presStyleCnt="0"/>
      <dgm:spPr/>
    </dgm:pt>
    <dgm:pt modelId="{553A89B5-E145-4306-9301-A169C5BFAE22}" type="pres">
      <dgm:prSet presAssocID="{37CC9D42-9441-4AE1-BA64-EE7F32F786B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379A-C0BC-4BA5-8EBF-5F7FF33BF799}" type="pres">
      <dgm:prSet presAssocID="{37CC9D42-9441-4AE1-BA64-EE7F32F786B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3E705-DDE4-4D13-925E-F57D291FD71D}" type="presOf" srcId="{F2DE478C-20A9-4144-9166-CA5E1AEF4E97}" destId="{12C44B95-0AD9-406D-98E4-7AEA22EEAE48}" srcOrd="0" destOrd="0" presId="urn:microsoft.com/office/officeart/2005/8/layout/chevron2"/>
    <dgm:cxn modelId="{AEEA694A-9407-4392-AE66-78F9D1B6448D}" type="presOf" srcId="{F8B942BF-737B-4FA0-9D95-06C5E4CA56EE}" destId="{12C44B95-0AD9-406D-98E4-7AEA22EEAE48}" srcOrd="0" destOrd="1" presId="urn:microsoft.com/office/officeart/2005/8/layout/chevron2"/>
    <dgm:cxn modelId="{AB57F27F-8AC4-41E5-B6D9-7664710ABA7C}" srcId="{D8EBA3DF-8BAD-4CC7-A7EE-3859C41F4A77}" destId="{0EC2CAE5-404A-4BF1-B511-537002F7AB7C}" srcOrd="1" destOrd="0" parTransId="{EB514712-FA0D-40D9-99D1-D8B532FA300A}" sibTransId="{6DC851F4-34B2-44FD-9809-3E7275BB2618}"/>
    <dgm:cxn modelId="{2A1A4C71-8A2E-4B1C-BCCB-617E85CD1B35}" type="presOf" srcId="{C9CAF988-5252-4957-A32F-E11FE7596136}" destId="{82F8379A-C0BC-4BA5-8EBF-5F7FF33BF799}" srcOrd="0" destOrd="0" presId="urn:microsoft.com/office/officeart/2005/8/layout/chevron2"/>
    <dgm:cxn modelId="{BB6A11DF-97A1-43F8-BBD9-600C52AC9EAD}" srcId="{6EE79E85-5B33-41CE-9F79-590F1A2544D8}" destId="{F8B942BF-737B-4FA0-9D95-06C5E4CA56EE}" srcOrd="1" destOrd="0" parTransId="{09A397D8-54FE-47A6-8FB2-F63E5EDAF23E}" sibTransId="{B8512F3D-F2E4-456C-B5AF-B584E00EADCF}"/>
    <dgm:cxn modelId="{C4ED4B88-8922-4F97-9B3F-C2900444C437}" srcId="{1EA8C01E-880E-447F-8614-D1603F33C90C}" destId="{D8EBA3DF-8BAD-4CC7-A7EE-3859C41F4A77}" srcOrd="0" destOrd="0" parTransId="{2AFF4C73-B0E3-4C7D-ADD9-1C68FD921ABD}" sibTransId="{A2B7698C-CB85-4CD1-96CF-9EC28D34CD2E}"/>
    <dgm:cxn modelId="{B60025A8-182B-4922-B76C-0BC683B96718}" type="presOf" srcId="{F20E6765-A3E6-4A56-8BAF-2490C805C444}" destId="{6CF3611B-0A00-4FE5-8E6E-E1C5E55E4A16}" srcOrd="0" destOrd="0" presId="urn:microsoft.com/office/officeart/2005/8/layout/chevron2"/>
    <dgm:cxn modelId="{3D7F125F-772C-4E31-9E29-C317529A0ED7}" srcId="{37CC9D42-9441-4AE1-BA64-EE7F32F786B1}" destId="{C9CAF988-5252-4957-A32F-E11FE7596136}" srcOrd="0" destOrd="0" parTransId="{9D0F5677-EE4A-4DFB-904E-33A51C272CF9}" sibTransId="{B16644D3-E71D-4AC6-AD9C-3654E11B6D6A}"/>
    <dgm:cxn modelId="{BE041F9D-85A9-4990-A27D-8A48E79DF64B}" srcId="{1EA8C01E-880E-447F-8614-D1603F33C90C}" destId="{6EE79E85-5B33-41CE-9F79-590F1A2544D8}" srcOrd="1" destOrd="0" parTransId="{8E964B42-4325-4BE8-A7E2-DD3BFA0E385F}" sibTransId="{C257EE89-482F-4049-9843-B0F1DEC52A46}"/>
    <dgm:cxn modelId="{C3351EEB-A636-44E9-B2DC-A849620F4746}" srcId="{37CC9D42-9441-4AE1-BA64-EE7F32F786B1}" destId="{A18B0CD8-F7FA-4CB2-BC58-0A55F21F3B97}" srcOrd="1" destOrd="0" parTransId="{B3B5012F-CB4F-49B5-B5EE-EBF566734637}" sibTransId="{7253C572-1E56-4E44-9E12-7F6435307F0B}"/>
    <dgm:cxn modelId="{BA3BF7E9-057A-4383-BA45-42497BAAF062}" type="presOf" srcId="{0EC2CAE5-404A-4BF1-B511-537002F7AB7C}" destId="{6CF3611B-0A00-4FE5-8E6E-E1C5E55E4A16}" srcOrd="0" destOrd="1" presId="urn:microsoft.com/office/officeart/2005/8/layout/chevron2"/>
    <dgm:cxn modelId="{6641200D-8A6D-4743-9F36-ECE814AF12F3}" type="presOf" srcId="{6EE79E85-5B33-41CE-9F79-590F1A2544D8}" destId="{FF20795D-01B5-4E6F-9F49-8EAAA5063788}" srcOrd="0" destOrd="0" presId="urn:microsoft.com/office/officeart/2005/8/layout/chevron2"/>
    <dgm:cxn modelId="{FD45260B-1E99-4F0B-8E1A-DBA1479D6BDF}" type="presOf" srcId="{37CC9D42-9441-4AE1-BA64-EE7F32F786B1}" destId="{553A89B5-E145-4306-9301-A169C5BFAE22}" srcOrd="0" destOrd="0" presId="urn:microsoft.com/office/officeart/2005/8/layout/chevron2"/>
    <dgm:cxn modelId="{1937B7AA-20A3-434E-8329-77BFDA4A99D2}" srcId="{D8EBA3DF-8BAD-4CC7-A7EE-3859C41F4A77}" destId="{F20E6765-A3E6-4A56-8BAF-2490C805C444}" srcOrd="0" destOrd="0" parTransId="{678A84DA-53A1-46CC-B82E-3843CB523355}" sibTransId="{EA9961D8-816E-41A9-84F3-8B7F30D20CCF}"/>
    <dgm:cxn modelId="{0B7B2CC1-44BD-41F6-865E-A4D75736DBA3}" srcId="{6EE79E85-5B33-41CE-9F79-590F1A2544D8}" destId="{F2DE478C-20A9-4144-9166-CA5E1AEF4E97}" srcOrd="0" destOrd="0" parTransId="{342CF1F8-C572-45E3-906D-45E1C6CBD724}" sibTransId="{076BAF93-F457-400C-9248-7ED8FF58ECF7}"/>
    <dgm:cxn modelId="{1ABE728E-FDDF-4B9F-8CED-662E779E4F3B}" type="presOf" srcId="{A18B0CD8-F7FA-4CB2-BC58-0A55F21F3B97}" destId="{82F8379A-C0BC-4BA5-8EBF-5F7FF33BF799}" srcOrd="0" destOrd="1" presId="urn:microsoft.com/office/officeart/2005/8/layout/chevron2"/>
    <dgm:cxn modelId="{66FAF77D-B56A-4FE9-A3F8-327C8851B302}" type="presOf" srcId="{D8EBA3DF-8BAD-4CC7-A7EE-3859C41F4A77}" destId="{53E781F1-0325-4115-B4CF-3127EBC392E1}" srcOrd="0" destOrd="0" presId="urn:microsoft.com/office/officeart/2005/8/layout/chevron2"/>
    <dgm:cxn modelId="{3F650A93-063C-4A36-B898-B5C503A4AAB2}" type="presOf" srcId="{1EA8C01E-880E-447F-8614-D1603F33C90C}" destId="{FC61B62E-39D6-4E2E-BC86-B4FADBB7C359}" srcOrd="0" destOrd="0" presId="urn:microsoft.com/office/officeart/2005/8/layout/chevron2"/>
    <dgm:cxn modelId="{C97175B4-C566-4F0C-8B7B-595D995C99A0}" srcId="{1EA8C01E-880E-447F-8614-D1603F33C90C}" destId="{37CC9D42-9441-4AE1-BA64-EE7F32F786B1}" srcOrd="2" destOrd="0" parTransId="{B15F1AEE-FF3D-462E-A9DE-506608B97864}" sibTransId="{B1593482-A143-4082-AA9E-440494D75819}"/>
    <dgm:cxn modelId="{07DFC575-2DCC-4D05-AC35-C87496F81755}" type="presParOf" srcId="{FC61B62E-39D6-4E2E-BC86-B4FADBB7C359}" destId="{6771318D-3C9D-4806-85C6-A3F178472E6A}" srcOrd="0" destOrd="0" presId="urn:microsoft.com/office/officeart/2005/8/layout/chevron2"/>
    <dgm:cxn modelId="{0CE2556C-4313-49CA-BCD1-CA00E0B5199B}" type="presParOf" srcId="{6771318D-3C9D-4806-85C6-A3F178472E6A}" destId="{53E781F1-0325-4115-B4CF-3127EBC392E1}" srcOrd="0" destOrd="0" presId="urn:microsoft.com/office/officeart/2005/8/layout/chevron2"/>
    <dgm:cxn modelId="{07169953-3CE6-4CA1-94A6-8604710C305E}" type="presParOf" srcId="{6771318D-3C9D-4806-85C6-A3F178472E6A}" destId="{6CF3611B-0A00-4FE5-8E6E-E1C5E55E4A16}" srcOrd="1" destOrd="0" presId="urn:microsoft.com/office/officeart/2005/8/layout/chevron2"/>
    <dgm:cxn modelId="{0325D8A7-C06B-4B73-A568-A02C80C957E2}" type="presParOf" srcId="{FC61B62E-39D6-4E2E-BC86-B4FADBB7C359}" destId="{A108D2F6-891A-4E3A-B56E-CBB898009D42}" srcOrd="1" destOrd="0" presId="urn:microsoft.com/office/officeart/2005/8/layout/chevron2"/>
    <dgm:cxn modelId="{5F938F6D-815F-450F-A866-1750E7CB62C7}" type="presParOf" srcId="{FC61B62E-39D6-4E2E-BC86-B4FADBB7C359}" destId="{C0B8C305-53BB-49BC-8A44-057FC425EB39}" srcOrd="2" destOrd="0" presId="urn:microsoft.com/office/officeart/2005/8/layout/chevron2"/>
    <dgm:cxn modelId="{0064622B-3085-45A5-B0E0-6C85FA23278D}" type="presParOf" srcId="{C0B8C305-53BB-49BC-8A44-057FC425EB39}" destId="{FF20795D-01B5-4E6F-9F49-8EAAA5063788}" srcOrd="0" destOrd="0" presId="urn:microsoft.com/office/officeart/2005/8/layout/chevron2"/>
    <dgm:cxn modelId="{AB3259F3-C2A6-470C-90C2-5A350E79167F}" type="presParOf" srcId="{C0B8C305-53BB-49BC-8A44-057FC425EB39}" destId="{12C44B95-0AD9-406D-98E4-7AEA22EEAE48}" srcOrd="1" destOrd="0" presId="urn:microsoft.com/office/officeart/2005/8/layout/chevron2"/>
    <dgm:cxn modelId="{5946B67D-1E91-4FCC-8F0A-1706BCB9F019}" type="presParOf" srcId="{FC61B62E-39D6-4E2E-BC86-B4FADBB7C359}" destId="{1089E983-9962-4130-ADA9-78369F7A5589}" srcOrd="3" destOrd="0" presId="urn:microsoft.com/office/officeart/2005/8/layout/chevron2"/>
    <dgm:cxn modelId="{61C7F843-B346-417A-BEE6-46820DF79C0B}" type="presParOf" srcId="{FC61B62E-39D6-4E2E-BC86-B4FADBB7C359}" destId="{C6E8E7AC-85C9-4EFB-8B6D-5FB1E62B11BD}" srcOrd="4" destOrd="0" presId="urn:microsoft.com/office/officeart/2005/8/layout/chevron2"/>
    <dgm:cxn modelId="{8A5FC109-2D92-49B1-9CD0-D5AFB04DE357}" type="presParOf" srcId="{C6E8E7AC-85C9-4EFB-8B6D-5FB1E62B11BD}" destId="{553A89B5-E145-4306-9301-A169C5BFAE22}" srcOrd="0" destOrd="0" presId="urn:microsoft.com/office/officeart/2005/8/layout/chevron2"/>
    <dgm:cxn modelId="{C1C87866-B5B7-4081-B6DC-B729C032692C}" type="presParOf" srcId="{C6E8E7AC-85C9-4EFB-8B6D-5FB1E62B11BD}" destId="{82F8379A-C0BC-4BA5-8EBF-5F7FF33BF7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55719-7F99-4225-9930-C73A11F5B08D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65C1E-EEF4-4864-89B2-89D68432ED1A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Time plot of stock performance</a:t>
          </a:r>
          <a:endParaRPr lang="en-US" dirty="0"/>
        </a:p>
      </dgm:t>
    </dgm:pt>
    <dgm:pt modelId="{CD48B6D7-6E21-4427-8635-7B7B6F0F3479}" type="parTrans" cxnId="{E9D830C4-4E90-43B0-BD71-906FEF2D43AD}">
      <dgm:prSet/>
      <dgm:spPr/>
      <dgm:t>
        <a:bodyPr/>
        <a:lstStyle/>
        <a:p>
          <a:endParaRPr lang="en-US"/>
        </a:p>
      </dgm:t>
    </dgm:pt>
    <dgm:pt modelId="{32AB2432-0541-4E30-A757-C199E0B4E5C7}" type="sibTrans" cxnId="{E9D830C4-4E90-43B0-BD71-906FEF2D43AD}">
      <dgm:prSet/>
      <dgm:spPr/>
      <dgm:t>
        <a:bodyPr/>
        <a:lstStyle/>
        <a:p>
          <a:endParaRPr lang="en-US"/>
        </a:p>
      </dgm:t>
    </dgm:pt>
    <dgm:pt modelId="{97E61268-6C72-49D6-B6EC-784084B8AC2C}">
      <dgm:prSet phldrT="[文本]"/>
      <dgm:spPr/>
      <dgm:t>
        <a:bodyPr/>
        <a:lstStyle/>
        <a:p>
          <a:endParaRPr lang="en-US" dirty="0"/>
        </a:p>
      </dgm:t>
    </dgm:pt>
    <dgm:pt modelId="{F116D74B-6884-44DF-841F-4CC6C7AB372A}" type="parTrans" cxnId="{69C322C7-BE90-4AFC-B0F4-66A771B8DBF9}">
      <dgm:prSet/>
      <dgm:spPr/>
      <dgm:t>
        <a:bodyPr/>
        <a:lstStyle/>
        <a:p>
          <a:endParaRPr lang="en-US"/>
        </a:p>
      </dgm:t>
    </dgm:pt>
    <dgm:pt modelId="{1D331A30-2917-498C-A4B0-9F40C63C00AC}" type="sibTrans" cxnId="{69C322C7-BE90-4AFC-B0F4-66A771B8DBF9}">
      <dgm:prSet/>
      <dgm:spPr/>
      <dgm:t>
        <a:bodyPr/>
        <a:lstStyle/>
        <a:p>
          <a:endParaRPr lang="en-US"/>
        </a:p>
      </dgm:t>
    </dgm:pt>
    <dgm:pt modelId="{E14C7328-2288-4AA5-9B61-92DE4D3C1AC8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Time plot of simple return</a:t>
          </a:r>
          <a:endParaRPr lang="en-US" dirty="0"/>
        </a:p>
      </dgm:t>
    </dgm:pt>
    <dgm:pt modelId="{041BDCFC-14C2-4A85-BDBB-3110108777B5}" type="parTrans" cxnId="{7B170421-BDA3-462C-8385-A8821D9FC0D9}">
      <dgm:prSet/>
      <dgm:spPr/>
      <dgm:t>
        <a:bodyPr/>
        <a:lstStyle/>
        <a:p>
          <a:endParaRPr lang="en-US"/>
        </a:p>
      </dgm:t>
    </dgm:pt>
    <dgm:pt modelId="{E9ABBF07-B8D1-4C49-91B7-8C0440D8E84C}" type="sibTrans" cxnId="{7B170421-BDA3-462C-8385-A8821D9FC0D9}">
      <dgm:prSet/>
      <dgm:spPr/>
      <dgm:t>
        <a:bodyPr/>
        <a:lstStyle/>
        <a:p>
          <a:endParaRPr lang="en-US"/>
        </a:p>
      </dgm:t>
    </dgm:pt>
    <dgm:pt modelId="{C8FAD72C-CD71-42DC-B3A9-CAE189DF83EF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Serial correlated?</a:t>
          </a:r>
          <a:endParaRPr lang="en-US" dirty="0"/>
        </a:p>
      </dgm:t>
    </dgm:pt>
    <dgm:pt modelId="{76B01E9A-39A5-4569-9DA7-7CDC20C583F2}" type="parTrans" cxnId="{860C50F9-4ECB-4D78-B117-5EA1F07A241A}">
      <dgm:prSet/>
      <dgm:spPr/>
      <dgm:t>
        <a:bodyPr/>
        <a:lstStyle/>
        <a:p>
          <a:endParaRPr lang="en-US"/>
        </a:p>
      </dgm:t>
    </dgm:pt>
    <dgm:pt modelId="{9DA3FAD4-86CD-4F27-AAFF-DF02CB753838}" type="sibTrans" cxnId="{860C50F9-4ECB-4D78-B117-5EA1F07A241A}">
      <dgm:prSet/>
      <dgm:spPr/>
      <dgm:t>
        <a:bodyPr/>
        <a:lstStyle/>
        <a:p>
          <a:endParaRPr lang="en-US"/>
        </a:p>
      </dgm:t>
    </dgm:pt>
    <dgm:pt modelId="{3EA9B0FD-EA93-4C8D-B52C-8A49281CBB2F}">
      <dgm:prSet phldrT="[文本]" phldr="1"/>
      <dgm:spPr/>
      <dgm:t>
        <a:bodyPr/>
        <a:lstStyle/>
        <a:p>
          <a:endParaRPr lang="en-US" dirty="0"/>
        </a:p>
      </dgm:t>
    </dgm:pt>
    <dgm:pt modelId="{4669B97F-F764-4B29-9521-2CB604558FD3}" type="sibTrans" cxnId="{7AD7C286-6F02-403E-99B2-CB342A74A041}">
      <dgm:prSet/>
      <dgm:spPr/>
      <dgm:t>
        <a:bodyPr/>
        <a:lstStyle/>
        <a:p>
          <a:endParaRPr lang="en-US"/>
        </a:p>
      </dgm:t>
    </dgm:pt>
    <dgm:pt modelId="{C8423EF1-73B9-4217-82EA-A93F89A7EC49}" type="parTrans" cxnId="{7AD7C286-6F02-403E-99B2-CB342A74A041}">
      <dgm:prSet/>
      <dgm:spPr/>
      <dgm:t>
        <a:bodyPr/>
        <a:lstStyle/>
        <a:p>
          <a:endParaRPr lang="en-US"/>
        </a:p>
      </dgm:t>
    </dgm:pt>
    <dgm:pt modelId="{0EFCEADC-A309-4D39-947D-3FDA8E44D337}">
      <dgm:prSet phldrT="[文本]"/>
      <dgm:spPr/>
      <dgm:t>
        <a:bodyPr/>
        <a:lstStyle/>
        <a:p>
          <a:r>
            <a:rPr lang="en-US" dirty="0" smtClean="0"/>
            <a:t>ARCH effect? </a:t>
          </a:r>
          <a:r>
            <a:rPr lang="en-US" dirty="0" smtClean="0">
              <a:hlinkClick xmlns:r="http://schemas.openxmlformats.org/officeDocument/2006/relationships" r:id="rId4" action="ppaction://hlinksldjump"/>
            </a:rPr>
            <a:t>1</a:t>
          </a:r>
          <a:r>
            <a:rPr lang="en-US" dirty="0" smtClean="0"/>
            <a:t> </a:t>
          </a:r>
          <a:r>
            <a:rPr lang="en-US" dirty="0" smtClean="0">
              <a:hlinkClick xmlns:r="http://schemas.openxmlformats.org/officeDocument/2006/relationships" r:id="rId5" action="ppaction://hlinksldjump"/>
            </a:rPr>
            <a:t>2</a:t>
          </a:r>
          <a:r>
            <a:rPr lang="en-US" dirty="0" smtClean="0"/>
            <a:t> </a:t>
          </a:r>
          <a:endParaRPr lang="en-US" dirty="0"/>
        </a:p>
      </dgm:t>
    </dgm:pt>
    <dgm:pt modelId="{E90A88F4-B50B-49CC-A17C-F1A7067FC448}" type="parTrans" cxnId="{D12626ED-F17F-4263-9B06-0805D506DC35}">
      <dgm:prSet/>
      <dgm:spPr/>
      <dgm:t>
        <a:bodyPr/>
        <a:lstStyle/>
        <a:p>
          <a:endParaRPr lang="en-US"/>
        </a:p>
      </dgm:t>
    </dgm:pt>
    <dgm:pt modelId="{A7143E48-7094-4ED2-AC45-0C014DB1D868}" type="sibTrans" cxnId="{D12626ED-F17F-4263-9B06-0805D506DC35}">
      <dgm:prSet/>
      <dgm:spPr/>
      <dgm:t>
        <a:bodyPr/>
        <a:lstStyle/>
        <a:p>
          <a:endParaRPr lang="en-US"/>
        </a:p>
      </dgm:t>
    </dgm:pt>
    <dgm:pt modelId="{1853A299-C090-4CD2-88F4-D830ADBBB033}" type="pres">
      <dgm:prSet presAssocID="{02055719-7F99-4225-9930-C73A11F5B0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7B7799-A0A0-451F-93E8-9D957D0A692D}" type="pres">
      <dgm:prSet presAssocID="{54F65C1E-EEF4-4864-89B2-89D68432ED1A}" presName="parentText" presStyleLbl="node1" presStyleIdx="0" presStyleCnt="4" custLinFactNeighborX="-5556" custLinFactNeighborY="-104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CC26C-5E91-4DF0-AC04-E9A8B9DE396F}" type="pres">
      <dgm:prSet presAssocID="{54F65C1E-EEF4-4864-89B2-89D68432ED1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ED23D-E7E1-40D9-BCCE-6F7BFF181CB4}" type="pres">
      <dgm:prSet presAssocID="{E14C7328-2288-4AA5-9B61-92DE4D3C1AC8}" presName="parentText" presStyleLbl="node1" presStyleIdx="1" presStyleCnt="4" custLinFactY="-12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84D90-8008-497D-B2DE-62BCFECEE731}" type="pres">
      <dgm:prSet presAssocID="{E14C7328-2288-4AA5-9B61-92DE4D3C1AC8}" presName="childText" presStyleLbl="revTx" presStyleIdx="1" presStyleCnt="2" custLinFactNeighborY="27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EA9E8-A37B-4871-9381-91BD68010360}" type="pres">
      <dgm:prSet presAssocID="{C8FAD72C-CD71-42DC-B3A9-CAE189DF83EF}" presName="parentText" presStyleLbl="node1" presStyleIdx="2" presStyleCnt="4" custLinFactY="-108478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7D365-F9C4-4728-83EA-3529797AFF48}" type="pres">
      <dgm:prSet presAssocID="{9DA3FAD4-86CD-4F27-AAFF-DF02CB753838}" presName="spacer" presStyleCnt="0"/>
      <dgm:spPr/>
    </dgm:pt>
    <dgm:pt modelId="{5863FFCA-DCCB-470C-B12A-BB8A0C6289AB}" type="pres">
      <dgm:prSet presAssocID="{0EFCEADC-A309-4D39-947D-3FDA8E44D337}" presName="parentText" presStyleLbl="node1" presStyleIdx="3" presStyleCnt="4" custLinFactY="-111403" custLinFactNeighborX="-1852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25ACE-3674-471F-B98B-FAC8CAFFC8D2}" type="presOf" srcId="{54F65C1E-EEF4-4864-89B2-89D68432ED1A}" destId="{3B7B7799-A0A0-451F-93E8-9D957D0A692D}" srcOrd="0" destOrd="0" presId="urn:microsoft.com/office/officeart/2005/8/layout/vList2"/>
    <dgm:cxn modelId="{CD6F5898-3E7A-497A-98C9-46AE82B285C4}" type="presOf" srcId="{0EFCEADC-A309-4D39-947D-3FDA8E44D337}" destId="{5863FFCA-DCCB-470C-B12A-BB8A0C6289AB}" srcOrd="0" destOrd="0" presId="urn:microsoft.com/office/officeart/2005/8/layout/vList2"/>
    <dgm:cxn modelId="{860C50F9-4ECB-4D78-B117-5EA1F07A241A}" srcId="{02055719-7F99-4225-9930-C73A11F5B08D}" destId="{C8FAD72C-CD71-42DC-B3A9-CAE189DF83EF}" srcOrd="2" destOrd="0" parTransId="{76B01E9A-39A5-4569-9DA7-7CDC20C583F2}" sibTransId="{9DA3FAD4-86CD-4F27-AAFF-DF02CB753838}"/>
    <dgm:cxn modelId="{CC1727E1-5B8C-401C-8DAD-4803EB30BF96}" type="presOf" srcId="{3EA9B0FD-EA93-4C8D-B52C-8A49281CBB2F}" destId="{14184D90-8008-497D-B2DE-62BCFECEE731}" srcOrd="0" destOrd="0" presId="urn:microsoft.com/office/officeart/2005/8/layout/vList2"/>
    <dgm:cxn modelId="{7B170421-BDA3-462C-8385-A8821D9FC0D9}" srcId="{02055719-7F99-4225-9930-C73A11F5B08D}" destId="{E14C7328-2288-4AA5-9B61-92DE4D3C1AC8}" srcOrd="1" destOrd="0" parTransId="{041BDCFC-14C2-4A85-BDBB-3110108777B5}" sibTransId="{E9ABBF07-B8D1-4C49-91B7-8C0440D8E84C}"/>
    <dgm:cxn modelId="{BDAE7269-17BA-4535-A0A4-2A9DC49404BF}" type="presOf" srcId="{E14C7328-2288-4AA5-9B61-92DE4D3C1AC8}" destId="{7A7ED23D-E7E1-40D9-BCCE-6F7BFF181CB4}" srcOrd="0" destOrd="0" presId="urn:microsoft.com/office/officeart/2005/8/layout/vList2"/>
    <dgm:cxn modelId="{D12626ED-F17F-4263-9B06-0805D506DC35}" srcId="{02055719-7F99-4225-9930-C73A11F5B08D}" destId="{0EFCEADC-A309-4D39-947D-3FDA8E44D337}" srcOrd="3" destOrd="0" parTransId="{E90A88F4-B50B-49CC-A17C-F1A7067FC448}" sibTransId="{A7143E48-7094-4ED2-AC45-0C014DB1D868}"/>
    <dgm:cxn modelId="{7AD7C286-6F02-403E-99B2-CB342A74A041}" srcId="{E14C7328-2288-4AA5-9B61-92DE4D3C1AC8}" destId="{3EA9B0FD-EA93-4C8D-B52C-8A49281CBB2F}" srcOrd="0" destOrd="0" parTransId="{C8423EF1-73B9-4217-82EA-A93F89A7EC49}" sibTransId="{4669B97F-F764-4B29-9521-2CB604558FD3}"/>
    <dgm:cxn modelId="{04F0C323-94CD-41D4-A953-9C417416D39D}" type="presOf" srcId="{C8FAD72C-CD71-42DC-B3A9-CAE189DF83EF}" destId="{73BEA9E8-A37B-4871-9381-91BD68010360}" srcOrd="0" destOrd="0" presId="urn:microsoft.com/office/officeart/2005/8/layout/vList2"/>
    <dgm:cxn modelId="{AA5A5E0D-47D6-4231-B172-EDEDF28AD0BE}" type="presOf" srcId="{02055719-7F99-4225-9930-C73A11F5B08D}" destId="{1853A299-C090-4CD2-88F4-D830ADBBB033}" srcOrd="0" destOrd="0" presId="urn:microsoft.com/office/officeart/2005/8/layout/vList2"/>
    <dgm:cxn modelId="{69C322C7-BE90-4AFC-B0F4-66A771B8DBF9}" srcId="{54F65C1E-EEF4-4864-89B2-89D68432ED1A}" destId="{97E61268-6C72-49D6-B6EC-784084B8AC2C}" srcOrd="0" destOrd="0" parTransId="{F116D74B-6884-44DF-841F-4CC6C7AB372A}" sibTransId="{1D331A30-2917-498C-A4B0-9F40C63C00AC}"/>
    <dgm:cxn modelId="{E9D830C4-4E90-43B0-BD71-906FEF2D43AD}" srcId="{02055719-7F99-4225-9930-C73A11F5B08D}" destId="{54F65C1E-EEF4-4864-89B2-89D68432ED1A}" srcOrd="0" destOrd="0" parTransId="{CD48B6D7-6E21-4427-8635-7B7B6F0F3479}" sibTransId="{32AB2432-0541-4E30-A757-C199E0B4E5C7}"/>
    <dgm:cxn modelId="{41276D60-3161-46D3-A8B4-2DB3E9B8AB3C}" type="presOf" srcId="{97E61268-6C72-49D6-B6EC-784084B8AC2C}" destId="{6E2CC26C-5E91-4DF0-AC04-E9A8B9DE396F}" srcOrd="0" destOrd="0" presId="urn:microsoft.com/office/officeart/2005/8/layout/vList2"/>
    <dgm:cxn modelId="{7EB780AA-96A5-4509-95C8-5CDF946E1457}" type="presParOf" srcId="{1853A299-C090-4CD2-88F4-D830ADBBB033}" destId="{3B7B7799-A0A0-451F-93E8-9D957D0A692D}" srcOrd="0" destOrd="0" presId="urn:microsoft.com/office/officeart/2005/8/layout/vList2"/>
    <dgm:cxn modelId="{9408A9B9-96A5-491E-9B31-B6F308115E29}" type="presParOf" srcId="{1853A299-C090-4CD2-88F4-D830ADBBB033}" destId="{6E2CC26C-5E91-4DF0-AC04-E9A8B9DE396F}" srcOrd="1" destOrd="0" presId="urn:microsoft.com/office/officeart/2005/8/layout/vList2"/>
    <dgm:cxn modelId="{F26E3E01-809F-46E6-88B1-A86061041797}" type="presParOf" srcId="{1853A299-C090-4CD2-88F4-D830ADBBB033}" destId="{7A7ED23D-E7E1-40D9-BCCE-6F7BFF181CB4}" srcOrd="2" destOrd="0" presId="urn:microsoft.com/office/officeart/2005/8/layout/vList2"/>
    <dgm:cxn modelId="{6970C695-70AE-47FC-BAA1-37223C5A53A9}" type="presParOf" srcId="{1853A299-C090-4CD2-88F4-D830ADBBB033}" destId="{14184D90-8008-497D-B2DE-62BCFECEE731}" srcOrd="3" destOrd="0" presId="urn:microsoft.com/office/officeart/2005/8/layout/vList2"/>
    <dgm:cxn modelId="{80BDA38E-5B4C-4851-AB7A-7F4CA525368A}" type="presParOf" srcId="{1853A299-C090-4CD2-88F4-D830ADBBB033}" destId="{73BEA9E8-A37B-4871-9381-91BD68010360}" srcOrd="4" destOrd="0" presId="urn:microsoft.com/office/officeart/2005/8/layout/vList2"/>
    <dgm:cxn modelId="{722558E4-D12F-4372-B1EE-765221EACC8F}" type="presParOf" srcId="{1853A299-C090-4CD2-88F4-D830ADBBB033}" destId="{FEE7D365-F9C4-4728-83EA-3529797AFF48}" srcOrd="5" destOrd="0" presId="urn:microsoft.com/office/officeart/2005/8/layout/vList2"/>
    <dgm:cxn modelId="{5DC998EF-29FD-461D-AE80-1D5D5F925551}" type="presParOf" srcId="{1853A299-C090-4CD2-88F4-D830ADBBB033}" destId="{5863FFCA-DCCB-470C-B12A-BB8A0C6289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3A3D0-1F66-44F5-9811-309DEBA5EC8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45DA617-E54D-4F60-ABA0-2398414E572E}">
      <dgm:prSet phldrT="[文本]"/>
      <dgm:spPr/>
      <dgm:t>
        <a:bodyPr/>
        <a:lstStyle/>
        <a:p>
          <a:r>
            <a:rPr lang="en-US" dirty="0" smtClean="0"/>
            <a:t>EGARCH?</a:t>
          </a:r>
          <a:endParaRPr lang="en-US" dirty="0"/>
        </a:p>
      </dgm:t>
    </dgm:pt>
    <dgm:pt modelId="{9FD21190-1D6F-4B4F-A20C-07C98A87CAF5}" type="parTrans" cxnId="{6CB68C57-9D29-40FD-84A5-4D48F28231FA}">
      <dgm:prSet/>
      <dgm:spPr/>
      <dgm:t>
        <a:bodyPr/>
        <a:lstStyle/>
        <a:p>
          <a:endParaRPr lang="en-US"/>
        </a:p>
      </dgm:t>
    </dgm:pt>
    <dgm:pt modelId="{730F4125-3904-4555-BBDB-140177701BF2}" type="sibTrans" cxnId="{6CB68C57-9D29-40FD-84A5-4D48F28231FA}">
      <dgm:prSet/>
      <dgm:spPr/>
      <dgm:t>
        <a:bodyPr/>
        <a:lstStyle/>
        <a:p>
          <a:endParaRPr lang="en-US"/>
        </a:p>
      </dgm:t>
    </dgm:pt>
    <dgm:pt modelId="{80813129-38E5-45CF-8072-78D9DB062B50}">
      <dgm:prSet phldrT="[文本]"/>
      <dgm:spPr/>
      <dgm:t>
        <a:bodyPr/>
        <a:lstStyle/>
        <a:p>
          <a:r>
            <a:rPr lang="en-US" dirty="0" smtClean="0">
              <a:solidFill>
                <a:srgbClr val="00B0F0"/>
              </a:solidFill>
              <a:hlinkClick xmlns:r="http://schemas.openxmlformats.org/officeDocument/2006/relationships" r:id="rId1" action="ppaction://hlinksldjump"/>
            </a:rPr>
            <a:t>AR(P) ?</a:t>
          </a:r>
          <a:endParaRPr lang="en-US" dirty="0">
            <a:solidFill>
              <a:srgbClr val="00B0F0"/>
            </a:solidFill>
          </a:endParaRPr>
        </a:p>
      </dgm:t>
    </dgm:pt>
    <dgm:pt modelId="{A25F1AC4-3834-4D4D-8543-AC63BBF09647}" type="parTrans" cxnId="{338C8578-D1EC-4464-973A-599C98F411E4}">
      <dgm:prSet/>
      <dgm:spPr/>
      <dgm:t>
        <a:bodyPr/>
        <a:lstStyle/>
        <a:p>
          <a:endParaRPr lang="en-US"/>
        </a:p>
      </dgm:t>
    </dgm:pt>
    <dgm:pt modelId="{BA757F0B-DCFF-496D-AFCD-D1CA368BBA74}" type="sibTrans" cxnId="{338C8578-D1EC-4464-973A-599C98F411E4}">
      <dgm:prSet/>
      <dgm:spPr/>
      <dgm:t>
        <a:bodyPr/>
        <a:lstStyle/>
        <a:p>
          <a:endParaRPr lang="en-US"/>
        </a:p>
      </dgm:t>
    </dgm:pt>
    <dgm:pt modelId="{BF225A30-6FDE-497A-8BCF-F52E8487674D}" type="pres">
      <dgm:prSet presAssocID="{1B13A3D0-1F66-44F5-9811-309DEBA5EC85}" presName="Name0" presStyleCnt="0">
        <dgm:presLayoutVars>
          <dgm:dir/>
          <dgm:animLvl val="lvl"/>
          <dgm:resizeHandles val="exact"/>
        </dgm:presLayoutVars>
      </dgm:prSet>
      <dgm:spPr/>
    </dgm:pt>
    <dgm:pt modelId="{2086A02D-9C1A-4CD6-A497-FF3C1603997D}" type="pres">
      <dgm:prSet presAssocID="{1B13A3D0-1F66-44F5-9811-309DEBA5EC85}" presName="dummy" presStyleCnt="0"/>
      <dgm:spPr/>
    </dgm:pt>
    <dgm:pt modelId="{F3162BC2-F3C2-4EDF-8D80-8837584F5182}" type="pres">
      <dgm:prSet presAssocID="{1B13A3D0-1F66-44F5-9811-309DEBA5EC85}" presName="linH" presStyleCnt="0"/>
      <dgm:spPr/>
    </dgm:pt>
    <dgm:pt modelId="{E845D752-4640-4501-9A1E-2339D2EB5A42}" type="pres">
      <dgm:prSet presAssocID="{1B13A3D0-1F66-44F5-9811-309DEBA5EC85}" presName="padding1" presStyleCnt="0"/>
      <dgm:spPr/>
    </dgm:pt>
    <dgm:pt modelId="{8204042C-A11F-41CC-AF97-83431E8EF8CA}" type="pres">
      <dgm:prSet presAssocID="{745DA617-E54D-4F60-ABA0-2398414E572E}" presName="linV" presStyleCnt="0"/>
      <dgm:spPr/>
    </dgm:pt>
    <dgm:pt modelId="{61BB7DCB-0778-408B-A116-C0A512B25C6E}" type="pres">
      <dgm:prSet presAssocID="{745DA617-E54D-4F60-ABA0-2398414E572E}" presName="spVertical1" presStyleCnt="0"/>
      <dgm:spPr/>
    </dgm:pt>
    <dgm:pt modelId="{AA8E1F30-3E95-4F2C-A809-37BB8AA936E5}" type="pres">
      <dgm:prSet presAssocID="{745DA617-E54D-4F60-ABA0-2398414E572E}" presName="parTx" presStyleLbl="revTx" presStyleIdx="0" presStyleCnt="2" custLinFactY="10873" custLinFactNeighborX="-1586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7CF8B-B096-41E4-846B-7390FF699E31}" type="pres">
      <dgm:prSet presAssocID="{745DA617-E54D-4F60-ABA0-2398414E572E}" presName="spVertical2" presStyleCnt="0"/>
      <dgm:spPr/>
    </dgm:pt>
    <dgm:pt modelId="{F93E498D-DB63-4D8E-A62A-2BA4F3F9C44A}" type="pres">
      <dgm:prSet presAssocID="{745DA617-E54D-4F60-ABA0-2398414E572E}" presName="spVertical3" presStyleCnt="0"/>
      <dgm:spPr/>
    </dgm:pt>
    <dgm:pt modelId="{5C1813FD-1A6A-44D8-9C23-55EAE3101A80}" type="pres">
      <dgm:prSet presAssocID="{730F4125-3904-4555-BBDB-140177701BF2}" presName="space" presStyleCnt="0"/>
      <dgm:spPr/>
    </dgm:pt>
    <dgm:pt modelId="{DC86236B-B0B6-4FE6-A72D-52B39052F688}" type="pres">
      <dgm:prSet presAssocID="{80813129-38E5-45CF-8072-78D9DB062B50}" presName="linV" presStyleCnt="0"/>
      <dgm:spPr/>
    </dgm:pt>
    <dgm:pt modelId="{B0178BD1-C9B0-476D-BA5A-503ECC5D0261}" type="pres">
      <dgm:prSet presAssocID="{80813129-38E5-45CF-8072-78D9DB062B50}" presName="spVertical1" presStyleCnt="0"/>
      <dgm:spPr/>
    </dgm:pt>
    <dgm:pt modelId="{9BDC11B7-8AE5-4CD6-AA64-D140DCDD8204}" type="pres">
      <dgm:prSet presAssocID="{80813129-38E5-45CF-8072-78D9DB062B50}" presName="parTx" presStyleLbl="revTx" presStyleIdx="1" presStyleCnt="2" custLinFactY="10873" custLinFactNeighborX="-21643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36269-265F-4E5A-8EE4-3DF284F59ECC}" type="pres">
      <dgm:prSet presAssocID="{80813129-38E5-45CF-8072-78D9DB062B50}" presName="spVertical2" presStyleCnt="0"/>
      <dgm:spPr/>
    </dgm:pt>
    <dgm:pt modelId="{E01C4C6F-830A-43A3-B014-9FF64008CB81}" type="pres">
      <dgm:prSet presAssocID="{80813129-38E5-45CF-8072-78D9DB062B50}" presName="spVertical3" presStyleCnt="0"/>
      <dgm:spPr/>
    </dgm:pt>
    <dgm:pt modelId="{3A15CC4C-FB6C-4BA3-BBD4-2A1E7094B989}" type="pres">
      <dgm:prSet presAssocID="{1B13A3D0-1F66-44F5-9811-309DEBA5EC85}" presName="padding2" presStyleCnt="0"/>
      <dgm:spPr/>
    </dgm:pt>
    <dgm:pt modelId="{AB42744B-CD16-46BE-BBBB-DBF53B0EBFCE}" type="pres">
      <dgm:prSet presAssocID="{1B13A3D0-1F66-44F5-9811-309DEBA5EC85}" presName="negArrow" presStyleCnt="0"/>
      <dgm:spPr/>
    </dgm:pt>
    <dgm:pt modelId="{82079404-F90D-4F24-86D7-D5C55D7149FA}" type="pres">
      <dgm:prSet presAssocID="{1B13A3D0-1F66-44F5-9811-309DEBA5EC85}" presName="backgroundArrow" presStyleLbl="node1" presStyleIdx="0" presStyleCnt="1" custScaleY="176389" custLinFactNeighborY="-5040"/>
      <dgm:spPr/>
    </dgm:pt>
  </dgm:ptLst>
  <dgm:cxnLst>
    <dgm:cxn modelId="{6CB68C57-9D29-40FD-84A5-4D48F28231FA}" srcId="{1B13A3D0-1F66-44F5-9811-309DEBA5EC85}" destId="{745DA617-E54D-4F60-ABA0-2398414E572E}" srcOrd="0" destOrd="0" parTransId="{9FD21190-1D6F-4B4F-A20C-07C98A87CAF5}" sibTransId="{730F4125-3904-4555-BBDB-140177701BF2}"/>
    <dgm:cxn modelId="{338C8578-D1EC-4464-973A-599C98F411E4}" srcId="{1B13A3D0-1F66-44F5-9811-309DEBA5EC85}" destId="{80813129-38E5-45CF-8072-78D9DB062B50}" srcOrd="1" destOrd="0" parTransId="{A25F1AC4-3834-4D4D-8543-AC63BBF09647}" sibTransId="{BA757F0B-DCFF-496D-AFCD-D1CA368BBA74}"/>
    <dgm:cxn modelId="{B1B8DB1A-51B6-4687-B56D-635D860C3220}" type="presOf" srcId="{1B13A3D0-1F66-44F5-9811-309DEBA5EC85}" destId="{BF225A30-6FDE-497A-8BCF-F52E8487674D}" srcOrd="0" destOrd="0" presId="urn:microsoft.com/office/officeart/2005/8/layout/hProcess3"/>
    <dgm:cxn modelId="{635A5A67-9383-4E84-ADA7-DB0862962550}" type="presOf" srcId="{745DA617-E54D-4F60-ABA0-2398414E572E}" destId="{AA8E1F30-3E95-4F2C-A809-37BB8AA936E5}" srcOrd="0" destOrd="0" presId="urn:microsoft.com/office/officeart/2005/8/layout/hProcess3"/>
    <dgm:cxn modelId="{21CF74F9-8CCD-4F74-B754-87C6E2585B3F}" type="presOf" srcId="{80813129-38E5-45CF-8072-78D9DB062B50}" destId="{9BDC11B7-8AE5-4CD6-AA64-D140DCDD8204}" srcOrd="0" destOrd="0" presId="urn:microsoft.com/office/officeart/2005/8/layout/hProcess3"/>
    <dgm:cxn modelId="{4B902F77-93AA-4811-A8F6-AF4E7C5283AA}" type="presParOf" srcId="{BF225A30-6FDE-497A-8BCF-F52E8487674D}" destId="{2086A02D-9C1A-4CD6-A497-FF3C1603997D}" srcOrd="0" destOrd="0" presId="urn:microsoft.com/office/officeart/2005/8/layout/hProcess3"/>
    <dgm:cxn modelId="{A47EE09E-842C-4840-A4F0-45536C4FCAA9}" type="presParOf" srcId="{BF225A30-6FDE-497A-8BCF-F52E8487674D}" destId="{F3162BC2-F3C2-4EDF-8D80-8837584F5182}" srcOrd="1" destOrd="0" presId="urn:microsoft.com/office/officeart/2005/8/layout/hProcess3"/>
    <dgm:cxn modelId="{00C3B6E8-13A4-4945-9A4D-C044B522D5EA}" type="presParOf" srcId="{F3162BC2-F3C2-4EDF-8D80-8837584F5182}" destId="{E845D752-4640-4501-9A1E-2339D2EB5A42}" srcOrd="0" destOrd="0" presId="urn:microsoft.com/office/officeart/2005/8/layout/hProcess3"/>
    <dgm:cxn modelId="{C61ADC89-5155-483C-B454-EF6492EF27D6}" type="presParOf" srcId="{F3162BC2-F3C2-4EDF-8D80-8837584F5182}" destId="{8204042C-A11F-41CC-AF97-83431E8EF8CA}" srcOrd="1" destOrd="0" presId="urn:microsoft.com/office/officeart/2005/8/layout/hProcess3"/>
    <dgm:cxn modelId="{395D8FF9-CAAD-43BA-9AF0-A40BDA6A8F7A}" type="presParOf" srcId="{8204042C-A11F-41CC-AF97-83431E8EF8CA}" destId="{61BB7DCB-0778-408B-A116-C0A512B25C6E}" srcOrd="0" destOrd="0" presId="urn:microsoft.com/office/officeart/2005/8/layout/hProcess3"/>
    <dgm:cxn modelId="{C7FDF996-0DF8-4FDA-83F9-FB2710246AA6}" type="presParOf" srcId="{8204042C-A11F-41CC-AF97-83431E8EF8CA}" destId="{AA8E1F30-3E95-4F2C-A809-37BB8AA936E5}" srcOrd="1" destOrd="0" presId="urn:microsoft.com/office/officeart/2005/8/layout/hProcess3"/>
    <dgm:cxn modelId="{710F80CE-01C8-44C5-BC18-AA0E94AB1937}" type="presParOf" srcId="{8204042C-A11F-41CC-AF97-83431E8EF8CA}" destId="{E4B7CF8B-B096-41E4-846B-7390FF699E31}" srcOrd="2" destOrd="0" presId="urn:microsoft.com/office/officeart/2005/8/layout/hProcess3"/>
    <dgm:cxn modelId="{FC8A2786-0877-4D01-AD8A-83ED9A8C85EC}" type="presParOf" srcId="{8204042C-A11F-41CC-AF97-83431E8EF8CA}" destId="{F93E498D-DB63-4D8E-A62A-2BA4F3F9C44A}" srcOrd="3" destOrd="0" presId="urn:microsoft.com/office/officeart/2005/8/layout/hProcess3"/>
    <dgm:cxn modelId="{697AF9E9-98F5-40F1-BFC3-12D932018216}" type="presParOf" srcId="{F3162BC2-F3C2-4EDF-8D80-8837584F5182}" destId="{5C1813FD-1A6A-44D8-9C23-55EAE3101A80}" srcOrd="2" destOrd="0" presId="urn:microsoft.com/office/officeart/2005/8/layout/hProcess3"/>
    <dgm:cxn modelId="{E4211C95-04A0-46F7-B860-6CB2E11E5A46}" type="presParOf" srcId="{F3162BC2-F3C2-4EDF-8D80-8837584F5182}" destId="{DC86236B-B0B6-4FE6-A72D-52B39052F688}" srcOrd="3" destOrd="0" presId="urn:microsoft.com/office/officeart/2005/8/layout/hProcess3"/>
    <dgm:cxn modelId="{7F1D675A-9428-4953-8D12-7D176E2FBEAF}" type="presParOf" srcId="{DC86236B-B0B6-4FE6-A72D-52B39052F688}" destId="{B0178BD1-C9B0-476D-BA5A-503ECC5D0261}" srcOrd="0" destOrd="0" presId="urn:microsoft.com/office/officeart/2005/8/layout/hProcess3"/>
    <dgm:cxn modelId="{777275ED-7DB1-4F46-B5C0-3353A0820859}" type="presParOf" srcId="{DC86236B-B0B6-4FE6-A72D-52B39052F688}" destId="{9BDC11B7-8AE5-4CD6-AA64-D140DCDD8204}" srcOrd="1" destOrd="0" presId="urn:microsoft.com/office/officeart/2005/8/layout/hProcess3"/>
    <dgm:cxn modelId="{3B4C4BD6-3A4F-4293-8C2F-B84C13F8718A}" type="presParOf" srcId="{DC86236B-B0B6-4FE6-A72D-52B39052F688}" destId="{9B636269-265F-4E5A-8EE4-3DF284F59ECC}" srcOrd="2" destOrd="0" presId="urn:microsoft.com/office/officeart/2005/8/layout/hProcess3"/>
    <dgm:cxn modelId="{E3213CDE-7460-4AED-B9C3-83E277E3A609}" type="presParOf" srcId="{DC86236B-B0B6-4FE6-A72D-52B39052F688}" destId="{E01C4C6F-830A-43A3-B014-9FF64008CB81}" srcOrd="3" destOrd="0" presId="urn:microsoft.com/office/officeart/2005/8/layout/hProcess3"/>
    <dgm:cxn modelId="{89757639-3626-427F-BC3A-EA3961132963}" type="presParOf" srcId="{F3162BC2-F3C2-4EDF-8D80-8837584F5182}" destId="{3A15CC4C-FB6C-4BA3-BBD4-2A1E7094B989}" srcOrd="4" destOrd="0" presId="urn:microsoft.com/office/officeart/2005/8/layout/hProcess3"/>
    <dgm:cxn modelId="{0AC9D9EB-90EF-4B84-B9E5-B20A0D815D12}" type="presParOf" srcId="{F3162BC2-F3C2-4EDF-8D80-8837584F5182}" destId="{AB42744B-CD16-46BE-BBBB-DBF53B0EBFCE}" srcOrd="5" destOrd="0" presId="urn:microsoft.com/office/officeart/2005/8/layout/hProcess3"/>
    <dgm:cxn modelId="{8BFEEF85-1248-4668-913E-287D7D09325C}" type="presParOf" srcId="{F3162BC2-F3C2-4EDF-8D80-8837584F5182}" destId="{82079404-F90D-4F24-86D7-D5C55D7149FA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DE75D-45A4-4FF4-A4B9-182A9B7407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9A6FB-8434-4967-9562-48B66C44755A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Standard residual</a:t>
          </a:r>
          <a:endParaRPr lang="en-US" dirty="0"/>
        </a:p>
      </dgm:t>
    </dgm:pt>
    <dgm:pt modelId="{972F15FA-422C-499E-9485-2578942C8660}" type="parTrans" cxnId="{46FB383A-68F1-41F5-BDFC-1078B25459AF}">
      <dgm:prSet/>
      <dgm:spPr/>
      <dgm:t>
        <a:bodyPr/>
        <a:lstStyle/>
        <a:p>
          <a:endParaRPr lang="en-US"/>
        </a:p>
      </dgm:t>
    </dgm:pt>
    <dgm:pt modelId="{6BDCD6F5-6D53-40BD-980A-09B33A94131B}" type="sibTrans" cxnId="{46FB383A-68F1-41F5-BDFC-1078B25459AF}">
      <dgm:prSet/>
      <dgm:spPr/>
      <dgm:t>
        <a:bodyPr/>
        <a:lstStyle/>
        <a:p>
          <a:endParaRPr lang="en-US"/>
        </a:p>
      </dgm:t>
    </dgm:pt>
    <dgm:pt modelId="{F5C8BC3F-B29B-4221-97AC-05A0203C72E6}">
      <dgm:prSet phldrT="[文本]"/>
      <dgm:spPr/>
      <dgm:t>
        <a:bodyPr/>
        <a:lstStyle/>
        <a:p>
          <a:r>
            <a:rPr lang="en-US" dirty="0" smtClean="0"/>
            <a:t>Acceptable</a:t>
          </a:r>
          <a:r>
            <a:rPr lang="en-US" dirty="0" smtClean="0">
              <a:solidFill>
                <a:srgbClr val="FF0000"/>
              </a:solidFill>
            </a:rPr>
            <a:t>( To be discussed)</a:t>
          </a:r>
          <a:endParaRPr lang="en-US" dirty="0">
            <a:solidFill>
              <a:srgbClr val="FF0000"/>
            </a:solidFill>
          </a:endParaRPr>
        </a:p>
      </dgm:t>
    </dgm:pt>
    <dgm:pt modelId="{696AA6F3-BB81-49C2-84BA-AF731BFA7771}" type="parTrans" cxnId="{1A4DD1A3-57EC-4799-83D4-ED9729E9A751}">
      <dgm:prSet/>
      <dgm:spPr/>
      <dgm:t>
        <a:bodyPr/>
        <a:lstStyle/>
        <a:p>
          <a:endParaRPr lang="en-US"/>
        </a:p>
      </dgm:t>
    </dgm:pt>
    <dgm:pt modelId="{64229465-2400-43A3-878F-38E8414B0E51}" type="sibTrans" cxnId="{1A4DD1A3-57EC-4799-83D4-ED9729E9A751}">
      <dgm:prSet/>
      <dgm:spPr/>
      <dgm:t>
        <a:bodyPr/>
        <a:lstStyle/>
        <a:p>
          <a:endParaRPr lang="en-US"/>
        </a:p>
      </dgm:t>
    </dgm:pt>
    <dgm:pt modelId="{FD01DEED-B62F-4D0D-8A3B-CA4288338056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Squared standard </a:t>
          </a:r>
        </a:p>
        <a:p>
          <a:r>
            <a:rPr lang="en-US" dirty="0" smtClean="0">
              <a:hlinkClick xmlns:r="http://schemas.openxmlformats.org/officeDocument/2006/relationships" r:id="rId2" action="ppaction://hlinksldjump"/>
            </a:rPr>
            <a:t>residual</a:t>
          </a:r>
          <a:endParaRPr lang="en-US" dirty="0"/>
        </a:p>
      </dgm:t>
    </dgm:pt>
    <dgm:pt modelId="{8C878B87-1D0F-4C20-9F9A-D3557368D93B}" type="parTrans" cxnId="{1849C48D-2F8E-4D47-992A-E23AC23AD5B7}">
      <dgm:prSet/>
      <dgm:spPr/>
      <dgm:t>
        <a:bodyPr/>
        <a:lstStyle/>
        <a:p>
          <a:endParaRPr lang="en-US"/>
        </a:p>
      </dgm:t>
    </dgm:pt>
    <dgm:pt modelId="{1E544C57-C964-4BF7-93CC-68442A1BDB95}" type="sibTrans" cxnId="{1849C48D-2F8E-4D47-992A-E23AC23AD5B7}">
      <dgm:prSet/>
      <dgm:spPr/>
      <dgm:t>
        <a:bodyPr/>
        <a:lstStyle/>
        <a:p>
          <a:endParaRPr lang="en-US"/>
        </a:p>
      </dgm:t>
    </dgm:pt>
    <dgm:pt modelId="{3588266D-0838-49EA-B8ED-011DD3038413}">
      <dgm:prSet phldrT="[文本]"/>
      <dgm:spPr/>
      <dgm:t>
        <a:bodyPr/>
        <a:lstStyle/>
        <a:p>
          <a:r>
            <a:rPr lang="en-US" dirty="0" smtClean="0"/>
            <a:t>Very good!</a:t>
          </a:r>
          <a:endParaRPr lang="en-US" dirty="0"/>
        </a:p>
      </dgm:t>
    </dgm:pt>
    <dgm:pt modelId="{AE7CEDDD-81EC-4E76-B576-A14FBED7208E}" type="parTrans" cxnId="{7994F73D-9D75-4D5E-979E-05C95E779C66}">
      <dgm:prSet/>
      <dgm:spPr/>
      <dgm:t>
        <a:bodyPr/>
        <a:lstStyle/>
        <a:p>
          <a:endParaRPr lang="en-US"/>
        </a:p>
      </dgm:t>
    </dgm:pt>
    <dgm:pt modelId="{DF1A6503-2CFA-4CEC-ACB8-6CC958219B20}" type="sibTrans" cxnId="{7994F73D-9D75-4D5E-979E-05C95E779C66}">
      <dgm:prSet/>
      <dgm:spPr/>
      <dgm:t>
        <a:bodyPr/>
        <a:lstStyle/>
        <a:p>
          <a:endParaRPr lang="en-US"/>
        </a:p>
      </dgm:t>
    </dgm:pt>
    <dgm:pt modelId="{CEF47A5A-C845-4FD4-8E54-F58FE3161BC6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Normality</a:t>
          </a:r>
          <a:endParaRPr lang="en-US" dirty="0"/>
        </a:p>
      </dgm:t>
    </dgm:pt>
    <dgm:pt modelId="{417E79E2-4CDD-4BAB-8029-D8B1532B2D02}" type="parTrans" cxnId="{CD8B41FF-990C-4098-8F56-770E00280D39}">
      <dgm:prSet/>
      <dgm:spPr/>
      <dgm:t>
        <a:bodyPr/>
        <a:lstStyle/>
        <a:p>
          <a:endParaRPr lang="en-US"/>
        </a:p>
      </dgm:t>
    </dgm:pt>
    <dgm:pt modelId="{FF206783-760A-4283-B83A-4862029B1933}" type="sibTrans" cxnId="{CD8B41FF-990C-4098-8F56-770E00280D39}">
      <dgm:prSet/>
      <dgm:spPr/>
      <dgm:t>
        <a:bodyPr/>
        <a:lstStyle/>
        <a:p>
          <a:endParaRPr lang="en-US"/>
        </a:p>
      </dgm:t>
    </dgm:pt>
    <dgm:pt modelId="{F81584FA-FB5D-47A1-997D-AEA4F1665DC4}">
      <dgm:prSet phldrT="[文本]"/>
      <dgm:spPr/>
      <dgm:t>
        <a:bodyPr/>
        <a:lstStyle/>
        <a:p>
          <a:r>
            <a:rPr lang="en-US" dirty="0" smtClean="0"/>
            <a:t>Not bad! </a:t>
          </a:r>
          <a:endParaRPr lang="en-US" dirty="0"/>
        </a:p>
      </dgm:t>
    </dgm:pt>
    <dgm:pt modelId="{1DDE9462-5A5C-4EED-AE95-614066AD164C}" type="parTrans" cxnId="{26278DD6-13A2-45A8-BCDB-10F167E9D5E0}">
      <dgm:prSet/>
      <dgm:spPr/>
      <dgm:t>
        <a:bodyPr/>
        <a:lstStyle/>
        <a:p>
          <a:endParaRPr lang="en-US"/>
        </a:p>
      </dgm:t>
    </dgm:pt>
    <dgm:pt modelId="{F7845D16-29D7-442B-B05D-8656E88B62B4}" type="sibTrans" cxnId="{26278DD6-13A2-45A8-BCDB-10F167E9D5E0}">
      <dgm:prSet/>
      <dgm:spPr/>
      <dgm:t>
        <a:bodyPr/>
        <a:lstStyle/>
        <a:p>
          <a:endParaRPr lang="en-US"/>
        </a:p>
      </dgm:t>
    </dgm:pt>
    <dgm:pt modelId="{083C109F-77E2-4681-B99F-1A0898B48CB2}" type="pres">
      <dgm:prSet presAssocID="{016DE75D-45A4-4FF4-A4B9-182A9B7407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958A90-43BD-4C31-80E3-9872E649B6C2}" type="pres">
      <dgm:prSet presAssocID="{EFB9A6FB-8434-4967-9562-48B66C44755A}" presName="linNode" presStyleCnt="0"/>
      <dgm:spPr/>
    </dgm:pt>
    <dgm:pt modelId="{D91EDEA6-1C6A-4145-8270-2ABBC8A715AF}" type="pres">
      <dgm:prSet presAssocID="{EFB9A6FB-8434-4967-9562-48B66C44755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BE390-AC2E-461E-ADC2-8C10793CCAE2}" type="pres">
      <dgm:prSet presAssocID="{EFB9A6FB-8434-4967-9562-48B66C44755A}" presName="descendantText" presStyleLbl="alignAccFollowNode1" presStyleIdx="0" presStyleCnt="3" custLinFactNeighborX="2881" custLinFactNeighborY="2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42108-A360-4494-80B1-67F094B7935F}" type="pres">
      <dgm:prSet presAssocID="{6BDCD6F5-6D53-40BD-980A-09B33A94131B}" presName="sp" presStyleCnt="0"/>
      <dgm:spPr/>
    </dgm:pt>
    <dgm:pt modelId="{D3038516-4274-4EED-AAA7-65F867212309}" type="pres">
      <dgm:prSet presAssocID="{FD01DEED-B62F-4D0D-8A3B-CA4288338056}" presName="linNode" presStyleCnt="0"/>
      <dgm:spPr/>
    </dgm:pt>
    <dgm:pt modelId="{C8911AFF-21CF-4897-A34C-4B5DCE9B7F35}" type="pres">
      <dgm:prSet presAssocID="{FD01DEED-B62F-4D0D-8A3B-CA428833805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3BF28-5944-4421-B8CF-4AEF42B3CE1C}" type="pres">
      <dgm:prSet presAssocID="{FD01DEED-B62F-4D0D-8A3B-CA428833805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2BA58-6BF8-486A-9628-FCEA51C9C4BA}" type="pres">
      <dgm:prSet presAssocID="{1E544C57-C964-4BF7-93CC-68442A1BDB95}" presName="sp" presStyleCnt="0"/>
      <dgm:spPr/>
    </dgm:pt>
    <dgm:pt modelId="{F2803664-F5AF-4297-8BFD-D46F862277A2}" type="pres">
      <dgm:prSet presAssocID="{CEF47A5A-C845-4FD4-8E54-F58FE3161BC6}" presName="linNode" presStyleCnt="0"/>
      <dgm:spPr/>
    </dgm:pt>
    <dgm:pt modelId="{AB5B2776-75BA-4BBB-9417-5467ABCC20AB}" type="pres">
      <dgm:prSet presAssocID="{CEF47A5A-C845-4FD4-8E54-F58FE3161B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E38EC-02F6-421D-9700-D79827FBD8D2}" type="pres">
      <dgm:prSet presAssocID="{CEF47A5A-C845-4FD4-8E54-F58FE3161B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4DD1A3-57EC-4799-83D4-ED9729E9A751}" srcId="{EFB9A6FB-8434-4967-9562-48B66C44755A}" destId="{F5C8BC3F-B29B-4221-97AC-05A0203C72E6}" srcOrd="0" destOrd="0" parTransId="{696AA6F3-BB81-49C2-84BA-AF731BFA7771}" sibTransId="{64229465-2400-43A3-878F-38E8414B0E51}"/>
    <dgm:cxn modelId="{46FB383A-68F1-41F5-BDFC-1078B25459AF}" srcId="{016DE75D-45A4-4FF4-A4B9-182A9B7407F2}" destId="{EFB9A6FB-8434-4967-9562-48B66C44755A}" srcOrd="0" destOrd="0" parTransId="{972F15FA-422C-499E-9485-2578942C8660}" sibTransId="{6BDCD6F5-6D53-40BD-980A-09B33A94131B}"/>
    <dgm:cxn modelId="{EDE0FED7-C702-43C4-9360-B988AB5F3C49}" type="presOf" srcId="{F5C8BC3F-B29B-4221-97AC-05A0203C72E6}" destId="{055BE390-AC2E-461E-ADC2-8C10793CCAE2}" srcOrd="0" destOrd="0" presId="urn:microsoft.com/office/officeart/2005/8/layout/vList5"/>
    <dgm:cxn modelId="{C2C162A9-C465-4CD8-9428-031A9A15302C}" type="presOf" srcId="{3588266D-0838-49EA-B8ED-011DD3038413}" destId="{4BC3BF28-5944-4421-B8CF-4AEF42B3CE1C}" srcOrd="0" destOrd="0" presId="urn:microsoft.com/office/officeart/2005/8/layout/vList5"/>
    <dgm:cxn modelId="{BABB28DE-4318-4CFD-917F-13E64A5BAFD0}" type="presOf" srcId="{FD01DEED-B62F-4D0D-8A3B-CA4288338056}" destId="{C8911AFF-21CF-4897-A34C-4B5DCE9B7F35}" srcOrd="0" destOrd="0" presId="urn:microsoft.com/office/officeart/2005/8/layout/vList5"/>
    <dgm:cxn modelId="{1849C48D-2F8E-4D47-992A-E23AC23AD5B7}" srcId="{016DE75D-45A4-4FF4-A4B9-182A9B7407F2}" destId="{FD01DEED-B62F-4D0D-8A3B-CA4288338056}" srcOrd="1" destOrd="0" parTransId="{8C878B87-1D0F-4C20-9F9A-D3557368D93B}" sibTransId="{1E544C57-C964-4BF7-93CC-68442A1BDB95}"/>
    <dgm:cxn modelId="{6BE08908-1F0F-4F55-AFC5-6024D61CCADD}" type="presOf" srcId="{F81584FA-FB5D-47A1-997D-AEA4F1665DC4}" destId="{36CE38EC-02F6-421D-9700-D79827FBD8D2}" srcOrd="0" destOrd="0" presId="urn:microsoft.com/office/officeart/2005/8/layout/vList5"/>
    <dgm:cxn modelId="{4C7FF218-801E-4479-AA81-19150D83CC5C}" type="presOf" srcId="{CEF47A5A-C845-4FD4-8E54-F58FE3161BC6}" destId="{AB5B2776-75BA-4BBB-9417-5467ABCC20AB}" srcOrd="0" destOrd="0" presId="urn:microsoft.com/office/officeart/2005/8/layout/vList5"/>
    <dgm:cxn modelId="{26278DD6-13A2-45A8-BCDB-10F167E9D5E0}" srcId="{CEF47A5A-C845-4FD4-8E54-F58FE3161BC6}" destId="{F81584FA-FB5D-47A1-997D-AEA4F1665DC4}" srcOrd="0" destOrd="0" parTransId="{1DDE9462-5A5C-4EED-AE95-614066AD164C}" sibTransId="{F7845D16-29D7-442B-B05D-8656E88B62B4}"/>
    <dgm:cxn modelId="{5A3B4C15-5B01-4950-8288-632CA9D243C2}" type="presOf" srcId="{016DE75D-45A4-4FF4-A4B9-182A9B7407F2}" destId="{083C109F-77E2-4681-B99F-1A0898B48CB2}" srcOrd="0" destOrd="0" presId="urn:microsoft.com/office/officeart/2005/8/layout/vList5"/>
    <dgm:cxn modelId="{7A866066-466E-4140-B1E7-50253ED57E08}" type="presOf" srcId="{EFB9A6FB-8434-4967-9562-48B66C44755A}" destId="{D91EDEA6-1C6A-4145-8270-2ABBC8A715AF}" srcOrd="0" destOrd="0" presId="urn:microsoft.com/office/officeart/2005/8/layout/vList5"/>
    <dgm:cxn modelId="{CD8B41FF-990C-4098-8F56-770E00280D39}" srcId="{016DE75D-45A4-4FF4-A4B9-182A9B7407F2}" destId="{CEF47A5A-C845-4FD4-8E54-F58FE3161BC6}" srcOrd="2" destOrd="0" parTransId="{417E79E2-4CDD-4BAB-8029-D8B1532B2D02}" sibTransId="{FF206783-760A-4283-B83A-4862029B1933}"/>
    <dgm:cxn modelId="{7994F73D-9D75-4D5E-979E-05C95E779C66}" srcId="{FD01DEED-B62F-4D0D-8A3B-CA4288338056}" destId="{3588266D-0838-49EA-B8ED-011DD3038413}" srcOrd="0" destOrd="0" parTransId="{AE7CEDDD-81EC-4E76-B576-A14FBED7208E}" sibTransId="{DF1A6503-2CFA-4CEC-ACB8-6CC958219B20}"/>
    <dgm:cxn modelId="{5C288D62-0D3D-4967-BF43-F2721E822D88}" type="presParOf" srcId="{083C109F-77E2-4681-B99F-1A0898B48CB2}" destId="{F6958A90-43BD-4C31-80E3-9872E649B6C2}" srcOrd="0" destOrd="0" presId="urn:microsoft.com/office/officeart/2005/8/layout/vList5"/>
    <dgm:cxn modelId="{5BBC01F0-B8FE-4C92-9BEE-96D59F39EF4F}" type="presParOf" srcId="{F6958A90-43BD-4C31-80E3-9872E649B6C2}" destId="{D91EDEA6-1C6A-4145-8270-2ABBC8A715AF}" srcOrd="0" destOrd="0" presId="urn:microsoft.com/office/officeart/2005/8/layout/vList5"/>
    <dgm:cxn modelId="{088666E4-7D61-4989-A2AC-E28309E63F85}" type="presParOf" srcId="{F6958A90-43BD-4C31-80E3-9872E649B6C2}" destId="{055BE390-AC2E-461E-ADC2-8C10793CCAE2}" srcOrd="1" destOrd="0" presId="urn:microsoft.com/office/officeart/2005/8/layout/vList5"/>
    <dgm:cxn modelId="{EEE4D0EA-9566-436B-852E-EDCAFE2CD6B0}" type="presParOf" srcId="{083C109F-77E2-4681-B99F-1A0898B48CB2}" destId="{3F342108-A360-4494-80B1-67F094B7935F}" srcOrd="1" destOrd="0" presId="urn:microsoft.com/office/officeart/2005/8/layout/vList5"/>
    <dgm:cxn modelId="{CE958783-70B7-47D5-A86A-874223D5C397}" type="presParOf" srcId="{083C109F-77E2-4681-B99F-1A0898B48CB2}" destId="{D3038516-4274-4EED-AAA7-65F867212309}" srcOrd="2" destOrd="0" presId="urn:microsoft.com/office/officeart/2005/8/layout/vList5"/>
    <dgm:cxn modelId="{542BFC29-D25A-452C-A14B-21562A4A2853}" type="presParOf" srcId="{D3038516-4274-4EED-AAA7-65F867212309}" destId="{C8911AFF-21CF-4897-A34C-4B5DCE9B7F35}" srcOrd="0" destOrd="0" presId="urn:microsoft.com/office/officeart/2005/8/layout/vList5"/>
    <dgm:cxn modelId="{5C207C43-02A7-4506-B91C-056B2A686C2E}" type="presParOf" srcId="{D3038516-4274-4EED-AAA7-65F867212309}" destId="{4BC3BF28-5944-4421-B8CF-4AEF42B3CE1C}" srcOrd="1" destOrd="0" presId="urn:microsoft.com/office/officeart/2005/8/layout/vList5"/>
    <dgm:cxn modelId="{79CB082C-C93D-4F3F-B9B2-168ECFF59FDE}" type="presParOf" srcId="{083C109F-77E2-4681-B99F-1A0898B48CB2}" destId="{E5E2BA58-6BF8-486A-9628-FCEA51C9C4BA}" srcOrd="3" destOrd="0" presId="urn:microsoft.com/office/officeart/2005/8/layout/vList5"/>
    <dgm:cxn modelId="{F2AD9608-902D-4161-802B-AD0CF070988C}" type="presParOf" srcId="{083C109F-77E2-4681-B99F-1A0898B48CB2}" destId="{F2803664-F5AF-4297-8BFD-D46F862277A2}" srcOrd="4" destOrd="0" presId="urn:microsoft.com/office/officeart/2005/8/layout/vList5"/>
    <dgm:cxn modelId="{5D8483B1-8C9C-4D13-8501-74D3E91EA8FC}" type="presParOf" srcId="{F2803664-F5AF-4297-8BFD-D46F862277A2}" destId="{AB5B2776-75BA-4BBB-9417-5467ABCC20AB}" srcOrd="0" destOrd="0" presId="urn:microsoft.com/office/officeart/2005/8/layout/vList5"/>
    <dgm:cxn modelId="{50DF6F73-E23C-4BD8-8504-A83C6F239550}" type="presParOf" srcId="{F2803664-F5AF-4297-8BFD-D46F862277A2}" destId="{36CE38EC-02F6-421D-9700-D79827FBD8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EBDDDF-963D-4975-B6A3-9AF0622A05C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E0240-1B4F-4306-92E6-368DC5A7E329}">
      <dgm:prSet phldrT="[文本]"/>
      <dgm:spPr/>
      <dgm:t>
        <a:bodyPr/>
        <a:lstStyle/>
        <a:p>
          <a:r>
            <a:rPr lang="en-US" dirty="0" smtClean="0"/>
            <a:t>1-STEP</a:t>
          </a:r>
          <a:endParaRPr lang="en-US" dirty="0"/>
        </a:p>
      </dgm:t>
    </dgm:pt>
    <dgm:pt modelId="{1C26CECA-470B-4519-8DD4-580D1BD11F30}" type="parTrans" cxnId="{1E3D10F8-6A07-48DD-8CB9-F640980B5312}">
      <dgm:prSet/>
      <dgm:spPr/>
      <dgm:t>
        <a:bodyPr/>
        <a:lstStyle/>
        <a:p>
          <a:endParaRPr lang="en-US"/>
        </a:p>
      </dgm:t>
    </dgm:pt>
    <dgm:pt modelId="{F2DD0B3B-2F2B-4874-A2D6-A241F8B1F193}" type="sibTrans" cxnId="{1E3D10F8-6A07-48DD-8CB9-F640980B5312}">
      <dgm:prSet/>
      <dgm:spPr/>
      <dgm:t>
        <a:bodyPr/>
        <a:lstStyle/>
        <a:p>
          <a:endParaRPr lang="en-US"/>
        </a:p>
      </dgm:t>
    </dgm:pt>
    <dgm:pt modelId="{0178049E-8919-44D1-8FBD-4DE6896F76D9}">
      <dgm:prSet phldrT="[文本]"/>
      <dgm:spPr/>
      <dgm:t>
        <a:bodyPr/>
        <a:lstStyle/>
        <a:p>
          <a:r>
            <a:rPr lang="en-US" dirty="0" smtClean="0"/>
            <a:t>Return=</a:t>
          </a:r>
          <a:r>
            <a:rPr lang="en-US" dirty="0" smtClean="0">
              <a:solidFill>
                <a:srgbClr val="FF0000"/>
              </a:solidFill>
            </a:rPr>
            <a:t>0.28 %</a:t>
          </a:r>
          <a:endParaRPr lang="en-US" dirty="0">
            <a:solidFill>
              <a:srgbClr val="FF0000"/>
            </a:solidFill>
          </a:endParaRPr>
        </a:p>
      </dgm:t>
    </dgm:pt>
    <dgm:pt modelId="{0218B532-1682-4615-8723-C1270A5A49E6}" type="parTrans" cxnId="{5358E1DD-8502-43EE-AFDF-326F72EFDB34}">
      <dgm:prSet/>
      <dgm:spPr/>
      <dgm:t>
        <a:bodyPr/>
        <a:lstStyle/>
        <a:p>
          <a:endParaRPr lang="en-US"/>
        </a:p>
      </dgm:t>
    </dgm:pt>
    <dgm:pt modelId="{DA404BCF-AEFD-4603-950F-A47A6A21760D}" type="sibTrans" cxnId="{5358E1DD-8502-43EE-AFDF-326F72EFDB34}">
      <dgm:prSet/>
      <dgm:spPr/>
      <dgm:t>
        <a:bodyPr/>
        <a:lstStyle/>
        <a:p>
          <a:endParaRPr lang="en-US"/>
        </a:p>
      </dgm:t>
    </dgm:pt>
    <dgm:pt modelId="{B1E60DE8-145F-44F3-8C67-87F277FD7660}">
      <dgm:prSet phldrT="[文本]"/>
      <dgm:spPr/>
      <dgm:t>
        <a:bodyPr/>
        <a:lstStyle/>
        <a:p>
          <a:r>
            <a:rPr lang="en-US" dirty="0" smtClean="0"/>
            <a:t>2-STEP</a:t>
          </a:r>
          <a:endParaRPr lang="en-US" dirty="0"/>
        </a:p>
      </dgm:t>
    </dgm:pt>
    <dgm:pt modelId="{8DD6E9F2-7986-4A30-AC91-DC5E75E222B1}" type="parTrans" cxnId="{646AB90D-EA97-41CB-93AB-EF1ACDBC8A8E}">
      <dgm:prSet/>
      <dgm:spPr/>
      <dgm:t>
        <a:bodyPr/>
        <a:lstStyle/>
        <a:p>
          <a:endParaRPr lang="en-US"/>
        </a:p>
      </dgm:t>
    </dgm:pt>
    <dgm:pt modelId="{427DBE04-1AD7-470A-A591-86F8FED4A889}" type="sibTrans" cxnId="{646AB90D-EA97-41CB-93AB-EF1ACDBC8A8E}">
      <dgm:prSet/>
      <dgm:spPr/>
      <dgm:t>
        <a:bodyPr/>
        <a:lstStyle/>
        <a:p>
          <a:endParaRPr lang="en-US"/>
        </a:p>
      </dgm:t>
    </dgm:pt>
    <dgm:pt modelId="{2E9A91B5-0AC5-49FB-BB0D-58749074127F}">
      <dgm:prSet phldrT="[文本]"/>
      <dgm:spPr/>
      <dgm:t>
        <a:bodyPr/>
        <a:lstStyle/>
        <a:p>
          <a:r>
            <a:rPr lang="en-US" dirty="0" smtClean="0"/>
            <a:t>Return=</a:t>
          </a:r>
          <a:r>
            <a:rPr lang="en-US" dirty="0" smtClean="0">
              <a:solidFill>
                <a:srgbClr val="FF0000"/>
              </a:solidFill>
            </a:rPr>
            <a:t>0.3 %</a:t>
          </a:r>
          <a:endParaRPr lang="en-US" dirty="0">
            <a:solidFill>
              <a:srgbClr val="FF0000"/>
            </a:solidFill>
          </a:endParaRPr>
        </a:p>
      </dgm:t>
    </dgm:pt>
    <dgm:pt modelId="{EFF6ADB0-3947-4AF3-8329-066822CBD0CA}" type="parTrans" cxnId="{956A0823-684F-40F3-97C9-76925E97BBC1}">
      <dgm:prSet/>
      <dgm:spPr/>
      <dgm:t>
        <a:bodyPr/>
        <a:lstStyle/>
        <a:p>
          <a:endParaRPr lang="en-US"/>
        </a:p>
      </dgm:t>
    </dgm:pt>
    <dgm:pt modelId="{68A22CEC-4DB2-44B7-95BB-763B4AF6E8D0}" type="sibTrans" cxnId="{956A0823-684F-40F3-97C9-76925E97BBC1}">
      <dgm:prSet/>
      <dgm:spPr/>
      <dgm:t>
        <a:bodyPr/>
        <a:lstStyle/>
        <a:p>
          <a:endParaRPr lang="en-US"/>
        </a:p>
      </dgm:t>
    </dgm:pt>
    <dgm:pt modelId="{D0C52B21-CFB2-4530-B1B0-014D2B4C3576}">
      <dgm:prSet/>
      <dgm:spPr/>
      <dgm:t>
        <a:bodyPr/>
        <a:lstStyle/>
        <a:p>
          <a:r>
            <a:rPr lang="en-US" dirty="0" smtClean="0"/>
            <a:t>3-STEP</a:t>
          </a:r>
          <a:endParaRPr lang="en-US" dirty="0"/>
        </a:p>
      </dgm:t>
    </dgm:pt>
    <dgm:pt modelId="{8CCB6CB4-E01B-48A6-9B43-AC141C3158AB}" type="parTrans" cxnId="{835A9289-CF32-4D94-B32F-1C1F67134797}">
      <dgm:prSet/>
      <dgm:spPr/>
      <dgm:t>
        <a:bodyPr/>
        <a:lstStyle/>
        <a:p>
          <a:endParaRPr lang="en-US"/>
        </a:p>
      </dgm:t>
    </dgm:pt>
    <dgm:pt modelId="{B5ADE8FF-BE60-4D95-BEB7-A1266A63AC4B}" type="sibTrans" cxnId="{835A9289-CF32-4D94-B32F-1C1F67134797}">
      <dgm:prSet/>
      <dgm:spPr/>
      <dgm:t>
        <a:bodyPr/>
        <a:lstStyle/>
        <a:p>
          <a:endParaRPr lang="en-US"/>
        </a:p>
      </dgm:t>
    </dgm:pt>
    <dgm:pt modelId="{72E11D3A-3D78-4623-BF0B-0C74BCC2CD8B}">
      <dgm:prSet phldrT="[文本]"/>
      <dgm:spPr/>
      <dgm:t>
        <a:bodyPr/>
        <a:lstStyle/>
        <a:p>
          <a:r>
            <a:rPr lang="en-US" dirty="0" smtClean="0"/>
            <a:t>95% confidence     [-4.62%,5.18%]</a:t>
          </a:r>
          <a:endParaRPr lang="en-US" dirty="0"/>
        </a:p>
      </dgm:t>
    </dgm:pt>
    <dgm:pt modelId="{53715602-D69C-44CB-9DF6-34227AD18E85}" type="parTrans" cxnId="{57A6B556-81E3-4BC7-9301-7F0EEC9F3053}">
      <dgm:prSet/>
      <dgm:spPr/>
      <dgm:t>
        <a:bodyPr/>
        <a:lstStyle/>
        <a:p>
          <a:endParaRPr lang="en-US"/>
        </a:p>
      </dgm:t>
    </dgm:pt>
    <dgm:pt modelId="{C2963EEF-B374-4FF8-9C27-0248660DCB5A}" type="sibTrans" cxnId="{57A6B556-81E3-4BC7-9301-7F0EEC9F3053}">
      <dgm:prSet/>
      <dgm:spPr/>
      <dgm:t>
        <a:bodyPr/>
        <a:lstStyle/>
        <a:p>
          <a:endParaRPr lang="en-US"/>
        </a:p>
      </dgm:t>
    </dgm:pt>
    <dgm:pt modelId="{284348AA-E002-43DD-B32B-A724820CB1BA}">
      <dgm:prSet/>
      <dgm:spPr/>
      <dgm:t>
        <a:bodyPr/>
        <a:lstStyle/>
        <a:p>
          <a:r>
            <a:rPr lang="en-US" dirty="0" smtClean="0"/>
            <a:t>95% confidence     [-4.6%,5.2%]</a:t>
          </a:r>
          <a:endParaRPr lang="en-US" dirty="0"/>
        </a:p>
      </dgm:t>
    </dgm:pt>
    <dgm:pt modelId="{85AFA4F0-1F88-48F6-A97D-4D895D359180}" type="parTrans" cxnId="{F364C0FA-5BB8-4A0A-84CD-A55A124033C8}">
      <dgm:prSet/>
      <dgm:spPr/>
      <dgm:t>
        <a:bodyPr/>
        <a:lstStyle/>
        <a:p>
          <a:endParaRPr lang="en-US"/>
        </a:p>
      </dgm:t>
    </dgm:pt>
    <dgm:pt modelId="{2F4331EC-37E1-4C10-B6AD-D3D064BB5C52}" type="sibTrans" cxnId="{F364C0FA-5BB8-4A0A-84CD-A55A124033C8}">
      <dgm:prSet/>
      <dgm:spPr/>
      <dgm:t>
        <a:bodyPr/>
        <a:lstStyle/>
        <a:p>
          <a:endParaRPr lang="en-US"/>
        </a:p>
      </dgm:t>
    </dgm:pt>
    <dgm:pt modelId="{7ED5043B-1D70-4590-AAB8-5D928489023C}">
      <dgm:prSet/>
      <dgm:spPr/>
      <dgm:t>
        <a:bodyPr/>
        <a:lstStyle/>
        <a:p>
          <a:r>
            <a:rPr lang="en-US" dirty="0" smtClean="0"/>
            <a:t>Return=</a:t>
          </a:r>
          <a:r>
            <a:rPr lang="en-US" dirty="0" smtClean="0">
              <a:solidFill>
                <a:srgbClr val="FF0000"/>
              </a:solidFill>
            </a:rPr>
            <a:t>0.0 %</a:t>
          </a:r>
          <a:endParaRPr lang="en-US" dirty="0">
            <a:solidFill>
              <a:srgbClr val="FF0000"/>
            </a:solidFill>
          </a:endParaRPr>
        </a:p>
      </dgm:t>
    </dgm:pt>
    <dgm:pt modelId="{0AC6EB11-A738-4E4C-818E-04B333A2C6C3}" type="parTrans" cxnId="{5470B2AE-2881-4C07-9152-F863C5C543E3}">
      <dgm:prSet/>
      <dgm:spPr/>
      <dgm:t>
        <a:bodyPr/>
        <a:lstStyle/>
        <a:p>
          <a:endParaRPr lang="en-US"/>
        </a:p>
      </dgm:t>
    </dgm:pt>
    <dgm:pt modelId="{877327E0-5089-45A7-B318-097C5C4C9AE7}" type="sibTrans" cxnId="{5470B2AE-2881-4C07-9152-F863C5C543E3}">
      <dgm:prSet/>
      <dgm:spPr/>
      <dgm:t>
        <a:bodyPr/>
        <a:lstStyle/>
        <a:p>
          <a:endParaRPr lang="en-US"/>
        </a:p>
      </dgm:t>
    </dgm:pt>
    <dgm:pt modelId="{258D25FC-B6C7-48F2-9FA7-CBEB5971D6E6}">
      <dgm:prSet/>
      <dgm:spPr/>
      <dgm:t>
        <a:bodyPr/>
        <a:lstStyle/>
        <a:p>
          <a:r>
            <a:rPr lang="en-US" dirty="0" smtClean="0"/>
            <a:t>95% confidence     [-4.96%,4.94%]</a:t>
          </a:r>
          <a:endParaRPr lang="en-US" dirty="0"/>
        </a:p>
      </dgm:t>
    </dgm:pt>
    <dgm:pt modelId="{77E5C0FD-34A9-40D2-B8F2-566A6CA972AF}" type="parTrans" cxnId="{1EA37F96-62DA-45B2-BBBF-3CF8A397BAD4}">
      <dgm:prSet/>
      <dgm:spPr/>
      <dgm:t>
        <a:bodyPr/>
        <a:lstStyle/>
        <a:p>
          <a:endParaRPr lang="en-US"/>
        </a:p>
      </dgm:t>
    </dgm:pt>
    <dgm:pt modelId="{ED0C9C86-F8F4-4BB0-9341-7422E856E1D0}" type="sibTrans" cxnId="{1EA37F96-62DA-45B2-BBBF-3CF8A397BAD4}">
      <dgm:prSet/>
      <dgm:spPr/>
      <dgm:t>
        <a:bodyPr/>
        <a:lstStyle/>
        <a:p>
          <a:endParaRPr lang="en-US"/>
        </a:p>
      </dgm:t>
    </dgm:pt>
    <dgm:pt modelId="{7A920FCB-F802-4BC0-A27A-5C5869A66FE7}" type="pres">
      <dgm:prSet presAssocID="{53EBDDDF-963D-4975-B6A3-9AF0622A05C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87166E-7376-43A2-B446-43F5FB598AA7}" type="pres">
      <dgm:prSet presAssocID="{7B2E0240-1B4F-4306-92E6-368DC5A7E329}" presName="linNode" presStyleCnt="0"/>
      <dgm:spPr/>
    </dgm:pt>
    <dgm:pt modelId="{F09FB07A-7489-4457-A79C-099AD9E72749}" type="pres">
      <dgm:prSet presAssocID="{7B2E0240-1B4F-4306-92E6-368DC5A7E329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8BB4A-67DA-49D5-AC88-0A3EBB97FAB6}" type="pres">
      <dgm:prSet presAssocID="{7B2E0240-1B4F-4306-92E6-368DC5A7E329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6CD62-147B-4D63-9E31-FD661B623D63}" type="pres">
      <dgm:prSet presAssocID="{F2DD0B3B-2F2B-4874-A2D6-A241F8B1F193}" presName="spacing" presStyleCnt="0"/>
      <dgm:spPr/>
    </dgm:pt>
    <dgm:pt modelId="{1A01F67C-94CB-4622-A5CC-1950384AC623}" type="pres">
      <dgm:prSet presAssocID="{B1E60DE8-145F-44F3-8C67-87F277FD7660}" presName="linNode" presStyleCnt="0"/>
      <dgm:spPr/>
    </dgm:pt>
    <dgm:pt modelId="{C6C8A75E-E88D-494B-BDE3-B5DF4D0324B1}" type="pres">
      <dgm:prSet presAssocID="{B1E60DE8-145F-44F3-8C67-87F277FD7660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F55FC-0356-4F29-B916-79248223E15A}" type="pres">
      <dgm:prSet presAssocID="{B1E60DE8-145F-44F3-8C67-87F277FD766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8F0BE-6915-42AC-91DC-7C47545C8FC0}" type="pres">
      <dgm:prSet presAssocID="{427DBE04-1AD7-470A-A591-86F8FED4A889}" presName="spacing" presStyleCnt="0"/>
      <dgm:spPr/>
    </dgm:pt>
    <dgm:pt modelId="{B12AF83F-6C09-44B5-90AA-244C87BFD72E}" type="pres">
      <dgm:prSet presAssocID="{D0C52B21-CFB2-4530-B1B0-014D2B4C3576}" presName="linNode" presStyleCnt="0"/>
      <dgm:spPr/>
    </dgm:pt>
    <dgm:pt modelId="{851E598F-338E-4F77-BA9A-D235897F4DB4}" type="pres">
      <dgm:prSet presAssocID="{D0C52B21-CFB2-4530-B1B0-014D2B4C3576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25DDC-E505-4333-92A1-0E18D3726F79}" type="pres">
      <dgm:prSet presAssocID="{D0C52B21-CFB2-4530-B1B0-014D2B4C3576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6AB90D-EA97-41CB-93AB-EF1ACDBC8A8E}" srcId="{53EBDDDF-963D-4975-B6A3-9AF0622A05C6}" destId="{B1E60DE8-145F-44F3-8C67-87F277FD7660}" srcOrd="1" destOrd="0" parTransId="{8DD6E9F2-7986-4A30-AC91-DC5E75E222B1}" sibTransId="{427DBE04-1AD7-470A-A591-86F8FED4A889}"/>
    <dgm:cxn modelId="{57A6B556-81E3-4BC7-9301-7F0EEC9F3053}" srcId="{7B2E0240-1B4F-4306-92E6-368DC5A7E329}" destId="{72E11D3A-3D78-4623-BF0B-0C74BCC2CD8B}" srcOrd="1" destOrd="0" parTransId="{53715602-D69C-44CB-9DF6-34227AD18E85}" sibTransId="{C2963EEF-B374-4FF8-9C27-0248660DCB5A}"/>
    <dgm:cxn modelId="{B714C882-1491-4D5D-BDAA-03CBCF42FDC2}" type="presOf" srcId="{B1E60DE8-145F-44F3-8C67-87F277FD7660}" destId="{C6C8A75E-E88D-494B-BDE3-B5DF4D0324B1}" srcOrd="0" destOrd="0" presId="urn:microsoft.com/office/officeart/2005/8/layout/vList6"/>
    <dgm:cxn modelId="{11DBC1DA-A7B9-4BDF-A7D3-B1F17AE20BD4}" type="presOf" srcId="{284348AA-E002-43DD-B32B-A724820CB1BA}" destId="{452F55FC-0356-4F29-B916-79248223E15A}" srcOrd="0" destOrd="1" presId="urn:microsoft.com/office/officeart/2005/8/layout/vList6"/>
    <dgm:cxn modelId="{7CE3BD56-C244-4679-A300-DDB9C351553E}" type="presOf" srcId="{2E9A91B5-0AC5-49FB-BB0D-58749074127F}" destId="{452F55FC-0356-4F29-B916-79248223E15A}" srcOrd="0" destOrd="0" presId="urn:microsoft.com/office/officeart/2005/8/layout/vList6"/>
    <dgm:cxn modelId="{5358E1DD-8502-43EE-AFDF-326F72EFDB34}" srcId="{7B2E0240-1B4F-4306-92E6-368DC5A7E329}" destId="{0178049E-8919-44D1-8FBD-4DE6896F76D9}" srcOrd="0" destOrd="0" parTransId="{0218B532-1682-4615-8723-C1270A5A49E6}" sibTransId="{DA404BCF-AEFD-4603-950F-A47A6A21760D}"/>
    <dgm:cxn modelId="{8A9AAE3E-5E3B-4E8D-9DA6-FA53C3526016}" type="presOf" srcId="{7ED5043B-1D70-4590-AAB8-5D928489023C}" destId="{16825DDC-E505-4333-92A1-0E18D3726F79}" srcOrd="0" destOrd="0" presId="urn:microsoft.com/office/officeart/2005/8/layout/vList6"/>
    <dgm:cxn modelId="{1E3D10F8-6A07-48DD-8CB9-F640980B5312}" srcId="{53EBDDDF-963D-4975-B6A3-9AF0622A05C6}" destId="{7B2E0240-1B4F-4306-92E6-368DC5A7E329}" srcOrd="0" destOrd="0" parTransId="{1C26CECA-470B-4519-8DD4-580D1BD11F30}" sibTransId="{F2DD0B3B-2F2B-4874-A2D6-A241F8B1F193}"/>
    <dgm:cxn modelId="{956A0823-684F-40F3-97C9-76925E97BBC1}" srcId="{B1E60DE8-145F-44F3-8C67-87F277FD7660}" destId="{2E9A91B5-0AC5-49FB-BB0D-58749074127F}" srcOrd="0" destOrd="0" parTransId="{EFF6ADB0-3947-4AF3-8329-066822CBD0CA}" sibTransId="{68A22CEC-4DB2-44B7-95BB-763B4AF6E8D0}"/>
    <dgm:cxn modelId="{835A9289-CF32-4D94-B32F-1C1F67134797}" srcId="{53EBDDDF-963D-4975-B6A3-9AF0622A05C6}" destId="{D0C52B21-CFB2-4530-B1B0-014D2B4C3576}" srcOrd="2" destOrd="0" parTransId="{8CCB6CB4-E01B-48A6-9B43-AC141C3158AB}" sibTransId="{B5ADE8FF-BE60-4D95-BEB7-A1266A63AC4B}"/>
    <dgm:cxn modelId="{9377E089-F0DF-4A5D-99CA-4A4F7EFBA29A}" type="presOf" srcId="{D0C52B21-CFB2-4530-B1B0-014D2B4C3576}" destId="{851E598F-338E-4F77-BA9A-D235897F4DB4}" srcOrd="0" destOrd="0" presId="urn:microsoft.com/office/officeart/2005/8/layout/vList6"/>
    <dgm:cxn modelId="{5470B2AE-2881-4C07-9152-F863C5C543E3}" srcId="{D0C52B21-CFB2-4530-B1B0-014D2B4C3576}" destId="{7ED5043B-1D70-4590-AAB8-5D928489023C}" srcOrd="0" destOrd="0" parTransId="{0AC6EB11-A738-4E4C-818E-04B333A2C6C3}" sibTransId="{877327E0-5089-45A7-B318-097C5C4C9AE7}"/>
    <dgm:cxn modelId="{F364C0FA-5BB8-4A0A-84CD-A55A124033C8}" srcId="{B1E60DE8-145F-44F3-8C67-87F277FD7660}" destId="{284348AA-E002-43DD-B32B-A724820CB1BA}" srcOrd="1" destOrd="0" parTransId="{85AFA4F0-1F88-48F6-A97D-4D895D359180}" sibTransId="{2F4331EC-37E1-4C10-B6AD-D3D064BB5C52}"/>
    <dgm:cxn modelId="{0B862E8D-5BFF-417A-91BA-F089D87EB4EC}" type="presOf" srcId="{53EBDDDF-963D-4975-B6A3-9AF0622A05C6}" destId="{7A920FCB-F802-4BC0-A27A-5C5869A66FE7}" srcOrd="0" destOrd="0" presId="urn:microsoft.com/office/officeart/2005/8/layout/vList6"/>
    <dgm:cxn modelId="{2B3194DE-6886-48E8-B359-7D8C2C861478}" type="presOf" srcId="{258D25FC-B6C7-48F2-9FA7-CBEB5971D6E6}" destId="{16825DDC-E505-4333-92A1-0E18D3726F79}" srcOrd="0" destOrd="1" presId="urn:microsoft.com/office/officeart/2005/8/layout/vList6"/>
    <dgm:cxn modelId="{0F2F7EBD-B8EB-4A46-9F94-1414BC93E4B4}" type="presOf" srcId="{7B2E0240-1B4F-4306-92E6-368DC5A7E329}" destId="{F09FB07A-7489-4457-A79C-099AD9E72749}" srcOrd="0" destOrd="0" presId="urn:microsoft.com/office/officeart/2005/8/layout/vList6"/>
    <dgm:cxn modelId="{1EA37F96-62DA-45B2-BBBF-3CF8A397BAD4}" srcId="{D0C52B21-CFB2-4530-B1B0-014D2B4C3576}" destId="{258D25FC-B6C7-48F2-9FA7-CBEB5971D6E6}" srcOrd="1" destOrd="0" parTransId="{77E5C0FD-34A9-40D2-B8F2-566A6CA972AF}" sibTransId="{ED0C9C86-F8F4-4BB0-9341-7422E856E1D0}"/>
    <dgm:cxn modelId="{35452A99-BE60-4784-8CC8-2303077303BD}" type="presOf" srcId="{72E11D3A-3D78-4623-BF0B-0C74BCC2CD8B}" destId="{67F8BB4A-67DA-49D5-AC88-0A3EBB97FAB6}" srcOrd="0" destOrd="1" presId="urn:microsoft.com/office/officeart/2005/8/layout/vList6"/>
    <dgm:cxn modelId="{4B58431D-9806-42B3-BB74-7FC1F0D64986}" type="presOf" srcId="{0178049E-8919-44D1-8FBD-4DE6896F76D9}" destId="{67F8BB4A-67DA-49D5-AC88-0A3EBB97FAB6}" srcOrd="0" destOrd="0" presId="urn:microsoft.com/office/officeart/2005/8/layout/vList6"/>
    <dgm:cxn modelId="{439A2FCB-8CBE-4883-B57A-0CEAC5EA95BC}" type="presParOf" srcId="{7A920FCB-F802-4BC0-A27A-5C5869A66FE7}" destId="{6687166E-7376-43A2-B446-43F5FB598AA7}" srcOrd="0" destOrd="0" presId="urn:microsoft.com/office/officeart/2005/8/layout/vList6"/>
    <dgm:cxn modelId="{5F71EBCD-5BEA-4262-AC6E-FEF38E24CBB7}" type="presParOf" srcId="{6687166E-7376-43A2-B446-43F5FB598AA7}" destId="{F09FB07A-7489-4457-A79C-099AD9E72749}" srcOrd="0" destOrd="0" presId="urn:microsoft.com/office/officeart/2005/8/layout/vList6"/>
    <dgm:cxn modelId="{B94908ED-E663-44A5-9CDB-781A9A397CF3}" type="presParOf" srcId="{6687166E-7376-43A2-B446-43F5FB598AA7}" destId="{67F8BB4A-67DA-49D5-AC88-0A3EBB97FAB6}" srcOrd="1" destOrd="0" presId="urn:microsoft.com/office/officeart/2005/8/layout/vList6"/>
    <dgm:cxn modelId="{0EBEFE68-1D63-422E-8A18-B06CB275FC70}" type="presParOf" srcId="{7A920FCB-F802-4BC0-A27A-5C5869A66FE7}" destId="{3516CD62-147B-4D63-9E31-FD661B623D63}" srcOrd="1" destOrd="0" presId="urn:microsoft.com/office/officeart/2005/8/layout/vList6"/>
    <dgm:cxn modelId="{95FEB0FC-A3EC-4BC4-A46D-888CCFA4C3E4}" type="presParOf" srcId="{7A920FCB-F802-4BC0-A27A-5C5869A66FE7}" destId="{1A01F67C-94CB-4622-A5CC-1950384AC623}" srcOrd="2" destOrd="0" presId="urn:microsoft.com/office/officeart/2005/8/layout/vList6"/>
    <dgm:cxn modelId="{785C6EDF-83F4-4EE3-BA59-1872973F28D7}" type="presParOf" srcId="{1A01F67C-94CB-4622-A5CC-1950384AC623}" destId="{C6C8A75E-E88D-494B-BDE3-B5DF4D0324B1}" srcOrd="0" destOrd="0" presId="urn:microsoft.com/office/officeart/2005/8/layout/vList6"/>
    <dgm:cxn modelId="{745DD84D-0282-4373-A6D1-2118A892AC97}" type="presParOf" srcId="{1A01F67C-94CB-4622-A5CC-1950384AC623}" destId="{452F55FC-0356-4F29-B916-79248223E15A}" srcOrd="1" destOrd="0" presId="urn:microsoft.com/office/officeart/2005/8/layout/vList6"/>
    <dgm:cxn modelId="{C7F171A1-7088-4C13-82B6-394892877657}" type="presParOf" srcId="{7A920FCB-F802-4BC0-A27A-5C5869A66FE7}" destId="{2848F0BE-6915-42AC-91DC-7C47545C8FC0}" srcOrd="3" destOrd="0" presId="urn:microsoft.com/office/officeart/2005/8/layout/vList6"/>
    <dgm:cxn modelId="{0BE6D9AF-7FBE-4B4D-B7AB-197A18A824C4}" type="presParOf" srcId="{7A920FCB-F802-4BC0-A27A-5C5869A66FE7}" destId="{B12AF83F-6C09-44B5-90AA-244C87BFD72E}" srcOrd="4" destOrd="0" presId="urn:microsoft.com/office/officeart/2005/8/layout/vList6"/>
    <dgm:cxn modelId="{F29801D8-02AF-465D-9D6E-9F2DD4A82F56}" type="presParOf" srcId="{B12AF83F-6C09-44B5-90AA-244C87BFD72E}" destId="{851E598F-338E-4F77-BA9A-D235897F4DB4}" srcOrd="0" destOrd="0" presId="urn:microsoft.com/office/officeart/2005/8/layout/vList6"/>
    <dgm:cxn modelId="{20968FE3-A9AB-4310-841A-106AED072207}" type="presParOf" srcId="{B12AF83F-6C09-44B5-90AA-244C87BFD72E}" destId="{16825DDC-E505-4333-92A1-0E18D3726F7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F87AD-06D6-48A8-860B-408A7943E6A0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AC7D0476-4600-412F-B0F1-355D12A4DB51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ACF of standard residual</a:t>
          </a:r>
          <a:endParaRPr lang="en-US" dirty="0" smtClean="0"/>
        </a:p>
      </dgm:t>
    </dgm:pt>
    <dgm:pt modelId="{7104AFA2-88C1-44B3-9E36-7B207F4C52C1}" type="parTrans" cxnId="{C2251322-B35A-4963-9702-9F3DE64F4446}">
      <dgm:prSet/>
      <dgm:spPr/>
      <dgm:t>
        <a:bodyPr/>
        <a:lstStyle/>
        <a:p>
          <a:endParaRPr lang="en-US"/>
        </a:p>
      </dgm:t>
    </dgm:pt>
    <dgm:pt modelId="{F7007ADF-96A9-413E-A286-EEE9598994F7}" type="sibTrans" cxnId="{C2251322-B35A-4963-9702-9F3DE64F4446}">
      <dgm:prSet/>
      <dgm:spPr/>
      <dgm:t>
        <a:bodyPr/>
        <a:lstStyle/>
        <a:p>
          <a:endParaRPr lang="en-US"/>
        </a:p>
      </dgm:t>
    </dgm:pt>
    <dgm:pt modelId="{F00EB3D3-9445-42C0-B6F4-E538E6851E83}">
      <dgm:prSet phldrT="[文本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L-B test on standard residual</a:t>
          </a:r>
          <a:endParaRPr lang="en-US" dirty="0"/>
        </a:p>
      </dgm:t>
    </dgm:pt>
    <dgm:pt modelId="{0BFB2C77-772E-41CE-B88E-B7337AAFD3F8}" type="parTrans" cxnId="{AE1A5C1B-12C5-41AD-A32D-3134C252F03C}">
      <dgm:prSet/>
      <dgm:spPr/>
      <dgm:t>
        <a:bodyPr/>
        <a:lstStyle/>
        <a:p>
          <a:endParaRPr lang="en-US"/>
        </a:p>
      </dgm:t>
    </dgm:pt>
    <dgm:pt modelId="{AEB2F061-0C2C-4D2A-B854-3CC0DE623617}" type="sibTrans" cxnId="{AE1A5C1B-12C5-41AD-A32D-3134C252F03C}">
      <dgm:prSet/>
      <dgm:spPr/>
      <dgm:t>
        <a:bodyPr/>
        <a:lstStyle/>
        <a:p>
          <a:endParaRPr lang="en-US"/>
        </a:p>
      </dgm:t>
    </dgm:pt>
    <dgm:pt modelId="{51BDDF38-CA58-4FF9-B64C-2A960BE53249}">
      <dgm:prSet phldrT="[文本]"/>
      <dgm:spPr/>
      <dgm:t>
        <a:bodyPr/>
        <a:lstStyle/>
        <a:p>
          <a:r>
            <a:rPr lang="en-US" dirty="0" smtClean="0"/>
            <a:t>Standard residual seasonal?</a:t>
          </a:r>
          <a:endParaRPr lang="en-US" dirty="0"/>
        </a:p>
      </dgm:t>
    </dgm:pt>
    <dgm:pt modelId="{F0FE7430-3232-4F4E-822F-53F2692E457C}" type="parTrans" cxnId="{04507426-61FE-447D-B8C5-5F2EC5CDBBAF}">
      <dgm:prSet/>
      <dgm:spPr/>
      <dgm:t>
        <a:bodyPr/>
        <a:lstStyle/>
        <a:p>
          <a:endParaRPr lang="en-US"/>
        </a:p>
      </dgm:t>
    </dgm:pt>
    <dgm:pt modelId="{5E81AB5D-68C0-4C00-8248-1C013DB121B7}" type="sibTrans" cxnId="{04507426-61FE-447D-B8C5-5F2EC5CDBBAF}">
      <dgm:prSet/>
      <dgm:spPr/>
      <dgm:t>
        <a:bodyPr/>
        <a:lstStyle/>
        <a:p>
          <a:endParaRPr lang="en-US"/>
        </a:p>
      </dgm:t>
    </dgm:pt>
    <dgm:pt modelId="{108FC03E-78D0-4874-BC57-C21398A1D668}" type="pres">
      <dgm:prSet presAssocID="{1BCF87AD-06D6-48A8-860B-408A7943E6A0}" presName="Name0" presStyleCnt="0">
        <dgm:presLayoutVars>
          <dgm:dir/>
          <dgm:resizeHandles val="exact"/>
        </dgm:presLayoutVars>
      </dgm:prSet>
      <dgm:spPr/>
    </dgm:pt>
    <dgm:pt modelId="{C9AFD88A-2909-417E-90C6-51BFE01238EB}" type="pres">
      <dgm:prSet presAssocID="{1BCF87AD-06D6-48A8-860B-408A7943E6A0}" presName="vNodes" presStyleCnt="0"/>
      <dgm:spPr/>
    </dgm:pt>
    <dgm:pt modelId="{DB0D9AC7-C053-4BE7-ABCA-83F141636AD5}" type="pres">
      <dgm:prSet presAssocID="{AC7D0476-4600-412F-B0F1-355D12A4DB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FD2A2-5978-4BE2-ADC5-1AFBCCE0DFAC}" type="pres">
      <dgm:prSet presAssocID="{F7007ADF-96A9-413E-A286-EEE9598994F7}" presName="spacerT" presStyleCnt="0"/>
      <dgm:spPr/>
    </dgm:pt>
    <dgm:pt modelId="{CD70749E-FFB2-4F47-A34A-84A20F1C8274}" type="pres">
      <dgm:prSet presAssocID="{F7007ADF-96A9-413E-A286-EEE9598994F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F2A18D2-7C08-4AE4-8FA2-BA07B2169910}" type="pres">
      <dgm:prSet presAssocID="{F7007ADF-96A9-413E-A286-EEE9598994F7}" presName="spacerB" presStyleCnt="0"/>
      <dgm:spPr/>
    </dgm:pt>
    <dgm:pt modelId="{F39F32F3-4AA3-4BAE-AA4A-C741CC098A23}" type="pres">
      <dgm:prSet presAssocID="{F00EB3D3-9445-42C0-B6F4-E538E6851E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74612-D6D7-4579-921F-0A32028E477E}" type="pres">
      <dgm:prSet presAssocID="{1BCF87AD-06D6-48A8-860B-408A7943E6A0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D26012F8-BD36-4736-88F1-34F723661427}" type="pres">
      <dgm:prSet presAssocID="{1BCF87AD-06D6-48A8-860B-408A7943E6A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B1ED420-911F-4F2D-87FD-DDAE305252D3}" type="pres">
      <dgm:prSet presAssocID="{1BCF87AD-06D6-48A8-860B-408A7943E6A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251322-B35A-4963-9702-9F3DE64F4446}" srcId="{1BCF87AD-06D6-48A8-860B-408A7943E6A0}" destId="{AC7D0476-4600-412F-B0F1-355D12A4DB51}" srcOrd="0" destOrd="0" parTransId="{7104AFA2-88C1-44B3-9E36-7B207F4C52C1}" sibTransId="{F7007ADF-96A9-413E-A286-EEE9598994F7}"/>
    <dgm:cxn modelId="{BDE0AC4F-D7FE-4142-80B7-21857CF97FE5}" type="presOf" srcId="{1BCF87AD-06D6-48A8-860B-408A7943E6A0}" destId="{108FC03E-78D0-4874-BC57-C21398A1D668}" srcOrd="0" destOrd="0" presId="urn:microsoft.com/office/officeart/2005/8/layout/equation2"/>
    <dgm:cxn modelId="{9D78B74D-E02D-41B1-9443-458D259E1872}" type="presOf" srcId="{51BDDF38-CA58-4FF9-B64C-2A960BE53249}" destId="{5B1ED420-911F-4F2D-87FD-DDAE305252D3}" srcOrd="0" destOrd="0" presId="urn:microsoft.com/office/officeart/2005/8/layout/equation2"/>
    <dgm:cxn modelId="{8BB05E91-4EEF-4B4F-B94E-65220E88ACD9}" type="presOf" srcId="{F7007ADF-96A9-413E-A286-EEE9598994F7}" destId="{CD70749E-FFB2-4F47-A34A-84A20F1C8274}" srcOrd="0" destOrd="0" presId="urn:microsoft.com/office/officeart/2005/8/layout/equation2"/>
    <dgm:cxn modelId="{C81448F4-63BD-4F5A-AEDC-4E4727537B55}" type="presOf" srcId="{AC7D0476-4600-412F-B0F1-355D12A4DB51}" destId="{DB0D9AC7-C053-4BE7-ABCA-83F141636AD5}" srcOrd="0" destOrd="0" presId="urn:microsoft.com/office/officeart/2005/8/layout/equation2"/>
    <dgm:cxn modelId="{AE1A5C1B-12C5-41AD-A32D-3134C252F03C}" srcId="{1BCF87AD-06D6-48A8-860B-408A7943E6A0}" destId="{F00EB3D3-9445-42C0-B6F4-E538E6851E83}" srcOrd="1" destOrd="0" parTransId="{0BFB2C77-772E-41CE-B88E-B7337AAFD3F8}" sibTransId="{AEB2F061-0C2C-4D2A-B854-3CC0DE623617}"/>
    <dgm:cxn modelId="{5C9A0D11-3390-476F-B9AA-B0A4172A0DCA}" type="presOf" srcId="{F00EB3D3-9445-42C0-B6F4-E538E6851E83}" destId="{F39F32F3-4AA3-4BAE-AA4A-C741CC098A23}" srcOrd="0" destOrd="0" presId="urn:microsoft.com/office/officeart/2005/8/layout/equation2"/>
    <dgm:cxn modelId="{04507426-61FE-447D-B8C5-5F2EC5CDBBAF}" srcId="{1BCF87AD-06D6-48A8-860B-408A7943E6A0}" destId="{51BDDF38-CA58-4FF9-B64C-2A960BE53249}" srcOrd="2" destOrd="0" parTransId="{F0FE7430-3232-4F4E-822F-53F2692E457C}" sibTransId="{5E81AB5D-68C0-4C00-8248-1C013DB121B7}"/>
    <dgm:cxn modelId="{AF6CBAB5-6AC7-4CAF-B2A0-8E05CEB3FD67}" type="presOf" srcId="{AEB2F061-0C2C-4D2A-B854-3CC0DE623617}" destId="{D26012F8-BD36-4736-88F1-34F723661427}" srcOrd="1" destOrd="0" presId="urn:microsoft.com/office/officeart/2005/8/layout/equation2"/>
    <dgm:cxn modelId="{DB278D03-6CB2-4B36-8AF4-B5E607E03981}" type="presOf" srcId="{AEB2F061-0C2C-4D2A-B854-3CC0DE623617}" destId="{AEB74612-D6D7-4579-921F-0A32028E477E}" srcOrd="0" destOrd="0" presId="urn:microsoft.com/office/officeart/2005/8/layout/equation2"/>
    <dgm:cxn modelId="{7B7AF713-3D64-40DE-BDD2-15342E264544}" type="presParOf" srcId="{108FC03E-78D0-4874-BC57-C21398A1D668}" destId="{C9AFD88A-2909-417E-90C6-51BFE01238EB}" srcOrd="0" destOrd="0" presId="urn:microsoft.com/office/officeart/2005/8/layout/equation2"/>
    <dgm:cxn modelId="{DCF8BB49-0182-4902-A695-00178820BFD7}" type="presParOf" srcId="{C9AFD88A-2909-417E-90C6-51BFE01238EB}" destId="{DB0D9AC7-C053-4BE7-ABCA-83F141636AD5}" srcOrd="0" destOrd="0" presId="urn:microsoft.com/office/officeart/2005/8/layout/equation2"/>
    <dgm:cxn modelId="{31511ABC-A553-49DF-BD5A-5A401AFDC3CA}" type="presParOf" srcId="{C9AFD88A-2909-417E-90C6-51BFE01238EB}" destId="{9B8FD2A2-5978-4BE2-ADC5-1AFBCCE0DFAC}" srcOrd="1" destOrd="0" presId="urn:microsoft.com/office/officeart/2005/8/layout/equation2"/>
    <dgm:cxn modelId="{626CD7C0-AE47-45EC-8679-7BAC6282C859}" type="presParOf" srcId="{C9AFD88A-2909-417E-90C6-51BFE01238EB}" destId="{CD70749E-FFB2-4F47-A34A-84A20F1C8274}" srcOrd="2" destOrd="0" presId="urn:microsoft.com/office/officeart/2005/8/layout/equation2"/>
    <dgm:cxn modelId="{C6BD3F35-9BBD-4726-BA5A-8EEB00C6C59F}" type="presParOf" srcId="{C9AFD88A-2909-417E-90C6-51BFE01238EB}" destId="{3F2A18D2-7C08-4AE4-8FA2-BA07B2169910}" srcOrd="3" destOrd="0" presId="urn:microsoft.com/office/officeart/2005/8/layout/equation2"/>
    <dgm:cxn modelId="{078FB963-1F87-4C69-A74A-C670629B12E7}" type="presParOf" srcId="{C9AFD88A-2909-417E-90C6-51BFE01238EB}" destId="{F39F32F3-4AA3-4BAE-AA4A-C741CC098A23}" srcOrd="4" destOrd="0" presId="urn:microsoft.com/office/officeart/2005/8/layout/equation2"/>
    <dgm:cxn modelId="{75B45039-FEF7-430E-B00A-A586E1C3E1F8}" type="presParOf" srcId="{108FC03E-78D0-4874-BC57-C21398A1D668}" destId="{AEB74612-D6D7-4579-921F-0A32028E477E}" srcOrd="1" destOrd="0" presId="urn:microsoft.com/office/officeart/2005/8/layout/equation2"/>
    <dgm:cxn modelId="{D85E8F35-C7BE-47FA-BB2A-A8722C016558}" type="presParOf" srcId="{AEB74612-D6D7-4579-921F-0A32028E477E}" destId="{D26012F8-BD36-4736-88F1-34F723661427}" srcOrd="0" destOrd="0" presId="urn:microsoft.com/office/officeart/2005/8/layout/equation2"/>
    <dgm:cxn modelId="{D1BC5F92-D689-4A13-AA0B-8086D2B88AD2}" type="presParOf" srcId="{108FC03E-78D0-4874-BC57-C21398A1D668}" destId="{5B1ED420-911F-4F2D-87FD-DDAE305252D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E781F1-0325-4115-B4CF-3127EBC392E1}">
      <dsp:nvSpPr>
        <dsp:cNvPr id="0" name=""/>
        <dsp:cNvSpPr/>
      </dsp:nvSpPr>
      <dsp:spPr>
        <a:xfrm rot="5400000">
          <a:off x="-253478" y="253548"/>
          <a:ext cx="1689858" cy="1182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5400000">
        <a:off x="-253478" y="253548"/>
        <a:ext cx="1689858" cy="1182900"/>
      </dsp:txXfrm>
    </dsp:sp>
    <dsp:sp modelId="{6CF3611B-0A00-4FE5-8E6E-E1C5E55E4A16}">
      <dsp:nvSpPr>
        <dsp:cNvPr id="0" name=""/>
        <dsp:cNvSpPr/>
      </dsp:nvSpPr>
      <dsp:spPr>
        <a:xfrm rot="5400000">
          <a:off x="4157046" y="-2974075"/>
          <a:ext cx="1098407" cy="7046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Exploratory analysis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Model fitting</a:t>
          </a:r>
          <a:endParaRPr lang="en-US" sz="3300" kern="1200" dirty="0"/>
        </a:p>
      </dsp:txBody>
      <dsp:txXfrm rot="5400000">
        <a:off x="4157046" y="-2974075"/>
        <a:ext cx="1098407" cy="7046699"/>
      </dsp:txXfrm>
    </dsp:sp>
    <dsp:sp modelId="{FF20795D-01B5-4E6F-9F49-8EAAA5063788}">
      <dsp:nvSpPr>
        <dsp:cNvPr id="0" name=""/>
        <dsp:cNvSpPr/>
      </dsp:nvSpPr>
      <dsp:spPr>
        <a:xfrm rot="5400000">
          <a:off x="-253478" y="1750112"/>
          <a:ext cx="1689858" cy="1182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5400000">
        <a:off x="-253478" y="1750112"/>
        <a:ext cx="1689858" cy="1182900"/>
      </dsp:txXfrm>
    </dsp:sp>
    <dsp:sp modelId="{12C44B95-0AD9-406D-98E4-7AEA22EEAE48}">
      <dsp:nvSpPr>
        <dsp:cNvPr id="0" name=""/>
        <dsp:cNvSpPr/>
      </dsp:nvSpPr>
      <dsp:spPr>
        <a:xfrm rot="5400000">
          <a:off x="4157046" y="-1477512"/>
          <a:ext cx="1098407" cy="7046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Residual diagnostics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Forecast analysis</a:t>
          </a:r>
          <a:endParaRPr lang="en-US" sz="3300" kern="1200" dirty="0"/>
        </a:p>
      </dsp:txBody>
      <dsp:txXfrm rot="5400000">
        <a:off x="4157046" y="-1477512"/>
        <a:ext cx="1098407" cy="7046699"/>
      </dsp:txXfrm>
    </dsp:sp>
    <dsp:sp modelId="{553A89B5-E145-4306-9301-A169C5BFAE22}">
      <dsp:nvSpPr>
        <dsp:cNvPr id="0" name=""/>
        <dsp:cNvSpPr/>
      </dsp:nvSpPr>
      <dsp:spPr>
        <a:xfrm rot="5400000">
          <a:off x="-253478" y="3246675"/>
          <a:ext cx="1689858" cy="1182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5400000">
        <a:off x="-253478" y="3246675"/>
        <a:ext cx="1689858" cy="1182900"/>
      </dsp:txXfrm>
    </dsp:sp>
    <dsp:sp modelId="{82F8379A-C0BC-4BA5-8EBF-5F7FF33BF799}">
      <dsp:nvSpPr>
        <dsp:cNvPr id="0" name=""/>
        <dsp:cNvSpPr/>
      </dsp:nvSpPr>
      <dsp:spPr>
        <a:xfrm rot="5400000">
          <a:off x="4157046" y="19051"/>
          <a:ext cx="1098407" cy="7046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Application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hlinkClick xmlns:r="http://schemas.openxmlformats.org/officeDocument/2006/relationships" r:id="" action="ppaction://hlinksldjump"/>
            </a:rPr>
            <a:t>Drawback</a:t>
          </a:r>
          <a:endParaRPr lang="en-US" sz="3300" kern="1200" dirty="0"/>
        </a:p>
      </dsp:txBody>
      <dsp:txXfrm rot="5400000">
        <a:off x="4157046" y="19051"/>
        <a:ext cx="1098407" cy="70466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7B7799-A0A0-451F-93E8-9D957D0A692D}">
      <dsp:nvSpPr>
        <dsp:cNvPr id="0" name=""/>
        <dsp:cNvSpPr/>
      </dsp:nvSpPr>
      <dsp:spPr>
        <a:xfrm>
          <a:off x="0" y="3200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" action="ppaction://hlinksldjump"/>
            </a:rPr>
            <a:t>Time plot of stock performance</a:t>
          </a:r>
          <a:endParaRPr lang="en-US" sz="3400" kern="1200" dirty="0"/>
        </a:p>
      </dsp:txBody>
      <dsp:txXfrm>
        <a:off x="0" y="3200"/>
        <a:ext cx="8229600" cy="795600"/>
      </dsp:txXfrm>
    </dsp:sp>
    <dsp:sp modelId="{6E2CC26C-5E91-4DF0-AC04-E9A8B9DE396F}">
      <dsp:nvSpPr>
        <dsp:cNvPr id="0" name=""/>
        <dsp:cNvSpPr/>
      </dsp:nvSpPr>
      <dsp:spPr>
        <a:xfrm>
          <a:off x="0" y="857762"/>
          <a:ext cx="8229600" cy="563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700" kern="1200" dirty="0"/>
        </a:p>
      </dsp:txBody>
      <dsp:txXfrm>
        <a:off x="0" y="857762"/>
        <a:ext cx="8229600" cy="563040"/>
      </dsp:txXfrm>
    </dsp:sp>
    <dsp:sp modelId="{7A7ED23D-E7E1-40D9-BCCE-6F7BFF181CB4}">
      <dsp:nvSpPr>
        <dsp:cNvPr id="0" name=""/>
        <dsp:cNvSpPr/>
      </dsp:nvSpPr>
      <dsp:spPr>
        <a:xfrm>
          <a:off x="0" y="847443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" action="ppaction://hlinksldjump"/>
            </a:rPr>
            <a:t>Time plot of simple return</a:t>
          </a:r>
          <a:endParaRPr lang="en-US" sz="3400" kern="1200" dirty="0"/>
        </a:p>
      </dsp:txBody>
      <dsp:txXfrm>
        <a:off x="0" y="847443"/>
        <a:ext cx="8229600" cy="795600"/>
      </dsp:txXfrm>
    </dsp:sp>
    <dsp:sp modelId="{14184D90-8008-497D-B2DE-62BCFECEE731}">
      <dsp:nvSpPr>
        <dsp:cNvPr id="0" name=""/>
        <dsp:cNvSpPr/>
      </dsp:nvSpPr>
      <dsp:spPr>
        <a:xfrm>
          <a:off x="0" y="2437436"/>
          <a:ext cx="8229600" cy="563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700" kern="1200" dirty="0"/>
        </a:p>
      </dsp:txBody>
      <dsp:txXfrm>
        <a:off x="0" y="2437436"/>
        <a:ext cx="8229600" cy="563040"/>
      </dsp:txXfrm>
    </dsp:sp>
    <dsp:sp modelId="{73BEA9E8-A37B-4871-9381-91BD68010360}">
      <dsp:nvSpPr>
        <dsp:cNvPr id="0" name=""/>
        <dsp:cNvSpPr/>
      </dsp:nvSpPr>
      <dsp:spPr>
        <a:xfrm>
          <a:off x="0" y="1720551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hlinkClick xmlns:r="http://schemas.openxmlformats.org/officeDocument/2006/relationships" r:id="" action="ppaction://hlinksldjump"/>
            </a:rPr>
            <a:t>Serial correlated?</a:t>
          </a:r>
          <a:endParaRPr lang="en-US" sz="3400" kern="1200" dirty="0"/>
        </a:p>
      </dsp:txBody>
      <dsp:txXfrm>
        <a:off x="0" y="1720551"/>
        <a:ext cx="8229600" cy="795600"/>
      </dsp:txXfrm>
    </dsp:sp>
    <dsp:sp modelId="{5863FFCA-DCCB-470C-B12A-BB8A0C6289AB}">
      <dsp:nvSpPr>
        <dsp:cNvPr id="0" name=""/>
        <dsp:cNvSpPr/>
      </dsp:nvSpPr>
      <dsp:spPr>
        <a:xfrm>
          <a:off x="0" y="2590800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ARCH effect? </a:t>
          </a:r>
          <a:r>
            <a:rPr lang="en-US" sz="3400" kern="1200" dirty="0" smtClean="0">
              <a:hlinkClick xmlns:r="http://schemas.openxmlformats.org/officeDocument/2006/relationships" r:id="" action="ppaction://hlinksldjump"/>
            </a:rPr>
            <a:t>1</a:t>
          </a:r>
          <a:r>
            <a:rPr lang="en-US" sz="3400" kern="1200" dirty="0" smtClean="0"/>
            <a:t> </a:t>
          </a:r>
          <a:r>
            <a:rPr lang="en-US" sz="3400" kern="1200" dirty="0" smtClean="0">
              <a:hlinkClick xmlns:r="http://schemas.openxmlformats.org/officeDocument/2006/relationships" r:id="" action="ppaction://hlinksldjump"/>
            </a:rPr>
            <a:t>2</a:t>
          </a: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0" y="2590800"/>
        <a:ext cx="8229600" cy="795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079404-F90D-4F24-86D7-D5C55D7149FA}">
      <dsp:nvSpPr>
        <dsp:cNvPr id="0" name=""/>
        <dsp:cNvSpPr/>
      </dsp:nvSpPr>
      <dsp:spPr>
        <a:xfrm>
          <a:off x="0" y="685794"/>
          <a:ext cx="3581400" cy="266700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C11B7-8AE5-4CD6-AA64-D140DCDD8204}">
      <dsp:nvSpPr>
        <dsp:cNvPr id="0" name=""/>
        <dsp:cNvSpPr/>
      </dsp:nvSpPr>
      <dsp:spPr>
        <a:xfrm>
          <a:off x="1600200" y="1600199"/>
          <a:ext cx="1334281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B0F0"/>
              </a:solidFill>
              <a:hlinkClick xmlns:r="http://schemas.openxmlformats.org/officeDocument/2006/relationships" r:id="" action="ppaction://hlinksldjump"/>
            </a:rPr>
            <a:t>AR(P) ?</a:t>
          </a:r>
          <a:endParaRPr lang="en-US" sz="2100" kern="1200" dirty="0">
            <a:solidFill>
              <a:srgbClr val="00B0F0"/>
            </a:solidFill>
          </a:endParaRPr>
        </a:p>
      </dsp:txBody>
      <dsp:txXfrm>
        <a:off x="1600200" y="1600199"/>
        <a:ext cx="1334281" cy="756000"/>
      </dsp:txXfrm>
    </dsp:sp>
    <dsp:sp modelId="{AA8E1F30-3E95-4F2C-A809-37BB8AA936E5}">
      <dsp:nvSpPr>
        <dsp:cNvPr id="0" name=""/>
        <dsp:cNvSpPr/>
      </dsp:nvSpPr>
      <dsp:spPr>
        <a:xfrm>
          <a:off x="76197" y="1600199"/>
          <a:ext cx="1334281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EGARCH?</a:t>
          </a:r>
          <a:endParaRPr lang="en-US" sz="2100" kern="1200" dirty="0"/>
        </a:p>
      </dsp:txBody>
      <dsp:txXfrm>
        <a:off x="76197" y="1600199"/>
        <a:ext cx="1334281" cy="75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5BE390-AC2E-461E-ADC2-8C10793CCAE2}">
      <dsp:nvSpPr>
        <dsp:cNvPr id="0" name=""/>
        <dsp:cNvSpPr/>
      </dsp:nvSpPr>
      <dsp:spPr>
        <a:xfrm rot="5400000">
          <a:off x="5104995" y="-1989936"/>
          <a:ext cx="98226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Acceptable</a:t>
          </a:r>
          <a:r>
            <a:rPr lang="en-US" sz="2900" kern="1200" dirty="0" smtClean="0">
              <a:solidFill>
                <a:srgbClr val="FF0000"/>
              </a:solidFill>
            </a:rPr>
            <a:t>( To be discussed)</a:t>
          </a:r>
          <a:endParaRPr lang="en-US" sz="2900" kern="1200" dirty="0">
            <a:solidFill>
              <a:srgbClr val="FF0000"/>
            </a:solidFill>
          </a:endParaRPr>
        </a:p>
      </dsp:txBody>
      <dsp:txXfrm rot="5400000">
        <a:off x="5104995" y="-1989936"/>
        <a:ext cx="982265" cy="5266944"/>
      </dsp:txXfrm>
    </dsp:sp>
    <dsp:sp modelId="{D91EDEA6-1C6A-4145-8270-2ABBC8A715AF}">
      <dsp:nvSpPr>
        <dsp:cNvPr id="0" name=""/>
        <dsp:cNvSpPr/>
      </dsp:nvSpPr>
      <dsp:spPr>
        <a:xfrm>
          <a:off x="0" y="1860"/>
          <a:ext cx="2962656" cy="122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hlinkClick xmlns:r="http://schemas.openxmlformats.org/officeDocument/2006/relationships" r:id="" action="ppaction://hlinksldjump"/>
            </a:rPr>
            <a:t>Standard residual</a:t>
          </a:r>
          <a:endParaRPr lang="en-US" sz="2600" kern="1200" dirty="0"/>
        </a:p>
      </dsp:txBody>
      <dsp:txXfrm>
        <a:off x="0" y="1860"/>
        <a:ext cx="2962656" cy="1227832"/>
      </dsp:txXfrm>
    </dsp:sp>
    <dsp:sp modelId="{4BC3BF28-5944-4421-B8CF-4AEF42B3CE1C}">
      <dsp:nvSpPr>
        <dsp:cNvPr id="0" name=""/>
        <dsp:cNvSpPr/>
      </dsp:nvSpPr>
      <dsp:spPr>
        <a:xfrm rot="5400000">
          <a:off x="5104995" y="-728472"/>
          <a:ext cx="98226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Very good!</a:t>
          </a:r>
          <a:endParaRPr lang="en-US" sz="2900" kern="1200" dirty="0"/>
        </a:p>
      </dsp:txBody>
      <dsp:txXfrm rot="5400000">
        <a:off x="5104995" y="-728472"/>
        <a:ext cx="982265" cy="5266944"/>
      </dsp:txXfrm>
    </dsp:sp>
    <dsp:sp modelId="{C8911AFF-21CF-4897-A34C-4B5DCE9B7F35}">
      <dsp:nvSpPr>
        <dsp:cNvPr id="0" name=""/>
        <dsp:cNvSpPr/>
      </dsp:nvSpPr>
      <dsp:spPr>
        <a:xfrm>
          <a:off x="0" y="1291083"/>
          <a:ext cx="2962656" cy="122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hlinkClick xmlns:r="http://schemas.openxmlformats.org/officeDocument/2006/relationships" r:id="" action="ppaction://hlinksldjump"/>
            </a:rPr>
            <a:t>Squared standard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hlinkClick xmlns:r="http://schemas.openxmlformats.org/officeDocument/2006/relationships" r:id="" action="ppaction://hlinksldjump"/>
            </a:rPr>
            <a:t>residual</a:t>
          </a:r>
          <a:endParaRPr lang="en-US" sz="2600" kern="1200" dirty="0"/>
        </a:p>
      </dsp:txBody>
      <dsp:txXfrm>
        <a:off x="0" y="1291083"/>
        <a:ext cx="2962656" cy="1227832"/>
      </dsp:txXfrm>
    </dsp:sp>
    <dsp:sp modelId="{36CE38EC-02F6-421D-9700-D79827FBD8D2}">
      <dsp:nvSpPr>
        <dsp:cNvPr id="0" name=""/>
        <dsp:cNvSpPr/>
      </dsp:nvSpPr>
      <dsp:spPr>
        <a:xfrm rot="5400000">
          <a:off x="5104995" y="560751"/>
          <a:ext cx="98226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Not bad! </a:t>
          </a:r>
          <a:endParaRPr lang="en-US" sz="2900" kern="1200" dirty="0"/>
        </a:p>
      </dsp:txBody>
      <dsp:txXfrm rot="5400000">
        <a:off x="5104995" y="560751"/>
        <a:ext cx="982265" cy="5266944"/>
      </dsp:txXfrm>
    </dsp:sp>
    <dsp:sp modelId="{AB5B2776-75BA-4BBB-9417-5467ABCC20AB}">
      <dsp:nvSpPr>
        <dsp:cNvPr id="0" name=""/>
        <dsp:cNvSpPr/>
      </dsp:nvSpPr>
      <dsp:spPr>
        <a:xfrm>
          <a:off x="0" y="2580307"/>
          <a:ext cx="2962656" cy="122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hlinkClick xmlns:r="http://schemas.openxmlformats.org/officeDocument/2006/relationships" r:id="" action="ppaction://hlinksldjump"/>
            </a:rPr>
            <a:t>Normality</a:t>
          </a:r>
          <a:endParaRPr lang="en-US" sz="2600" kern="1200" dirty="0"/>
        </a:p>
      </dsp:txBody>
      <dsp:txXfrm>
        <a:off x="0" y="2580307"/>
        <a:ext cx="2962656" cy="122783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F8BB4A-67DA-49D5-AC88-0A3EBB97FAB6}">
      <dsp:nvSpPr>
        <dsp:cNvPr id="0" name=""/>
        <dsp:cNvSpPr/>
      </dsp:nvSpPr>
      <dsp:spPr>
        <a:xfrm>
          <a:off x="2164079" y="0"/>
          <a:ext cx="3246120" cy="15001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Return=</a:t>
          </a:r>
          <a:r>
            <a:rPr lang="en-US" sz="2200" kern="1200" dirty="0" smtClean="0">
              <a:solidFill>
                <a:srgbClr val="FF0000"/>
              </a:solidFill>
            </a:rPr>
            <a:t>0.28 %</a:t>
          </a:r>
          <a:endParaRPr 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95% confidence     [-4.62%,5.18%]</a:t>
          </a:r>
          <a:endParaRPr lang="en-US" sz="2200" kern="1200" dirty="0"/>
        </a:p>
      </dsp:txBody>
      <dsp:txXfrm>
        <a:off x="2164079" y="0"/>
        <a:ext cx="3246120" cy="1500187"/>
      </dsp:txXfrm>
    </dsp:sp>
    <dsp:sp modelId="{F09FB07A-7489-4457-A79C-099AD9E72749}">
      <dsp:nvSpPr>
        <dsp:cNvPr id="0" name=""/>
        <dsp:cNvSpPr/>
      </dsp:nvSpPr>
      <dsp:spPr>
        <a:xfrm>
          <a:off x="0" y="0"/>
          <a:ext cx="2164080" cy="150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1-STEP</a:t>
          </a:r>
          <a:endParaRPr lang="en-US" sz="4400" kern="1200" dirty="0"/>
        </a:p>
      </dsp:txBody>
      <dsp:txXfrm>
        <a:off x="0" y="0"/>
        <a:ext cx="2164080" cy="1500187"/>
      </dsp:txXfrm>
    </dsp:sp>
    <dsp:sp modelId="{452F55FC-0356-4F29-B916-79248223E15A}">
      <dsp:nvSpPr>
        <dsp:cNvPr id="0" name=""/>
        <dsp:cNvSpPr/>
      </dsp:nvSpPr>
      <dsp:spPr>
        <a:xfrm>
          <a:off x="2164079" y="1650206"/>
          <a:ext cx="3246120" cy="15001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Return=</a:t>
          </a:r>
          <a:r>
            <a:rPr lang="en-US" sz="2200" kern="1200" dirty="0" smtClean="0">
              <a:solidFill>
                <a:srgbClr val="FF0000"/>
              </a:solidFill>
            </a:rPr>
            <a:t>0.3 %</a:t>
          </a:r>
          <a:endParaRPr 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95% confidence     [-4.6%,5.2%]</a:t>
          </a:r>
          <a:endParaRPr lang="en-US" sz="2200" kern="1200" dirty="0"/>
        </a:p>
      </dsp:txBody>
      <dsp:txXfrm>
        <a:off x="2164079" y="1650206"/>
        <a:ext cx="3246120" cy="1500187"/>
      </dsp:txXfrm>
    </dsp:sp>
    <dsp:sp modelId="{C6C8A75E-E88D-494B-BDE3-B5DF4D0324B1}">
      <dsp:nvSpPr>
        <dsp:cNvPr id="0" name=""/>
        <dsp:cNvSpPr/>
      </dsp:nvSpPr>
      <dsp:spPr>
        <a:xfrm>
          <a:off x="0" y="1650206"/>
          <a:ext cx="2164080" cy="150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2-STEP</a:t>
          </a:r>
          <a:endParaRPr lang="en-US" sz="4400" kern="1200" dirty="0"/>
        </a:p>
      </dsp:txBody>
      <dsp:txXfrm>
        <a:off x="0" y="1650206"/>
        <a:ext cx="2164080" cy="1500187"/>
      </dsp:txXfrm>
    </dsp:sp>
    <dsp:sp modelId="{16825DDC-E505-4333-92A1-0E18D3726F79}">
      <dsp:nvSpPr>
        <dsp:cNvPr id="0" name=""/>
        <dsp:cNvSpPr/>
      </dsp:nvSpPr>
      <dsp:spPr>
        <a:xfrm>
          <a:off x="2164079" y="3300412"/>
          <a:ext cx="3246120" cy="15001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Return=</a:t>
          </a:r>
          <a:r>
            <a:rPr lang="en-US" sz="2200" kern="1200" dirty="0" smtClean="0">
              <a:solidFill>
                <a:srgbClr val="FF0000"/>
              </a:solidFill>
            </a:rPr>
            <a:t>0.0 %</a:t>
          </a:r>
          <a:endParaRPr 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95% confidence     [-4.96%,4.94%]</a:t>
          </a:r>
          <a:endParaRPr lang="en-US" sz="2200" kern="1200" dirty="0"/>
        </a:p>
      </dsp:txBody>
      <dsp:txXfrm>
        <a:off x="2164079" y="3300412"/>
        <a:ext cx="3246120" cy="1500187"/>
      </dsp:txXfrm>
    </dsp:sp>
    <dsp:sp modelId="{851E598F-338E-4F77-BA9A-D235897F4DB4}">
      <dsp:nvSpPr>
        <dsp:cNvPr id="0" name=""/>
        <dsp:cNvSpPr/>
      </dsp:nvSpPr>
      <dsp:spPr>
        <a:xfrm>
          <a:off x="0" y="3300412"/>
          <a:ext cx="2164080" cy="150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3-STEP</a:t>
          </a:r>
          <a:endParaRPr lang="en-US" sz="4400" kern="1200" dirty="0"/>
        </a:p>
      </dsp:txBody>
      <dsp:txXfrm>
        <a:off x="0" y="3300412"/>
        <a:ext cx="2164080" cy="15001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0D9AC7-C053-4BE7-ABCA-83F141636AD5}">
      <dsp:nvSpPr>
        <dsp:cNvPr id="0" name=""/>
        <dsp:cNvSpPr/>
      </dsp:nvSpPr>
      <dsp:spPr>
        <a:xfrm>
          <a:off x="4286" y="178918"/>
          <a:ext cx="1521618" cy="1521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hlinkClick xmlns:r="http://schemas.openxmlformats.org/officeDocument/2006/relationships" r:id="" action="ppaction://hlinksldjump"/>
            </a:rPr>
            <a:t>ACF of standard residual</a:t>
          </a:r>
          <a:endParaRPr lang="en-US" sz="1900" kern="1200" dirty="0" smtClean="0"/>
        </a:p>
      </dsp:txBody>
      <dsp:txXfrm>
        <a:off x="4286" y="178918"/>
        <a:ext cx="1521618" cy="1521618"/>
      </dsp:txXfrm>
    </dsp:sp>
    <dsp:sp modelId="{CD70749E-FFB2-4F47-A34A-84A20F1C8274}">
      <dsp:nvSpPr>
        <dsp:cNvPr id="0" name=""/>
        <dsp:cNvSpPr/>
      </dsp:nvSpPr>
      <dsp:spPr>
        <a:xfrm>
          <a:off x="323826" y="1824093"/>
          <a:ext cx="882538" cy="88253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23826" y="1824093"/>
        <a:ext cx="882538" cy="882538"/>
      </dsp:txXfrm>
    </dsp:sp>
    <dsp:sp modelId="{F39F32F3-4AA3-4BAE-AA4A-C741CC098A23}">
      <dsp:nvSpPr>
        <dsp:cNvPr id="0" name=""/>
        <dsp:cNvSpPr/>
      </dsp:nvSpPr>
      <dsp:spPr>
        <a:xfrm>
          <a:off x="4286" y="2830187"/>
          <a:ext cx="1521618" cy="1521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hlinkClick xmlns:r="http://schemas.openxmlformats.org/officeDocument/2006/relationships" r:id="" action="ppaction://hlinksldjump"/>
            </a:rPr>
            <a:t>L-B test on standard residual</a:t>
          </a:r>
          <a:endParaRPr lang="en-US" sz="1900" kern="1200" dirty="0"/>
        </a:p>
      </dsp:txBody>
      <dsp:txXfrm>
        <a:off x="4286" y="2830187"/>
        <a:ext cx="1521618" cy="1521618"/>
      </dsp:txXfrm>
    </dsp:sp>
    <dsp:sp modelId="{AEB74612-D6D7-4579-921F-0A32028E477E}">
      <dsp:nvSpPr>
        <dsp:cNvPr id="0" name=""/>
        <dsp:cNvSpPr/>
      </dsp:nvSpPr>
      <dsp:spPr>
        <a:xfrm>
          <a:off x="1754147" y="1982341"/>
          <a:ext cx="483874" cy="566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54147" y="1982341"/>
        <a:ext cx="483874" cy="566042"/>
      </dsp:txXfrm>
    </dsp:sp>
    <dsp:sp modelId="{5B1ED420-911F-4F2D-87FD-DDAE305252D3}">
      <dsp:nvSpPr>
        <dsp:cNvPr id="0" name=""/>
        <dsp:cNvSpPr/>
      </dsp:nvSpPr>
      <dsp:spPr>
        <a:xfrm>
          <a:off x="2438876" y="743743"/>
          <a:ext cx="3043237" cy="3043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Standard residual seasonal?</a:t>
          </a:r>
          <a:endParaRPr lang="en-US" sz="3500" kern="1200" dirty="0"/>
        </a:p>
      </dsp:txBody>
      <dsp:txXfrm>
        <a:off x="2438876" y="743743"/>
        <a:ext cx="3043237" cy="304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5065DD-73DC-4780-8439-AB3403237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27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C7A680-2819-4550-9979-49CAFB08877E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BD5FBE-4590-45A3-9E91-4CC5D1F2C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212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276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1B84-08FD-481F-82DB-DFEC7CAEE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3F86E-D45D-453A-942A-90A88461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CAB6-9332-431D-877D-29934C335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4D11D-58D5-469C-A1F0-2B3DB7C12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47E52-8108-48B7-89DE-E95AB6D25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DD040-733B-440A-8E5F-2377D09FB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FAC2-9C9B-4160-859F-45790C8D8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ED86-A69F-4B90-BAEA-160BFB845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6A86-1459-43B6-A2A8-2B1AA28EC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68C64-89BC-41FE-A156-9D429BEDC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E309-6431-44C6-A927-0F582CB18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1FA03B6-10FA-474B-8A7D-0AD5E5C3C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CSC 425 – Final Project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90800"/>
            <a:ext cx="8534400" cy="4267200"/>
          </a:xfrm>
        </p:spPr>
        <p:txBody>
          <a:bodyPr/>
          <a:lstStyle/>
          <a:p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                               Time Series Analysis on</a:t>
            </a:r>
          </a:p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               China Resources Pharmaceuticals (SH.600062)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i="1" dirty="0" smtClean="0">
                <a:solidFill>
                  <a:srgbClr val="FF0000"/>
                </a:solidFill>
              </a:rPr>
              <a:t>Objective: </a:t>
            </a:r>
            <a:r>
              <a:rPr lang="en-US" sz="2000" dirty="0" smtClean="0"/>
              <a:t>Apply time series analysis to assist investment</a:t>
            </a:r>
          </a:p>
          <a:p>
            <a:pPr eaLnBrk="1" hangingPunct="1"/>
            <a:endParaRPr lang="en-US" sz="20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                                     </a:t>
            </a:r>
            <a:r>
              <a:rPr lang="en-US" sz="2000" dirty="0" err="1" smtClean="0"/>
              <a:t>Zhenyang</a:t>
            </a:r>
            <a:r>
              <a:rPr lang="en-US" sz="2000" dirty="0" smtClean="0"/>
              <a:t> </a:t>
            </a:r>
            <a:r>
              <a:rPr lang="en-US" sz="2000" dirty="0" smtClean="0"/>
              <a:t>Lu</a:t>
            </a:r>
          </a:p>
          <a:p>
            <a:pPr eaLnBrk="1" hangingPunct="1"/>
            <a:endParaRPr lang="en-US" sz="1800" i="1" dirty="0" smtClean="0">
              <a:solidFill>
                <a:srgbClr val="FF0000"/>
              </a:solidFill>
            </a:endParaRPr>
          </a:p>
          <a:p>
            <a:pPr eaLnBrk="1" hangingPunct="1"/>
            <a:endParaRPr lang="en-US" sz="1800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FF0000"/>
                </a:solidFill>
              </a:rPr>
              <a:t>Data </a:t>
            </a:r>
            <a:r>
              <a:rPr lang="en-US" sz="1800" i="1" dirty="0" smtClean="0">
                <a:solidFill>
                  <a:srgbClr val="FF0000"/>
                </a:solidFill>
              </a:rPr>
              <a:t>resource: </a:t>
            </a:r>
            <a:r>
              <a:rPr lang="en-US" sz="1800" i="1" dirty="0" err="1" smtClean="0">
                <a:solidFill>
                  <a:srgbClr val="FF0000"/>
                </a:solidFill>
              </a:rPr>
              <a:t>Tongdaxin</a:t>
            </a:r>
            <a:r>
              <a:rPr lang="en-US" sz="1800" i="1" dirty="0" smtClean="0">
                <a:solidFill>
                  <a:srgbClr val="FF0000"/>
                </a:solidFill>
              </a:rPr>
              <a:t> Financial Data Center \  Yahoo-</a:t>
            </a:r>
            <a:r>
              <a:rPr lang="en-US" sz="1800" i="1" dirty="0" err="1" smtClean="0">
                <a:solidFill>
                  <a:srgbClr val="FF0000"/>
                </a:solidFill>
              </a:rPr>
              <a:t>Financa</a:t>
            </a:r>
            <a:r>
              <a:rPr lang="en-US" sz="1800" i="1" dirty="0" smtClean="0">
                <a:solidFill>
                  <a:srgbClr val="FF0000"/>
                </a:solidFill>
              </a:rPr>
              <a:t> (China)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C:\Users\felix\Dropbox\courses\csc 425\final\10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3058" name="Picture 2" descr="C:\Users\felix\Dropbox\courses\csc 425\final\11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83" name="Picture 3" descr="C:\Users\felix\Dropbox\courses\csc 425\final\QQ截图2013031119554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felix\Dropbox\courses\csc 425\final\QQ截图2013031119554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6" name="Picture 2" descr="C:\Users\felix\Dropbox\courses\csc 425\final\1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6130" name="Picture 2" descr="C:\Users\felix\Dropbox\courses\csc 425\final\14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154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7155" name="Picture 3" descr="C:\Users\felix\Dropbox\courses\csc 425\final\QQ截图20130311202032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8991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felix\Dropbox\courses\csc 425\final\QQ截图20130311202100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8178" name="Picture 2" descr="C:\Users\felix\Dropbox\courses\csc 425\final\6.bmp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9203" name="Picture 3" descr="C:\Users\felix\Dropbox\courses\csc 425\final\888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ASSUMPTION ON DATASET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type="subTitle" idx="1"/>
          </p:nvPr>
        </p:nvSpPr>
        <p:spPr>
          <a:xfrm>
            <a:off x="304800" y="3657600"/>
            <a:ext cx="8458200" cy="2667000"/>
          </a:xfrm>
        </p:spPr>
        <p:txBody>
          <a:bodyPr/>
          <a:lstStyle/>
          <a:p>
            <a:pPr lvl="1" eaLnBrk="1" hangingPunct="1">
              <a:buNone/>
            </a:pPr>
            <a:endParaRPr lang="en-US" sz="1800" i="1" dirty="0" smtClean="0"/>
          </a:p>
          <a:p>
            <a:pPr lvl="1" eaLnBrk="1" hangingPunct="1">
              <a:buNone/>
            </a:pPr>
            <a:endParaRPr lang="en-US" sz="1800" b="1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Long-term dataset for long-term investment </a:t>
            </a:r>
            <a:r>
              <a:rPr lang="en-US" sz="2400" i="1" dirty="0" smtClean="0"/>
              <a:t>– </a:t>
            </a:r>
          </a:p>
          <a:p>
            <a:pPr lvl="1" eaLnBrk="1" hangingPunct="1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   5 years (Year 2008 – Last week!) Presented</a:t>
            </a:r>
          </a:p>
          <a:p>
            <a:pPr lvl="1" eaLnBrk="1" hangingPunct="1">
              <a:buNone/>
            </a:pPr>
            <a:endParaRPr lang="en-US" sz="2400" i="1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2967335"/>
            <a:ext cx="8610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much data necessary ??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felix\Dropbox\courses\csc 425\final\QQ截图20130311202100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8991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FRAMEWORK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68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259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EXPLORATORY </a:t>
            </a:r>
            <a:endParaRPr 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1704454" y="5105400"/>
            <a:ext cx="564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GARCH MODEL!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MODEL FITTING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581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图片 11" descr="C:\Users\felix\Dropbox\courses\csc 425\final\QQ截图20130311200502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8600" y="3276600"/>
            <a:ext cx="487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8471251"/>
              </p:ext>
            </p:extLst>
          </p:nvPr>
        </p:nvGraphicFramePr>
        <p:xfrm>
          <a:off x="3478213" y="1360488"/>
          <a:ext cx="5365750" cy="1457325"/>
        </p:xfrm>
        <a:graphic>
          <a:graphicData uri="http://schemas.openxmlformats.org/presentationml/2006/ole">
            <p:oleObj spid="_x0000_s3223" name="公式" r:id="rId9" imgW="2742840" imgH="74052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38600" y="1143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AR(2)-EGARCH(1,1)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REDISUALS DIAGNOSTICS</a:t>
            </a:r>
            <a:endParaRPr 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/>
              <a:t>FORECAST – 3 STEPS AHEAD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0.58%(predicted) </a:t>
            </a:r>
            <a:r>
              <a:rPr lang="en-US" sz="4000" dirty="0" err="1" smtClean="0">
                <a:solidFill>
                  <a:srgbClr val="FF0000"/>
                </a:solidFill>
              </a:rPr>
              <a:t>vs</a:t>
            </a:r>
            <a:r>
              <a:rPr lang="en-US" sz="4000" dirty="0" smtClean="0">
                <a:solidFill>
                  <a:srgbClr val="FF0000"/>
                </a:solidFill>
              </a:rPr>
              <a:t> -1.44%(actual)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10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5334000" y="1828800"/>
            <a:ext cx="2971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Vs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altLang="zh-CN" sz="3000" cap="all" dirty="0" smtClean="0">
                <a:ln/>
                <a:solidFill>
                  <a:srgbClr val="FF0000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1.49</a:t>
            </a:r>
            <a:r>
              <a:rPr lang="en-US" altLang="zh-CN" sz="3000" cap="all" spc="0" dirty="0" smtClean="0">
                <a:ln/>
                <a:solidFill>
                  <a:srgbClr val="FF0000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%</a:t>
            </a:r>
            <a:endParaRPr lang="zh-CN" altLang="en-US" sz="3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200" y="3581400"/>
            <a:ext cx="2971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Vs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altLang="zh-CN" sz="3000" cap="all" spc="0" dirty="0" smtClean="0">
                <a:ln/>
                <a:solidFill>
                  <a:srgbClr val="FF0000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-4.35%</a:t>
            </a:r>
            <a:endParaRPr lang="zh-CN" altLang="en-US" sz="3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181600"/>
            <a:ext cx="2971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Vs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altLang="zh-CN" sz="3000" cap="all" dirty="0" smtClean="0">
                <a:ln/>
                <a:solidFill>
                  <a:srgbClr val="FF0000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1.53%</a:t>
            </a:r>
            <a:endParaRPr lang="zh-CN" altLang="en-US" sz="3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APPLICATION(SHORT-TERM  EFFECTIVE)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dirty="0" smtClean="0">
                <a:latin typeface="SAS Monospace" pitchFamily="49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" y="1219200"/>
            <a:ext cx="5638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ExPECTed</a:t>
            </a:r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return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3048000"/>
            <a:ext cx="5638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RISK management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36239" name="Object 47"/>
          <p:cNvGraphicFramePr>
            <a:graphicFrameLocks noChangeAspect="1"/>
          </p:cNvGraphicFramePr>
          <p:nvPr/>
        </p:nvGraphicFramePr>
        <p:xfrm>
          <a:off x="2362200" y="1981200"/>
          <a:ext cx="3571875" cy="469900"/>
        </p:xfrm>
        <a:graphic>
          <a:graphicData uri="http://schemas.openxmlformats.org/presentationml/2006/ole">
            <p:oleObj spid="_x0000_s136249" name="公式" r:id="rId3" imgW="1739510" imgH="228738" progId="Equation.3">
              <p:embed/>
            </p:oleObj>
          </a:graphicData>
        </a:graphic>
      </p:graphicFrame>
      <p:graphicFrame>
        <p:nvGraphicFramePr>
          <p:cNvPr id="136240" name="Object 48"/>
          <p:cNvGraphicFramePr>
            <a:graphicFrameLocks noChangeAspect="1"/>
          </p:cNvGraphicFramePr>
          <p:nvPr/>
        </p:nvGraphicFramePr>
        <p:xfrm>
          <a:off x="2286000" y="3810000"/>
          <a:ext cx="5049837" cy="419100"/>
        </p:xfrm>
        <a:graphic>
          <a:graphicData uri="http://schemas.openxmlformats.org/presentationml/2006/ole">
            <p:oleObj spid="_x0000_s136250" name="公式" r:id="rId4" imgW="2908001" imgH="241415" progId="Equation.3">
              <p:embed/>
            </p:oleObj>
          </a:graphicData>
        </a:graphic>
      </p:graphicFrame>
      <p:graphicFrame>
        <p:nvGraphicFramePr>
          <p:cNvPr id="136241" name="Object 49"/>
          <p:cNvGraphicFramePr>
            <a:graphicFrameLocks noChangeAspect="1"/>
          </p:cNvGraphicFramePr>
          <p:nvPr/>
        </p:nvGraphicFramePr>
        <p:xfrm>
          <a:off x="2286000" y="4267200"/>
          <a:ext cx="5173662" cy="457200"/>
        </p:xfrm>
        <a:graphic>
          <a:graphicData uri="http://schemas.openxmlformats.org/presentationml/2006/ole">
            <p:oleObj spid="_x0000_s136251" name="公式" r:id="rId5" imgW="2729972" imgH="241415" progId="Equation.3">
              <p:embed/>
            </p:oleObj>
          </a:graphicData>
        </a:graphic>
      </p:graphicFrame>
      <p:graphicFrame>
        <p:nvGraphicFramePr>
          <p:cNvPr id="136242" name="Object 50"/>
          <p:cNvGraphicFramePr>
            <a:graphicFrameLocks noChangeAspect="1"/>
          </p:cNvGraphicFramePr>
          <p:nvPr/>
        </p:nvGraphicFramePr>
        <p:xfrm>
          <a:off x="2286000" y="2514600"/>
          <a:ext cx="4953000" cy="469900"/>
        </p:xfrm>
        <a:graphic>
          <a:graphicData uri="http://schemas.openxmlformats.org/presentationml/2006/ole">
            <p:oleObj spid="_x0000_s136252" name="公式" r:id="rId6" imgW="2577847" imgH="24141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28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DRAWBACK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864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72200" y="2667000"/>
            <a:ext cx="226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Solution? </a:t>
            </a:r>
          </a:p>
          <a:p>
            <a:endParaRPr lang="en-US" dirty="0" smtClean="0"/>
          </a:p>
          <a:p>
            <a:r>
              <a:rPr lang="en-US" dirty="0" smtClean="0"/>
              <a:t>SARIMA-EGARCH?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3178</TotalTime>
  <Words>205</Words>
  <Application>Microsoft Office PowerPoint</Application>
  <PresentationFormat>全屏显示(4:3)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Edge</vt:lpstr>
      <vt:lpstr>公式</vt:lpstr>
      <vt:lpstr>CSC 425 – Final Project</vt:lpstr>
      <vt:lpstr>ASSUMPTION ON DATASET </vt:lpstr>
      <vt:lpstr>FRAMEWORK</vt:lpstr>
      <vt:lpstr>EXPLORATORY </vt:lpstr>
      <vt:lpstr>MODEL FITTING</vt:lpstr>
      <vt:lpstr>REDISUALS DIAGNOSTICS</vt:lpstr>
      <vt:lpstr>FORECAST – 3 STEPS AHEAD  0.58%(predicted) vs -1.44%(actual)</vt:lpstr>
      <vt:lpstr>APPLICATION(SHORT-TERM  EFFECTIVE)</vt:lpstr>
      <vt:lpstr>DRAWBACK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DePaul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Raffaella Settimi</dc:creator>
  <cp:lastModifiedBy>felix</cp:lastModifiedBy>
  <cp:revision>184</cp:revision>
  <dcterms:created xsi:type="dcterms:W3CDTF">2006-11-12T16:21:59Z</dcterms:created>
  <dcterms:modified xsi:type="dcterms:W3CDTF">2014-03-11T21:50:42Z</dcterms:modified>
</cp:coreProperties>
</file>