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ECA9-25F5-4142-9C2F-73529A8B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C9D5-B193-2444-BEFB-EAE1F69F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EBDF-10DB-9E49-828B-E6DE3F90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DE24-D7F3-3341-B7BA-E005DE3A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3D3A-2931-594D-9514-A5D61D54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7C97-0342-0E47-8BC5-8C7EB71A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D593-A34A-EA44-A55F-259562909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ACC2-9BC7-6B40-8F92-7B9C2132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30F6-8A4F-EA44-9BCE-D2889C98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4DB8-B0D6-5E4D-A487-2D541C76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4911E-1FA9-164D-AD88-C38D5883D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E989-26AA-BE43-A5E4-4EED4176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7188-B014-7342-BAFB-07C1F499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0BCD-059B-E14E-B7A1-101E713E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4F9E-5316-D04D-95B0-F2375E3E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4ADF-4224-3D42-95AF-7C4AC486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BC70-F102-1C4A-A6A4-8B504AE5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0617-2A98-7D48-9B24-FECFE56F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C387-3B91-8348-9D0D-4F092484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E36D-3784-5948-9CE2-E5FE554A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3CF-013B-184B-AD6C-05DDE5D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3EE2-645E-0243-AD64-4B88BA2D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2406-91AA-8A41-8F11-F2DD23D2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EE6C-7225-1B4E-8921-B2165E4F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CF54-4587-E748-A2CF-1E684FF5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6EFB-239B-6F4F-AC3E-7571F73E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0D2-4FFA-DC4D-B030-E43008672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B115-3502-FF4F-92E8-61C1A344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7BF6B-A9A1-124D-A6A7-EB62B020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38960-BF53-844F-B733-A4658664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C862-7DF3-464B-9F97-1D0F3A1F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8D15-C8C6-314D-A375-A3BDEF4B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228B-4C8E-B240-9190-54ED6E3B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A96C7-BE71-3841-9D24-ED92DF916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168FB-F317-6E43-B07E-31B1200A1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BF8A5-EA5D-1546-8AFC-81DC1D5F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7D297-AAA3-524C-BC4B-5819C97B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BDE55-5139-054E-A04C-C5F3DB97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B529C-4ABA-A848-8D37-68C49307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2C00-F37C-884E-A27F-DBB5D54E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6B218-69EE-7542-B6FB-5FA5E2D6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6A921-85A6-EE46-8BA7-D42E483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04F68-0EA0-F14B-B123-00BC5932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A5BC7-311E-4D4A-8999-31D28ACD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E27E9-6202-DF42-9E83-A3E422C7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79AA4-5207-AC42-99D6-3B821887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118D-31D0-B245-BFC1-1E109A27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D065-CE09-4E4B-86F9-EEA672EC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CFDD-696B-3647-A940-578F25EF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7AB7E-B89B-534D-BBCC-32C8F7CD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DF78-6AC0-424E-9BC4-D1740F88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589EE-B391-7D44-844D-CC1EE4C9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6087-7A47-B54A-972A-98CDA9D1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3B442-DB28-BB4F-A73A-4B7560BA8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AEE9B-F1DA-694D-A222-0C90E5D44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0DAD3-AF62-BB4D-A206-EB5C455D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51BE-2340-9D45-95BD-8E5E9088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6AA2-5DE7-9246-A623-644A4341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542D6-77B8-F646-99DE-4CFB6A17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CE87-74A4-3D40-B68F-E6556899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A476-C7A9-874C-9AF7-5A4F9CF38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BDA7-FAEE-0D4F-8D63-C52C3129495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C23C-EBAF-0D47-BBE6-02995F2A8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AF4A8-A237-714E-ABED-7D39FAF02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C73A-FAE2-0345-94BC-CCEE1539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3CE77D-9EEE-D744-9C58-DF9F4FF3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31" y="236189"/>
            <a:ext cx="1819656" cy="3235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07EF9-EC5D-5443-B445-1776DD5D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55" y="2017888"/>
            <a:ext cx="1819656" cy="3235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8A01C-4B64-BE43-B329-60266A785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527" y="246950"/>
            <a:ext cx="1819656" cy="3235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369DC6-27A5-CC4F-80B0-BF7BFBCCF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85" y="3308001"/>
            <a:ext cx="1819656" cy="3235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6F9B13-4EC6-4C48-AED8-55D70FD7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231" y="236189"/>
            <a:ext cx="1819656" cy="3235674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71E1D76-5794-6740-BAA1-2C52982B6F94}"/>
              </a:ext>
            </a:extLst>
          </p:cNvPr>
          <p:cNvCxnSpPr>
            <a:endCxn id="14" idx="1"/>
          </p:cNvCxnSpPr>
          <p:nvPr/>
        </p:nvCxnSpPr>
        <p:spPr>
          <a:xfrm flipV="1">
            <a:off x="536298" y="1854026"/>
            <a:ext cx="2427933" cy="1617837"/>
          </a:xfrm>
          <a:prstGeom prst="bentConnector3">
            <a:avLst>
              <a:gd name="adj1" fmla="val -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E4CFC26-D5AF-9C4E-83AE-CF1DED29DF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13627" y="1403498"/>
            <a:ext cx="1926704" cy="450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E7958BE-2DA6-EB43-A19D-EDA7BA25320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38875" y="1750092"/>
            <a:ext cx="3052080" cy="1885633"/>
          </a:xfrm>
          <a:prstGeom prst="bentConnector3">
            <a:avLst>
              <a:gd name="adj1" fmla="val 23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847D8D8-684D-CC46-B243-DC73362CD88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613627" y="2078518"/>
            <a:ext cx="3987156" cy="3175044"/>
          </a:xfrm>
          <a:prstGeom prst="bentConnector4">
            <a:avLst>
              <a:gd name="adj1" fmla="val 10324"/>
              <a:gd name="adj2" fmla="val 99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9E89B7E-ED76-244C-AFD8-E7981DEA2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579" y="3308001"/>
            <a:ext cx="1819656" cy="3235674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A88CE55-B091-214B-A46B-5DCAEBBC3A15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5884155" y="246950"/>
            <a:ext cx="5221200" cy="172526"/>
          </a:xfrm>
          <a:prstGeom prst="bentConnector4">
            <a:avLst>
              <a:gd name="adj1" fmla="val 41287"/>
              <a:gd name="adj2" fmla="val 195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5B46AD3-13AA-C746-A990-1E4AE180A5B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002698" y="1864787"/>
            <a:ext cx="3192829" cy="33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26F0994-32A1-B14E-A258-654432F697B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178518" y="3482624"/>
            <a:ext cx="2926837" cy="4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2018-04-19T20:21:23Z</dcterms:created>
  <dcterms:modified xsi:type="dcterms:W3CDTF">2018-04-19T20:27:10Z</dcterms:modified>
</cp:coreProperties>
</file>