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9" r:id="rId4"/>
    <p:sldId id="290" r:id="rId5"/>
    <p:sldId id="291" r:id="rId6"/>
    <p:sldId id="288" r:id="rId7"/>
    <p:sldId id="292" r:id="rId8"/>
    <p:sldId id="293" r:id="rId9"/>
    <p:sldId id="259" r:id="rId10"/>
    <p:sldId id="269" r:id="rId11"/>
    <p:sldId id="267" r:id="rId12"/>
    <p:sldId id="263" r:id="rId13"/>
    <p:sldId id="28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E94"/>
    <a:srgbClr val="FEFEFE"/>
    <a:srgbClr val="007CE2"/>
    <a:srgbClr val="FCFCFC"/>
    <a:srgbClr val="F8F8F8"/>
    <a:srgbClr val="006EC8"/>
    <a:srgbClr val="005EAA"/>
    <a:srgbClr val="0057A0"/>
    <a:srgbClr val="F8F9F9"/>
    <a:srgbClr val="F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7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6A55-5F83-47BA-87D9-37C91C1FA46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2CB9-0ED6-4781-8AA8-BA278CC1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4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6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9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6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9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8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22CB9-0ED6-4781-8AA8-BA278CC1C6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8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DD4-13F1-452B-8B89-B3E100F31D9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22C-4A0E-40B8-89BD-DDC7D06A7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1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858EDD4-13F1-452B-8B89-B3E100F31D9A}" type="datetimeFigureOut">
              <a:rPr lang="zh-CN" altLang="en-US" smtClean="0"/>
              <a:pPr/>
              <a:t>2021/6/30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03A022C-4A0E-40B8-89BD-DDC7D06A7B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16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Digilent/vivado-board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1974" y="2227826"/>
            <a:ext cx="9266726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rgbClr val="CC8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en-US" altLang="zh-CN" sz="6000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60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dirty="0" err="1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μcos</a:t>
            </a:r>
            <a:r>
              <a:rPr lang="zh-CN" altLang="en-US" sz="5400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系统移植暨应用开发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07691" y="5620304"/>
            <a:ext cx="452726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1852024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李兵磊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成员（按学号顺序） </a:t>
            </a:r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1852329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赵孟石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1853790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庄镇华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39229" y="5881914"/>
            <a:ext cx="274947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指导老师：郭玉臣老师</a:t>
            </a:r>
          </a:p>
        </p:txBody>
      </p:sp>
    </p:spTree>
    <p:extLst>
      <p:ext uri="{BB962C8B-B14F-4D97-AF65-F5344CB8AC3E}">
        <p14:creationId xmlns:p14="http://schemas.microsoft.com/office/powerpoint/2010/main" val="9705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cover/>
      </p:transition>
    </mc:Choice>
    <mc:Fallback xmlns="">
      <p:transition spd="slow" advClick="0" advTm="0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847" y="363348"/>
            <a:ext cx="412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开发环境设置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74777DA-2842-4E22-88D4-F74A50447421}"/>
              </a:ext>
            </a:extLst>
          </p:cNvPr>
          <p:cNvGrpSpPr/>
          <p:nvPr/>
        </p:nvGrpSpPr>
        <p:grpSpPr>
          <a:xfrm>
            <a:off x="394159" y="1629788"/>
            <a:ext cx="4762145" cy="5175402"/>
            <a:chOff x="-103143" y="1629788"/>
            <a:chExt cx="4762145" cy="5175402"/>
          </a:xfrm>
        </p:grpSpPr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818356" y="1699224"/>
              <a:ext cx="0" cy="3814407"/>
            </a:xfrm>
            <a:prstGeom prst="line">
              <a:avLst/>
            </a:prstGeom>
            <a:ln w="38100">
              <a:solidFill>
                <a:srgbClr val="007C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16920" y="3387083"/>
              <a:ext cx="0" cy="2296350"/>
            </a:xfrm>
            <a:prstGeom prst="line">
              <a:avLst/>
            </a:prstGeom>
            <a:ln w="38100">
              <a:solidFill>
                <a:srgbClr val="004E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254084" y="4152114"/>
              <a:ext cx="0" cy="2296350"/>
            </a:xfrm>
            <a:prstGeom prst="line">
              <a:avLst/>
            </a:prstGeom>
            <a:ln w="38100">
              <a:solidFill>
                <a:srgbClr val="007C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>
              <a:spLocks/>
            </p:cNvSpPr>
            <p:nvPr/>
          </p:nvSpPr>
          <p:spPr bwMode="auto">
            <a:xfrm>
              <a:off x="-103143" y="5300290"/>
              <a:ext cx="1988424" cy="1504900"/>
            </a:xfrm>
            <a:custGeom>
              <a:avLst/>
              <a:gdLst>
                <a:gd name="connsiteX0" fmla="*/ 11545 w 1667022"/>
                <a:gd name="connsiteY0" fmla="*/ 0 h 1261653"/>
                <a:gd name="connsiteX1" fmla="*/ 1461805 w 1667022"/>
                <a:gd name="connsiteY1" fmla="*/ 0 h 1261653"/>
                <a:gd name="connsiteX2" fmla="*/ 1469930 w 1667022"/>
                <a:gd name="connsiteY2" fmla="*/ 23627 h 1261653"/>
                <a:gd name="connsiteX3" fmla="*/ 1505166 w 1667022"/>
                <a:gd name="connsiteY3" fmla="*/ 215353 h 1261653"/>
                <a:gd name="connsiteX4" fmla="*/ 1505166 w 1667022"/>
                <a:gd name="connsiteY4" fmla="*/ 219103 h 1261653"/>
                <a:gd name="connsiteX5" fmla="*/ 1501408 w 1667022"/>
                <a:gd name="connsiteY5" fmla="*/ 222854 h 1261653"/>
                <a:gd name="connsiteX6" fmla="*/ 1471340 w 1667022"/>
                <a:gd name="connsiteY6" fmla="*/ 279106 h 1261653"/>
                <a:gd name="connsiteX7" fmla="*/ 1493891 w 1667022"/>
                <a:gd name="connsiteY7" fmla="*/ 335358 h 1261653"/>
                <a:gd name="connsiteX8" fmla="*/ 1659264 w 1667022"/>
                <a:gd name="connsiteY8" fmla="*/ 545367 h 1261653"/>
                <a:gd name="connsiteX9" fmla="*/ 1659264 w 1667022"/>
                <a:gd name="connsiteY9" fmla="*/ 549117 h 1261653"/>
                <a:gd name="connsiteX10" fmla="*/ 1636713 w 1667022"/>
                <a:gd name="connsiteY10" fmla="*/ 624120 h 1261653"/>
                <a:gd name="connsiteX11" fmla="*/ 1587853 w 1667022"/>
                <a:gd name="connsiteY11" fmla="*/ 642870 h 1261653"/>
                <a:gd name="connsiteX12" fmla="*/ 1546510 w 1667022"/>
                <a:gd name="connsiteY12" fmla="*/ 661621 h 1261653"/>
                <a:gd name="connsiteX13" fmla="*/ 1531475 w 1667022"/>
                <a:gd name="connsiteY13" fmla="*/ 680372 h 1261653"/>
                <a:gd name="connsiteX14" fmla="*/ 1542751 w 1667022"/>
                <a:gd name="connsiteY14" fmla="*/ 702873 h 1261653"/>
                <a:gd name="connsiteX15" fmla="*/ 1565302 w 1667022"/>
                <a:gd name="connsiteY15" fmla="*/ 755375 h 1261653"/>
                <a:gd name="connsiteX16" fmla="*/ 1538993 w 1667022"/>
                <a:gd name="connsiteY16" fmla="*/ 800377 h 1261653"/>
                <a:gd name="connsiteX17" fmla="*/ 1523959 w 1667022"/>
                <a:gd name="connsiteY17" fmla="*/ 811627 h 1261653"/>
                <a:gd name="connsiteX18" fmla="*/ 1538993 w 1667022"/>
                <a:gd name="connsiteY18" fmla="*/ 841629 h 1261653"/>
                <a:gd name="connsiteX19" fmla="*/ 1516442 w 1667022"/>
                <a:gd name="connsiteY19" fmla="*/ 886630 h 1261653"/>
                <a:gd name="connsiteX20" fmla="*/ 1490132 w 1667022"/>
                <a:gd name="connsiteY20" fmla="*/ 946633 h 1261653"/>
                <a:gd name="connsiteX21" fmla="*/ 1490132 w 1667022"/>
                <a:gd name="connsiteY21" fmla="*/ 950383 h 1261653"/>
                <a:gd name="connsiteX22" fmla="*/ 1493891 w 1667022"/>
                <a:gd name="connsiteY22" fmla="*/ 972884 h 1261653"/>
                <a:gd name="connsiteX23" fmla="*/ 1497649 w 1667022"/>
                <a:gd name="connsiteY23" fmla="*/ 1044137 h 1261653"/>
                <a:gd name="connsiteX24" fmla="*/ 1369860 w 1667022"/>
                <a:gd name="connsiteY24" fmla="*/ 1119140 h 1261653"/>
                <a:gd name="connsiteX25" fmla="*/ 1366102 w 1667022"/>
                <a:gd name="connsiteY25" fmla="*/ 1119140 h 1261653"/>
                <a:gd name="connsiteX26" fmla="*/ 1230796 w 1667022"/>
                <a:gd name="connsiteY26" fmla="*/ 1115390 h 1261653"/>
                <a:gd name="connsiteX27" fmla="*/ 1155627 w 1667022"/>
                <a:gd name="connsiteY27" fmla="*/ 1119140 h 1261653"/>
                <a:gd name="connsiteX28" fmla="*/ 1151868 w 1667022"/>
                <a:gd name="connsiteY28" fmla="*/ 1119140 h 1261653"/>
                <a:gd name="connsiteX29" fmla="*/ 1118041 w 1667022"/>
                <a:gd name="connsiteY29" fmla="*/ 1126640 h 1261653"/>
                <a:gd name="connsiteX30" fmla="*/ 1054147 w 1667022"/>
                <a:gd name="connsiteY30" fmla="*/ 1239145 h 1261653"/>
                <a:gd name="connsiteX31" fmla="*/ 1049840 w 1667022"/>
                <a:gd name="connsiteY31" fmla="*/ 1261653 h 1261653"/>
                <a:gd name="connsiteX32" fmla="*/ 1025060 w 1667022"/>
                <a:gd name="connsiteY32" fmla="*/ 1248503 h 1261653"/>
                <a:gd name="connsiteX33" fmla="*/ 339355 w 1667022"/>
                <a:gd name="connsiteY33" fmla="*/ 1140445 h 1261653"/>
                <a:gd name="connsiteX34" fmla="*/ 306943 w 1667022"/>
                <a:gd name="connsiteY34" fmla="*/ 1144874 h 1261653"/>
                <a:gd name="connsiteX35" fmla="*/ 311811 w 1667022"/>
                <a:gd name="connsiteY35" fmla="*/ 1129012 h 1261653"/>
                <a:gd name="connsiteX36" fmla="*/ 321241 w 1667022"/>
                <a:gd name="connsiteY36" fmla="*/ 1089139 h 1261653"/>
                <a:gd name="connsiteX37" fmla="*/ 340034 w 1667022"/>
                <a:gd name="connsiteY37" fmla="*/ 909131 h 1261653"/>
                <a:gd name="connsiteX38" fmla="*/ 336275 w 1667022"/>
                <a:gd name="connsiteY38" fmla="*/ 890380 h 1261653"/>
                <a:gd name="connsiteX39" fmla="*/ 272381 w 1667022"/>
                <a:gd name="connsiteY39" fmla="*/ 759125 h 1261653"/>
                <a:gd name="connsiteX40" fmla="*/ 227279 w 1667022"/>
                <a:gd name="connsiteY40" fmla="*/ 695373 h 1261653"/>
                <a:gd name="connsiteX41" fmla="*/ 65664 w 1667022"/>
                <a:gd name="connsiteY41" fmla="*/ 455363 h 1261653"/>
                <a:gd name="connsiteX42" fmla="*/ 54389 w 1667022"/>
                <a:gd name="connsiteY42" fmla="*/ 425362 h 1261653"/>
                <a:gd name="connsiteX43" fmla="*/ 1535 w 1667022"/>
                <a:gd name="connsiteY43" fmla="*/ 78355 h 126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67022" h="1261653">
                  <a:moveTo>
                    <a:pt x="11545" y="0"/>
                  </a:moveTo>
                  <a:lnTo>
                    <a:pt x="1461805" y="0"/>
                  </a:lnTo>
                  <a:lnTo>
                    <a:pt x="1469930" y="23627"/>
                  </a:lnTo>
                  <a:cubicBezTo>
                    <a:pt x="1490132" y="85973"/>
                    <a:pt x="1508925" y="160976"/>
                    <a:pt x="1505166" y="215353"/>
                  </a:cubicBezTo>
                  <a:cubicBezTo>
                    <a:pt x="1505166" y="215353"/>
                    <a:pt x="1505166" y="215353"/>
                    <a:pt x="1505166" y="219103"/>
                  </a:cubicBezTo>
                  <a:cubicBezTo>
                    <a:pt x="1505166" y="219103"/>
                    <a:pt x="1505166" y="219103"/>
                    <a:pt x="1501408" y="222854"/>
                  </a:cubicBezTo>
                  <a:cubicBezTo>
                    <a:pt x="1501408" y="222854"/>
                    <a:pt x="1471340" y="245354"/>
                    <a:pt x="1471340" y="279106"/>
                  </a:cubicBezTo>
                  <a:cubicBezTo>
                    <a:pt x="1471340" y="297857"/>
                    <a:pt x="1478857" y="316607"/>
                    <a:pt x="1493891" y="335358"/>
                  </a:cubicBezTo>
                  <a:cubicBezTo>
                    <a:pt x="1554026" y="402861"/>
                    <a:pt x="1655506" y="541616"/>
                    <a:pt x="1659264" y="545367"/>
                  </a:cubicBezTo>
                  <a:cubicBezTo>
                    <a:pt x="1659264" y="545367"/>
                    <a:pt x="1659264" y="545367"/>
                    <a:pt x="1659264" y="549117"/>
                  </a:cubicBezTo>
                  <a:cubicBezTo>
                    <a:pt x="1670540" y="567867"/>
                    <a:pt x="1674298" y="605369"/>
                    <a:pt x="1636713" y="624120"/>
                  </a:cubicBezTo>
                  <a:cubicBezTo>
                    <a:pt x="1617921" y="635370"/>
                    <a:pt x="1602887" y="639120"/>
                    <a:pt x="1587853" y="642870"/>
                  </a:cubicBezTo>
                  <a:cubicBezTo>
                    <a:pt x="1569061" y="650371"/>
                    <a:pt x="1557785" y="654121"/>
                    <a:pt x="1546510" y="661621"/>
                  </a:cubicBezTo>
                  <a:cubicBezTo>
                    <a:pt x="1535234" y="669122"/>
                    <a:pt x="1531475" y="676622"/>
                    <a:pt x="1531475" y="680372"/>
                  </a:cubicBezTo>
                  <a:cubicBezTo>
                    <a:pt x="1527717" y="687872"/>
                    <a:pt x="1535234" y="695373"/>
                    <a:pt x="1542751" y="702873"/>
                  </a:cubicBezTo>
                  <a:cubicBezTo>
                    <a:pt x="1561543" y="717874"/>
                    <a:pt x="1569061" y="736624"/>
                    <a:pt x="1565302" y="755375"/>
                  </a:cubicBezTo>
                  <a:cubicBezTo>
                    <a:pt x="1565302" y="774126"/>
                    <a:pt x="1554026" y="789126"/>
                    <a:pt x="1538993" y="800377"/>
                  </a:cubicBezTo>
                  <a:cubicBezTo>
                    <a:pt x="1535234" y="804127"/>
                    <a:pt x="1527717" y="807877"/>
                    <a:pt x="1523959" y="811627"/>
                  </a:cubicBezTo>
                  <a:cubicBezTo>
                    <a:pt x="1531475" y="819128"/>
                    <a:pt x="1538993" y="830378"/>
                    <a:pt x="1538993" y="841629"/>
                  </a:cubicBezTo>
                  <a:cubicBezTo>
                    <a:pt x="1538993" y="860379"/>
                    <a:pt x="1531475" y="871630"/>
                    <a:pt x="1516442" y="886630"/>
                  </a:cubicBezTo>
                  <a:cubicBezTo>
                    <a:pt x="1482615" y="912881"/>
                    <a:pt x="1486374" y="927882"/>
                    <a:pt x="1490132" y="946633"/>
                  </a:cubicBezTo>
                  <a:cubicBezTo>
                    <a:pt x="1490132" y="946633"/>
                    <a:pt x="1490132" y="950383"/>
                    <a:pt x="1490132" y="950383"/>
                  </a:cubicBezTo>
                  <a:cubicBezTo>
                    <a:pt x="1490132" y="957883"/>
                    <a:pt x="1493891" y="965384"/>
                    <a:pt x="1493891" y="972884"/>
                  </a:cubicBezTo>
                  <a:cubicBezTo>
                    <a:pt x="1501408" y="991635"/>
                    <a:pt x="1508925" y="1017886"/>
                    <a:pt x="1497649" y="1044137"/>
                  </a:cubicBezTo>
                  <a:cubicBezTo>
                    <a:pt x="1478857" y="1085388"/>
                    <a:pt x="1437513" y="1107889"/>
                    <a:pt x="1369860" y="1119140"/>
                  </a:cubicBezTo>
                  <a:cubicBezTo>
                    <a:pt x="1369860" y="1119140"/>
                    <a:pt x="1369860" y="1119140"/>
                    <a:pt x="1366102" y="1119140"/>
                  </a:cubicBezTo>
                  <a:cubicBezTo>
                    <a:pt x="1366102" y="1119140"/>
                    <a:pt x="1294691" y="1115390"/>
                    <a:pt x="1230796" y="1115390"/>
                  </a:cubicBezTo>
                  <a:cubicBezTo>
                    <a:pt x="1181936" y="1115390"/>
                    <a:pt x="1163143" y="1119140"/>
                    <a:pt x="1155627" y="1119140"/>
                  </a:cubicBezTo>
                  <a:cubicBezTo>
                    <a:pt x="1155627" y="1119140"/>
                    <a:pt x="1155627" y="1119140"/>
                    <a:pt x="1151868" y="1119140"/>
                  </a:cubicBezTo>
                  <a:cubicBezTo>
                    <a:pt x="1125559" y="1122890"/>
                    <a:pt x="1118041" y="1126640"/>
                    <a:pt x="1118041" y="1126640"/>
                  </a:cubicBezTo>
                  <a:cubicBezTo>
                    <a:pt x="1110525" y="1130390"/>
                    <a:pt x="1065423" y="1160391"/>
                    <a:pt x="1054147" y="1239145"/>
                  </a:cubicBezTo>
                  <a:lnTo>
                    <a:pt x="1049840" y="1261653"/>
                  </a:lnTo>
                  <a:lnTo>
                    <a:pt x="1025060" y="1248503"/>
                  </a:lnTo>
                  <a:cubicBezTo>
                    <a:pt x="638270" y="1049159"/>
                    <a:pt x="506393" y="1112949"/>
                    <a:pt x="339355" y="1140445"/>
                  </a:cubicBezTo>
                  <a:lnTo>
                    <a:pt x="306943" y="1144874"/>
                  </a:lnTo>
                  <a:lnTo>
                    <a:pt x="311811" y="1129012"/>
                  </a:lnTo>
                  <a:cubicBezTo>
                    <a:pt x="315486" y="1115580"/>
                    <a:pt x="318657" y="1102264"/>
                    <a:pt x="321241" y="1089139"/>
                  </a:cubicBezTo>
                  <a:cubicBezTo>
                    <a:pt x="321241" y="1089139"/>
                    <a:pt x="351309" y="957883"/>
                    <a:pt x="340034" y="909131"/>
                  </a:cubicBezTo>
                  <a:cubicBezTo>
                    <a:pt x="340034" y="901631"/>
                    <a:pt x="340034" y="897881"/>
                    <a:pt x="336275" y="890380"/>
                  </a:cubicBezTo>
                  <a:cubicBezTo>
                    <a:pt x="332517" y="852879"/>
                    <a:pt x="328759" y="837878"/>
                    <a:pt x="272381" y="759125"/>
                  </a:cubicBezTo>
                  <a:cubicBezTo>
                    <a:pt x="257347" y="740374"/>
                    <a:pt x="242313" y="717874"/>
                    <a:pt x="227279" y="695373"/>
                  </a:cubicBezTo>
                  <a:cubicBezTo>
                    <a:pt x="159626" y="601619"/>
                    <a:pt x="80698" y="492864"/>
                    <a:pt x="65664" y="455363"/>
                  </a:cubicBezTo>
                  <a:cubicBezTo>
                    <a:pt x="65664" y="447863"/>
                    <a:pt x="54389" y="425362"/>
                    <a:pt x="54389" y="425362"/>
                  </a:cubicBezTo>
                  <a:cubicBezTo>
                    <a:pt x="51570" y="422549"/>
                    <a:pt x="-10446" y="272074"/>
                    <a:pt x="1535" y="78355"/>
                  </a:cubicBezTo>
                  <a:close/>
                </a:path>
              </a:pathLst>
            </a:custGeom>
            <a:solidFill>
              <a:srgbClr val="004E94"/>
            </a:solidFill>
            <a:ln w="2540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01247" y="2868886"/>
              <a:ext cx="3220561" cy="586464"/>
              <a:chOff x="6259818" y="3192977"/>
              <a:chExt cx="3220561" cy="586464"/>
            </a:xfrm>
          </p:grpSpPr>
          <p:sp>
            <p:nvSpPr>
              <p:cNvPr id="25" name="五边形 24"/>
              <p:cNvSpPr/>
              <p:nvPr/>
            </p:nvSpPr>
            <p:spPr>
              <a:xfrm>
                <a:off x="6259818" y="3221210"/>
                <a:ext cx="3220561" cy="558231"/>
              </a:xfrm>
              <a:prstGeom prst="homePlate">
                <a:avLst/>
              </a:prstGeom>
              <a:solidFill>
                <a:srgbClr val="004E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12655" y="3192977"/>
                <a:ext cx="25582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FF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选择处理器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10887" y="1629788"/>
              <a:ext cx="3848115" cy="615362"/>
              <a:chOff x="6499653" y="4035013"/>
              <a:chExt cx="2776225" cy="615362"/>
            </a:xfrm>
          </p:grpSpPr>
          <p:sp>
            <p:nvSpPr>
              <p:cNvPr id="28" name="五边形 27"/>
              <p:cNvSpPr/>
              <p:nvPr/>
            </p:nvSpPr>
            <p:spPr>
              <a:xfrm>
                <a:off x="6499653" y="4092144"/>
                <a:ext cx="2469161" cy="558231"/>
              </a:xfrm>
              <a:prstGeom prst="homePlate">
                <a:avLst/>
              </a:prstGeom>
              <a:solidFill>
                <a:srgbClr val="007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806717" y="4035013"/>
                <a:ext cx="24691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FF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新建应用项目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0624794-D887-4015-9746-6904A2EDCB09}"/>
                </a:ext>
              </a:extLst>
            </p:cNvPr>
            <p:cNvGrpSpPr/>
            <p:nvPr/>
          </p:nvGrpSpPr>
          <p:grpSpPr>
            <a:xfrm>
              <a:off x="1261721" y="4097029"/>
              <a:ext cx="3347558" cy="615362"/>
              <a:chOff x="6499653" y="4035013"/>
              <a:chExt cx="2796926" cy="615362"/>
            </a:xfrm>
          </p:grpSpPr>
          <p:sp>
            <p:nvSpPr>
              <p:cNvPr id="36" name="五边形 27">
                <a:extLst>
                  <a:ext uri="{FF2B5EF4-FFF2-40B4-BE49-F238E27FC236}">
                    <a16:creationId xmlns:a16="http://schemas.microsoft.com/office/drawing/2014/main" id="{F10E02A4-CFFB-4C46-AD01-0F28D6043497}"/>
                  </a:ext>
                </a:extLst>
              </p:cNvPr>
              <p:cNvSpPr/>
              <p:nvPr/>
            </p:nvSpPr>
            <p:spPr>
              <a:xfrm>
                <a:off x="6499653" y="4092144"/>
                <a:ext cx="2469161" cy="558231"/>
              </a:xfrm>
              <a:prstGeom prst="homePlate">
                <a:avLst/>
              </a:prstGeom>
              <a:solidFill>
                <a:srgbClr val="007C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625ABDB-B2A1-468F-A7C8-75A3AB8AEB6B}"/>
                  </a:ext>
                </a:extLst>
              </p:cNvPr>
              <p:cNvSpPr txBox="1"/>
              <p:nvPr/>
            </p:nvSpPr>
            <p:spPr>
              <a:xfrm>
                <a:off x="6499653" y="4035013"/>
                <a:ext cx="27969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FF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选择</a:t>
                </a:r>
                <a:r>
                  <a:rPr lang="en-US" altLang="zh-CN" sz="3200" b="1" dirty="0" err="1">
                    <a:solidFill>
                      <a:srgbClr val="FFFF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μcos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系统</a:t>
                </a:r>
              </a:p>
            </p:txBody>
          </p:sp>
        </p:grp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2908456A-C43B-4E4B-B150-30DCC6D3E0B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b="19842"/>
          <a:stretch/>
        </p:blipFill>
        <p:spPr bwMode="auto">
          <a:xfrm>
            <a:off x="5839173" y="1629788"/>
            <a:ext cx="4724696" cy="4818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21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2044" y="363348"/>
            <a:ext cx="435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程序代码编写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873294" y="1304782"/>
            <a:ext cx="4521536" cy="5553218"/>
          </a:xfrm>
          <a:prstGeom prst="rect">
            <a:avLst/>
          </a:prstGeom>
          <a:solidFill>
            <a:schemeClr val="bg2">
              <a:lumMod val="95000"/>
            </a:schemeClr>
          </a:solidFill>
          <a:ln w="14288" cap="flat">
            <a:solidFill>
              <a:srgbClr val="B3B3B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7869" y="1342318"/>
            <a:ext cx="4162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MainTask</a:t>
            </a:r>
            <a:r>
              <a:rPr lang="en-US" altLang="zh-CN" b="1" dirty="0"/>
              <a:t>(</a:t>
            </a:r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 err="1"/>
              <a:t>p_arg</a:t>
            </a:r>
            <a:r>
              <a:rPr lang="en-US" altLang="zh-CN" b="1" dirty="0"/>
              <a:t>){</a:t>
            </a:r>
            <a:endParaRPr lang="zh-CN" altLang="zh-CN" dirty="0"/>
          </a:p>
          <a:p>
            <a:r>
              <a:rPr lang="en-US" altLang="zh-CN" dirty="0"/>
              <a:t>    OS_ERR </a:t>
            </a:r>
            <a:r>
              <a:rPr lang="en-US" altLang="zh-CN" dirty="0" err="1"/>
              <a:t>os_err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b="1" dirty="0"/>
              <a:t>.</a:t>
            </a:r>
            <a:endParaRPr lang="zh-CN" altLang="zh-CN" dirty="0"/>
          </a:p>
          <a:p>
            <a:r>
              <a:rPr lang="en-US" altLang="zh-CN" dirty="0"/>
              <a:t>    CPU_CHAR input</a:t>
            </a:r>
            <a:r>
              <a:rPr lang="en-US" altLang="zh-CN" b="1" dirty="0"/>
              <a:t>[</a:t>
            </a:r>
            <a:r>
              <a:rPr lang="en-US" altLang="zh-CN" dirty="0"/>
              <a:t>10</a:t>
            </a:r>
            <a:r>
              <a:rPr lang="en-US" altLang="zh-CN" b="1" dirty="0"/>
              <a:t>]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"B"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srand</a:t>
            </a:r>
            <a:r>
              <a:rPr lang="en-US" altLang="zh-CN" b="1" dirty="0"/>
              <a:t>(</a:t>
            </a:r>
            <a:r>
              <a:rPr lang="en-US" altLang="zh-CN" dirty="0"/>
              <a:t>0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while(</a:t>
            </a:r>
            <a:r>
              <a:rPr lang="en-US" altLang="zh-CN" dirty="0"/>
              <a:t>1</a:t>
            </a:r>
            <a:r>
              <a:rPr lang="en-US" altLang="zh-CN" b="1" dirty="0"/>
              <a:t>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UCOS_Print</a:t>
            </a:r>
            <a:r>
              <a:rPr lang="en-US" altLang="zh-CN" b="1" dirty="0"/>
              <a:t>(</a:t>
            </a:r>
            <a:r>
              <a:rPr lang="en-US" altLang="zh-CN" dirty="0"/>
              <a:t>"</a:t>
            </a:r>
            <a:r>
              <a:rPr lang="zh-CN" altLang="zh-CN" dirty="0"/>
              <a:t>石头</a:t>
            </a:r>
            <a:r>
              <a:rPr lang="en-US" altLang="zh-CN" dirty="0"/>
              <a:t>1 </a:t>
            </a:r>
            <a:r>
              <a:rPr lang="zh-CN" altLang="zh-CN" dirty="0"/>
              <a:t>布</a:t>
            </a:r>
            <a:r>
              <a:rPr lang="en-US" altLang="zh-CN" dirty="0"/>
              <a:t>2 </a:t>
            </a:r>
            <a:r>
              <a:rPr lang="zh-CN" altLang="zh-CN" dirty="0"/>
              <a:t>剪刀</a:t>
            </a:r>
            <a:r>
              <a:rPr lang="en-US" altLang="zh-CN" dirty="0"/>
              <a:t>3 \r\n"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UCOS_Read</a:t>
            </a:r>
            <a:r>
              <a:rPr lang="en-US" altLang="zh-CN" b="1" dirty="0"/>
              <a:t>(</a:t>
            </a:r>
            <a:r>
              <a:rPr lang="en-US" altLang="zh-CN" dirty="0"/>
              <a:t>input</a:t>
            </a:r>
            <a:r>
              <a:rPr lang="en-US" altLang="zh-CN" b="1" dirty="0"/>
              <a:t>,</a:t>
            </a:r>
            <a:r>
              <a:rPr lang="en-US" altLang="zh-CN" dirty="0"/>
              <a:t> 1</a:t>
            </a:r>
            <a:r>
              <a:rPr lang="en-US" altLang="zh-CN" b="1" dirty="0"/>
              <a:t>);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rand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en-US" altLang="zh-CN" b="1" dirty="0"/>
              <a:t>%</a:t>
            </a:r>
            <a:r>
              <a:rPr lang="en-US" altLang="zh-CN" dirty="0"/>
              <a:t> 3 </a:t>
            </a:r>
            <a:r>
              <a:rPr lang="en-US" altLang="zh-CN" b="1" dirty="0"/>
              <a:t>+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==</a:t>
            </a:r>
            <a:r>
              <a:rPr lang="en-US" altLang="zh-CN" dirty="0"/>
              <a:t> 1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UCOS_Print</a:t>
            </a:r>
            <a:r>
              <a:rPr lang="en-US" altLang="zh-CN" b="1" dirty="0"/>
              <a:t>(</a:t>
            </a:r>
            <a:r>
              <a:rPr lang="en-US" altLang="zh-CN" dirty="0"/>
              <a:t>"</a:t>
            </a:r>
            <a:r>
              <a:rPr lang="zh-CN" altLang="zh-CN" dirty="0"/>
              <a:t>系统出了石头</a:t>
            </a:r>
            <a:r>
              <a:rPr lang="en-US" altLang="zh-CN" dirty="0"/>
              <a:t>\n"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(!</a:t>
            </a:r>
            <a:r>
              <a:rPr lang="en-US" altLang="zh-CN" dirty="0" err="1"/>
              <a:t>strcmp</a:t>
            </a:r>
            <a:r>
              <a:rPr lang="en-US" altLang="zh-CN" b="1" dirty="0"/>
              <a:t>(</a:t>
            </a:r>
            <a:r>
              <a:rPr lang="en-US" altLang="zh-CN" dirty="0"/>
              <a:t>input</a:t>
            </a:r>
            <a:r>
              <a:rPr lang="en-US" altLang="zh-CN" b="1" dirty="0"/>
              <a:t>,</a:t>
            </a:r>
            <a:r>
              <a:rPr lang="en-US" altLang="zh-CN" dirty="0"/>
              <a:t> "1"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UCos_Print</a:t>
            </a:r>
            <a:r>
              <a:rPr lang="en-US" altLang="zh-CN" b="1" dirty="0"/>
              <a:t>(</a:t>
            </a:r>
            <a:r>
              <a:rPr lang="en-US" altLang="zh-CN" dirty="0"/>
              <a:t>"</a:t>
            </a:r>
            <a:r>
              <a:rPr lang="zh-CN" altLang="zh-CN" dirty="0"/>
              <a:t>不亏</a:t>
            </a:r>
            <a:r>
              <a:rPr lang="en-US" altLang="zh-CN" dirty="0"/>
              <a:t>\n"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(!</a:t>
            </a:r>
            <a:r>
              <a:rPr lang="en-US" altLang="zh-CN" dirty="0" err="1"/>
              <a:t>strcmp</a:t>
            </a:r>
            <a:r>
              <a:rPr lang="en-US" altLang="zh-CN" b="1" dirty="0"/>
              <a:t>(</a:t>
            </a:r>
            <a:r>
              <a:rPr lang="en-US" altLang="zh-CN" dirty="0"/>
              <a:t>input</a:t>
            </a:r>
            <a:r>
              <a:rPr lang="en-US" altLang="zh-CN" b="1" dirty="0"/>
              <a:t>,</a:t>
            </a:r>
            <a:r>
              <a:rPr lang="en-US" altLang="zh-CN" dirty="0"/>
              <a:t> "2"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UCOS_Print</a:t>
            </a:r>
            <a:r>
              <a:rPr lang="en-US" altLang="zh-CN" b="1" dirty="0"/>
              <a:t>(</a:t>
            </a:r>
            <a:r>
              <a:rPr lang="en-US" altLang="zh-CN" dirty="0"/>
              <a:t>"</a:t>
            </a:r>
            <a:r>
              <a:rPr lang="zh-CN" altLang="zh-CN" dirty="0"/>
              <a:t>血赚</a:t>
            </a:r>
            <a:r>
              <a:rPr lang="en-US" altLang="zh-CN" dirty="0"/>
              <a:t>\n"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b="1" dirty="0"/>
              <a:t>(!</a:t>
            </a:r>
            <a:r>
              <a:rPr lang="en-US" altLang="zh-CN" dirty="0" err="1"/>
              <a:t>strcmp</a:t>
            </a:r>
            <a:r>
              <a:rPr lang="en-US" altLang="zh-CN" b="1" dirty="0"/>
              <a:t>(</a:t>
            </a:r>
            <a:r>
              <a:rPr lang="en-US" altLang="zh-CN" dirty="0"/>
              <a:t>input</a:t>
            </a:r>
            <a:r>
              <a:rPr lang="en-US" altLang="zh-CN" b="1" dirty="0"/>
              <a:t>,</a:t>
            </a:r>
            <a:r>
              <a:rPr lang="en-US" altLang="zh-CN" dirty="0"/>
              <a:t> "3"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UCOS_Print</a:t>
            </a:r>
            <a:r>
              <a:rPr lang="en-US" altLang="zh-CN" b="1" dirty="0"/>
              <a:t>(</a:t>
            </a:r>
            <a:r>
              <a:rPr lang="en-US" altLang="zh-CN" dirty="0"/>
              <a:t>"</a:t>
            </a:r>
            <a:r>
              <a:rPr lang="zh-CN" altLang="zh-CN" dirty="0"/>
              <a:t>给了</a:t>
            </a:r>
            <a:r>
              <a:rPr lang="en-US" altLang="zh-CN" dirty="0"/>
              <a:t>\n"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}}</a:t>
            </a:r>
            <a:endParaRPr lang="zh-CN" altLang="zh-CN" dirty="0"/>
          </a:p>
          <a:p>
            <a:r>
              <a:rPr lang="en-US" altLang="zh-CN" b="1" dirty="0"/>
              <a:t>……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65575" y="2046546"/>
            <a:ext cx="2779576" cy="2765014"/>
          </a:xfrm>
          <a:custGeom>
            <a:avLst/>
            <a:gdLst>
              <a:gd name="T0" fmla="*/ 2474 w 4948"/>
              <a:gd name="T1" fmla="*/ 4348 h 4921"/>
              <a:gd name="T2" fmla="*/ 2474 w 4948"/>
              <a:gd name="T3" fmla="*/ 573 h 4921"/>
              <a:gd name="T4" fmla="*/ 2675 w 4948"/>
              <a:gd name="T5" fmla="*/ 0 h 4921"/>
              <a:gd name="T6" fmla="*/ 2178 w 4948"/>
              <a:gd name="T7" fmla="*/ 391 h 4921"/>
              <a:gd name="T8" fmla="*/ 1696 w 4948"/>
              <a:gd name="T9" fmla="*/ 116 h 4921"/>
              <a:gd name="T10" fmla="*/ 1393 w 4948"/>
              <a:gd name="T11" fmla="*/ 677 h 4921"/>
              <a:gd name="T12" fmla="*/ 867 w 4948"/>
              <a:gd name="T13" fmla="*/ 579 h 4921"/>
              <a:gd name="T14" fmla="*/ 801 w 4948"/>
              <a:gd name="T15" fmla="*/ 1218 h 4921"/>
              <a:gd name="T16" fmla="*/ 245 w 4948"/>
              <a:gd name="T17" fmla="*/ 1374 h 4921"/>
              <a:gd name="T18" fmla="*/ 444 w 4948"/>
              <a:gd name="T19" fmla="*/ 1988 h 4921"/>
              <a:gd name="T20" fmla="*/ 0 w 4948"/>
              <a:gd name="T21" fmla="*/ 2260 h 4921"/>
              <a:gd name="T22" fmla="*/ 412 w 4948"/>
              <a:gd name="T23" fmla="*/ 2760 h 4921"/>
              <a:gd name="T24" fmla="*/ 109 w 4948"/>
              <a:gd name="T25" fmla="*/ 3210 h 4921"/>
              <a:gd name="T26" fmla="*/ 678 w 4948"/>
              <a:gd name="T27" fmla="*/ 3517 h 4921"/>
              <a:gd name="T28" fmla="*/ 582 w 4948"/>
              <a:gd name="T29" fmla="*/ 4059 h 4921"/>
              <a:gd name="T30" fmla="*/ 1221 w 4948"/>
              <a:gd name="T31" fmla="*/ 4127 h 4921"/>
              <a:gd name="T32" fmla="*/ 1322 w 4948"/>
              <a:gd name="T33" fmla="*/ 4647 h 4921"/>
              <a:gd name="T34" fmla="*/ 1934 w 4948"/>
              <a:gd name="T35" fmla="*/ 4479 h 4921"/>
              <a:gd name="T36" fmla="*/ 2273 w 4948"/>
              <a:gd name="T37" fmla="*/ 4921 h 4921"/>
              <a:gd name="T38" fmla="*/ 2768 w 4948"/>
              <a:gd name="T39" fmla="*/ 4536 h 4921"/>
              <a:gd name="T40" fmla="*/ 3252 w 4948"/>
              <a:gd name="T41" fmla="*/ 4805 h 4921"/>
              <a:gd name="T42" fmla="*/ 3558 w 4948"/>
              <a:gd name="T43" fmla="*/ 4267 h 4921"/>
              <a:gd name="T44" fmla="*/ 4081 w 4948"/>
              <a:gd name="T45" fmla="*/ 4342 h 4921"/>
              <a:gd name="T46" fmla="*/ 4165 w 4948"/>
              <a:gd name="T47" fmla="*/ 3735 h 4921"/>
              <a:gd name="T48" fmla="*/ 4703 w 4948"/>
              <a:gd name="T49" fmla="*/ 3547 h 4921"/>
              <a:gd name="T50" fmla="*/ 4540 w 4948"/>
              <a:gd name="T51" fmla="*/ 2959 h 4921"/>
              <a:gd name="T52" fmla="*/ 4948 w 4948"/>
              <a:gd name="T53" fmla="*/ 2661 h 4921"/>
              <a:gd name="T54" fmla="*/ 4580 w 4948"/>
              <a:gd name="T55" fmla="*/ 2173 h 4921"/>
              <a:gd name="T56" fmla="*/ 4839 w 4948"/>
              <a:gd name="T57" fmla="*/ 1711 h 4921"/>
              <a:gd name="T58" fmla="*/ 4310 w 4948"/>
              <a:gd name="T59" fmla="*/ 1399 h 4921"/>
              <a:gd name="T60" fmla="*/ 4366 w 4948"/>
              <a:gd name="T61" fmla="*/ 862 h 4921"/>
              <a:gd name="T62" fmla="*/ 3752 w 4948"/>
              <a:gd name="T63" fmla="*/ 781 h 4921"/>
              <a:gd name="T64" fmla="*/ 3626 w 4948"/>
              <a:gd name="T65" fmla="*/ 274 h 4921"/>
              <a:gd name="T66" fmla="*/ 3022 w 4948"/>
              <a:gd name="T67" fmla="*/ 433 h 4921"/>
              <a:gd name="T68" fmla="*/ 2675 w 4948"/>
              <a:gd name="T69" fmla="*/ 0 h 4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8" h="4921">
                <a:moveTo>
                  <a:pt x="4362" y="2461"/>
                </a:moveTo>
                <a:cubicBezTo>
                  <a:pt x="4362" y="3503"/>
                  <a:pt x="3517" y="4348"/>
                  <a:pt x="2474" y="4348"/>
                </a:cubicBezTo>
                <a:cubicBezTo>
                  <a:pt x="1431" y="4348"/>
                  <a:pt x="586" y="3503"/>
                  <a:pt x="586" y="2461"/>
                </a:cubicBezTo>
                <a:cubicBezTo>
                  <a:pt x="586" y="1418"/>
                  <a:pt x="1431" y="573"/>
                  <a:pt x="2474" y="573"/>
                </a:cubicBezTo>
                <a:cubicBezTo>
                  <a:pt x="3517" y="573"/>
                  <a:pt x="4362" y="1418"/>
                  <a:pt x="4362" y="2461"/>
                </a:cubicBezTo>
                <a:close/>
                <a:moveTo>
                  <a:pt x="2675" y="0"/>
                </a:moveTo>
                <a:lnTo>
                  <a:pt x="2282" y="0"/>
                </a:lnTo>
                <a:lnTo>
                  <a:pt x="2178" y="391"/>
                </a:lnTo>
                <a:cubicBezTo>
                  <a:pt x="2097" y="403"/>
                  <a:pt x="2017" y="420"/>
                  <a:pt x="1939" y="441"/>
                </a:cubicBezTo>
                <a:lnTo>
                  <a:pt x="1696" y="116"/>
                </a:lnTo>
                <a:lnTo>
                  <a:pt x="1334" y="269"/>
                </a:lnTo>
                <a:lnTo>
                  <a:pt x="1393" y="677"/>
                </a:lnTo>
                <a:cubicBezTo>
                  <a:pt x="1334" y="713"/>
                  <a:pt x="1276" y="752"/>
                  <a:pt x="1221" y="794"/>
                </a:cubicBezTo>
                <a:lnTo>
                  <a:pt x="867" y="579"/>
                </a:lnTo>
                <a:lnTo>
                  <a:pt x="588" y="856"/>
                </a:lnTo>
                <a:lnTo>
                  <a:pt x="801" y="1218"/>
                </a:lnTo>
                <a:cubicBezTo>
                  <a:pt x="751" y="1286"/>
                  <a:pt x="704" y="1357"/>
                  <a:pt x="662" y="1431"/>
                </a:cubicBezTo>
                <a:lnTo>
                  <a:pt x="245" y="1374"/>
                </a:lnTo>
                <a:lnTo>
                  <a:pt x="101" y="1738"/>
                </a:lnTo>
                <a:lnTo>
                  <a:pt x="444" y="1988"/>
                </a:lnTo>
                <a:cubicBezTo>
                  <a:pt x="431" y="2045"/>
                  <a:pt x="420" y="2103"/>
                  <a:pt x="412" y="2161"/>
                </a:cubicBezTo>
                <a:lnTo>
                  <a:pt x="0" y="2260"/>
                </a:lnTo>
                <a:lnTo>
                  <a:pt x="0" y="2652"/>
                </a:lnTo>
                <a:lnTo>
                  <a:pt x="412" y="2760"/>
                </a:lnTo>
                <a:cubicBezTo>
                  <a:pt x="421" y="2829"/>
                  <a:pt x="435" y="2897"/>
                  <a:pt x="451" y="2963"/>
                </a:cubicBezTo>
                <a:lnTo>
                  <a:pt x="109" y="3210"/>
                </a:lnTo>
                <a:lnTo>
                  <a:pt x="259" y="3572"/>
                </a:lnTo>
                <a:lnTo>
                  <a:pt x="678" y="3517"/>
                </a:lnTo>
                <a:cubicBezTo>
                  <a:pt x="715" y="3581"/>
                  <a:pt x="756" y="3643"/>
                  <a:pt x="801" y="3703"/>
                </a:cubicBezTo>
                <a:lnTo>
                  <a:pt x="582" y="4059"/>
                </a:lnTo>
                <a:lnTo>
                  <a:pt x="861" y="4336"/>
                </a:lnTo>
                <a:lnTo>
                  <a:pt x="1221" y="4127"/>
                </a:lnTo>
                <a:cubicBezTo>
                  <a:pt x="1275" y="4168"/>
                  <a:pt x="1331" y="4206"/>
                  <a:pt x="1389" y="4242"/>
                </a:cubicBezTo>
                <a:lnTo>
                  <a:pt x="1322" y="4647"/>
                </a:lnTo>
                <a:lnTo>
                  <a:pt x="1684" y="4800"/>
                </a:lnTo>
                <a:lnTo>
                  <a:pt x="1934" y="4479"/>
                </a:lnTo>
                <a:cubicBezTo>
                  <a:pt x="2014" y="4500"/>
                  <a:pt x="2095" y="4518"/>
                  <a:pt x="2178" y="4531"/>
                </a:cubicBezTo>
                <a:lnTo>
                  <a:pt x="2273" y="4921"/>
                </a:lnTo>
                <a:lnTo>
                  <a:pt x="2667" y="4921"/>
                </a:lnTo>
                <a:lnTo>
                  <a:pt x="2768" y="4536"/>
                </a:lnTo>
                <a:cubicBezTo>
                  <a:pt x="2853" y="4525"/>
                  <a:pt x="2936" y="4510"/>
                  <a:pt x="3017" y="4489"/>
                </a:cubicBezTo>
                <a:lnTo>
                  <a:pt x="3252" y="4805"/>
                </a:lnTo>
                <a:lnTo>
                  <a:pt x="3614" y="4653"/>
                </a:lnTo>
                <a:lnTo>
                  <a:pt x="3558" y="4267"/>
                </a:lnTo>
                <a:cubicBezTo>
                  <a:pt x="3625" y="4229"/>
                  <a:pt x="3689" y="4187"/>
                  <a:pt x="3750" y="4141"/>
                </a:cubicBezTo>
                <a:lnTo>
                  <a:pt x="4081" y="4342"/>
                </a:lnTo>
                <a:lnTo>
                  <a:pt x="4360" y="4065"/>
                </a:lnTo>
                <a:lnTo>
                  <a:pt x="4165" y="3735"/>
                </a:lnTo>
                <a:cubicBezTo>
                  <a:pt x="4224" y="3659"/>
                  <a:pt x="4277" y="3579"/>
                  <a:pt x="4325" y="3495"/>
                </a:cubicBezTo>
                <a:lnTo>
                  <a:pt x="4703" y="3547"/>
                </a:lnTo>
                <a:lnTo>
                  <a:pt x="4847" y="3183"/>
                </a:lnTo>
                <a:lnTo>
                  <a:pt x="4540" y="2959"/>
                </a:lnTo>
                <a:cubicBezTo>
                  <a:pt x="4557" y="2891"/>
                  <a:pt x="4570" y="2821"/>
                  <a:pt x="4580" y="2749"/>
                </a:cubicBezTo>
                <a:lnTo>
                  <a:pt x="4948" y="2661"/>
                </a:lnTo>
                <a:lnTo>
                  <a:pt x="4948" y="2269"/>
                </a:lnTo>
                <a:lnTo>
                  <a:pt x="4580" y="2173"/>
                </a:lnTo>
                <a:cubicBezTo>
                  <a:pt x="4569" y="2091"/>
                  <a:pt x="4553" y="2011"/>
                  <a:pt x="4533" y="1932"/>
                </a:cubicBezTo>
                <a:lnTo>
                  <a:pt x="4839" y="1711"/>
                </a:lnTo>
                <a:lnTo>
                  <a:pt x="4690" y="1349"/>
                </a:lnTo>
                <a:lnTo>
                  <a:pt x="4310" y="1399"/>
                </a:lnTo>
                <a:cubicBezTo>
                  <a:pt x="4266" y="1326"/>
                  <a:pt x="4218" y="1255"/>
                  <a:pt x="4166" y="1188"/>
                </a:cubicBezTo>
                <a:lnTo>
                  <a:pt x="4366" y="862"/>
                </a:lnTo>
                <a:lnTo>
                  <a:pt x="4087" y="585"/>
                </a:lnTo>
                <a:lnTo>
                  <a:pt x="3752" y="781"/>
                </a:lnTo>
                <a:cubicBezTo>
                  <a:pt x="3691" y="736"/>
                  <a:pt x="3628" y="695"/>
                  <a:pt x="3563" y="656"/>
                </a:cubicBezTo>
                <a:lnTo>
                  <a:pt x="3626" y="274"/>
                </a:lnTo>
                <a:lnTo>
                  <a:pt x="3264" y="121"/>
                </a:lnTo>
                <a:lnTo>
                  <a:pt x="3022" y="433"/>
                </a:lnTo>
                <a:cubicBezTo>
                  <a:pt x="2939" y="412"/>
                  <a:pt x="2855" y="396"/>
                  <a:pt x="2769" y="385"/>
                </a:cubicBezTo>
                <a:lnTo>
                  <a:pt x="2675" y="0"/>
                </a:lnTo>
                <a:close/>
              </a:path>
            </a:pathLst>
          </a:custGeom>
          <a:solidFill>
            <a:srgbClr val="007CE2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buChar char="•"/>
            </a:pPr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3062175" y="2039930"/>
            <a:ext cx="2779574" cy="2778248"/>
          </a:xfrm>
          <a:custGeom>
            <a:avLst/>
            <a:gdLst>
              <a:gd name="T0" fmla="*/ 1417 w 4950"/>
              <a:gd name="T1" fmla="*/ 4048 h 4943"/>
              <a:gd name="T2" fmla="*/ 3532 w 4950"/>
              <a:gd name="T3" fmla="*/ 895 h 4943"/>
              <a:gd name="T4" fmla="*/ 4021 w 4950"/>
              <a:gd name="T5" fmla="*/ 530 h 4943"/>
              <a:gd name="T6" fmla="*/ 3388 w 4950"/>
              <a:gd name="T7" fmla="*/ 577 h 4943"/>
              <a:gd name="T8" fmla="*/ 3139 w 4950"/>
              <a:gd name="T9" fmla="*/ 78 h 4943"/>
              <a:gd name="T10" fmla="*/ 2571 w 4950"/>
              <a:gd name="T11" fmla="*/ 376 h 4943"/>
              <a:gd name="T12" fmla="*/ 2187 w 4950"/>
              <a:gd name="T13" fmla="*/ 0 h 4943"/>
              <a:gd name="T14" fmla="*/ 1774 w 4950"/>
              <a:gd name="T15" fmla="*/ 496 h 4943"/>
              <a:gd name="T16" fmla="*/ 1222 w 4950"/>
              <a:gd name="T17" fmla="*/ 315 h 4943"/>
              <a:gd name="T18" fmla="*/ 1045 w 4950"/>
              <a:gd name="T19" fmla="*/ 940 h 4943"/>
              <a:gd name="T20" fmla="*/ 521 w 4950"/>
              <a:gd name="T21" fmla="*/ 918 h 4943"/>
              <a:gd name="T22" fmla="*/ 585 w 4950"/>
              <a:gd name="T23" fmla="*/ 1566 h 4943"/>
              <a:gd name="T24" fmla="*/ 80 w 4950"/>
              <a:gd name="T25" fmla="*/ 1772 h 4943"/>
              <a:gd name="T26" fmla="*/ 383 w 4950"/>
              <a:gd name="T27" fmla="*/ 2347 h 4943"/>
              <a:gd name="T28" fmla="*/ 0 w 4950"/>
              <a:gd name="T29" fmla="*/ 2746 h 4943"/>
              <a:gd name="T30" fmla="*/ 494 w 4950"/>
              <a:gd name="T31" fmla="*/ 3161 h 4943"/>
              <a:gd name="T32" fmla="*/ 287 w 4950"/>
              <a:gd name="T33" fmla="*/ 3652 h 4943"/>
              <a:gd name="T34" fmla="*/ 893 w 4950"/>
              <a:gd name="T35" fmla="*/ 3854 h 4943"/>
              <a:gd name="T36" fmla="*/ 928 w 4950"/>
              <a:gd name="T37" fmla="*/ 4413 h 4943"/>
              <a:gd name="T38" fmla="*/ 1557 w 4950"/>
              <a:gd name="T39" fmla="*/ 4369 h 4943"/>
              <a:gd name="T40" fmla="*/ 1810 w 4950"/>
              <a:gd name="T41" fmla="*/ 4865 h 4943"/>
              <a:gd name="T42" fmla="*/ 2368 w 4950"/>
              <a:gd name="T43" fmla="*/ 4588 h 4943"/>
              <a:gd name="T44" fmla="*/ 2762 w 4950"/>
              <a:gd name="T45" fmla="*/ 4943 h 4943"/>
              <a:gd name="T46" fmla="*/ 3173 w 4950"/>
              <a:gd name="T47" fmla="*/ 4483 h 4943"/>
              <a:gd name="T48" fmla="*/ 3727 w 4950"/>
              <a:gd name="T49" fmla="*/ 4628 h 4943"/>
              <a:gd name="T50" fmla="*/ 3920 w 4950"/>
              <a:gd name="T51" fmla="*/ 4046 h 4943"/>
              <a:gd name="T52" fmla="*/ 4428 w 4950"/>
              <a:gd name="T53" fmla="*/ 4025 h 4943"/>
              <a:gd name="T54" fmla="*/ 4394 w 4950"/>
              <a:gd name="T55" fmla="*/ 3412 h 4943"/>
              <a:gd name="T56" fmla="*/ 4869 w 4950"/>
              <a:gd name="T57" fmla="*/ 3171 h 4943"/>
              <a:gd name="T58" fmla="*/ 4602 w 4950"/>
              <a:gd name="T59" fmla="*/ 2614 h 4943"/>
              <a:gd name="T60" fmla="*/ 4950 w 4950"/>
              <a:gd name="T61" fmla="*/ 2197 h 4943"/>
              <a:gd name="T62" fmla="*/ 4483 w 4950"/>
              <a:gd name="T63" fmla="*/ 1784 h 4943"/>
              <a:gd name="T64" fmla="*/ 4662 w 4950"/>
              <a:gd name="T65" fmla="*/ 1291 h 4943"/>
              <a:gd name="T66" fmla="*/ 4068 w 4950"/>
              <a:gd name="T67" fmla="*/ 1085 h 4943"/>
              <a:gd name="T68" fmla="*/ 4021 w 4950"/>
              <a:gd name="T69" fmla="*/ 530 h 4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0" h="4943">
                <a:moveTo>
                  <a:pt x="4051" y="3529"/>
                </a:moveTo>
                <a:cubicBezTo>
                  <a:pt x="3467" y="4400"/>
                  <a:pt x="2287" y="4632"/>
                  <a:pt x="1417" y="4048"/>
                </a:cubicBezTo>
                <a:cubicBezTo>
                  <a:pt x="546" y="3464"/>
                  <a:pt x="314" y="2284"/>
                  <a:pt x="898" y="1414"/>
                </a:cubicBezTo>
                <a:cubicBezTo>
                  <a:pt x="1482" y="543"/>
                  <a:pt x="2662" y="311"/>
                  <a:pt x="3532" y="895"/>
                </a:cubicBezTo>
                <a:cubicBezTo>
                  <a:pt x="4403" y="1479"/>
                  <a:pt x="4635" y="2659"/>
                  <a:pt x="4051" y="3529"/>
                </a:cubicBezTo>
                <a:close/>
                <a:moveTo>
                  <a:pt x="4021" y="530"/>
                </a:moveTo>
                <a:lnTo>
                  <a:pt x="3693" y="309"/>
                </a:lnTo>
                <a:lnTo>
                  <a:pt x="3388" y="577"/>
                </a:lnTo>
                <a:cubicBezTo>
                  <a:pt x="3313" y="542"/>
                  <a:pt x="3236" y="511"/>
                  <a:pt x="3159" y="486"/>
                </a:cubicBezTo>
                <a:lnTo>
                  <a:pt x="3139" y="78"/>
                </a:lnTo>
                <a:lnTo>
                  <a:pt x="2751" y="2"/>
                </a:lnTo>
                <a:lnTo>
                  <a:pt x="2571" y="376"/>
                </a:lnTo>
                <a:cubicBezTo>
                  <a:pt x="2502" y="373"/>
                  <a:pt x="2432" y="374"/>
                  <a:pt x="2362" y="378"/>
                </a:cubicBezTo>
                <a:lnTo>
                  <a:pt x="2187" y="0"/>
                </a:lnTo>
                <a:lnTo>
                  <a:pt x="1799" y="75"/>
                </a:lnTo>
                <a:lnTo>
                  <a:pt x="1774" y="496"/>
                </a:lnTo>
                <a:cubicBezTo>
                  <a:pt x="1694" y="525"/>
                  <a:pt x="1615" y="558"/>
                  <a:pt x="1539" y="597"/>
                </a:cubicBezTo>
                <a:lnTo>
                  <a:pt x="1222" y="315"/>
                </a:lnTo>
                <a:lnTo>
                  <a:pt x="898" y="539"/>
                </a:lnTo>
                <a:lnTo>
                  <a:pt x="1045" y="940"/>
                </a:lnTo>
                <a:cubicBezTo>
                  <a:pt x="1002" y="980"/>
                  <a:pt x="960" y="1022"/>
                  <a:pt x="920" y="1066"/>
                </a:cubicBezTo>
                <a:lnTo>
                  <a:pt x="521" y="918"/>
                </a:lnTo>
                <a:lnTo>
                  <a:pt x="302" y="1245"/>
                </a:lnTo>
                <a:lnTo>
                  <a:pt x="585" y="1566"/>
                </a:lnTo>
                <a:cubicBezTo>
                  <a:pt x="555" y="1629"/>
                  <a:pt x="528" y="1693"/>
                  <a:pt x="504" y="1758"/>
                </a:cubicBezTo>
                <a:lnTo>
                  <a:pt x="80" y="1772"/>
                </a:lnTo>
                <a:lnTo>
                  <a:pt x="2" y="2158"/>
                </a:lnTo>
                <a:lnTo>
                  <a:pt x="383" y="2347"/>
                </a:lnTo>
                <a:cubicBezTo>
                  <a:pt x="378" y="2422"/>
                  <a:pt x="378" y="2496"/>
                  <a:pt x="381" y="2571"/>
                </a:cubicBezTo>
                <a:lnTo>
                  <a:pt x="0" y="2746"/>
                </a:lnTo>
                <a:lnTo>
                  <a:pt x="77" y="3133"/>
                </a:lnTo>
                <a:lnTo>
                  <a:pt x="494" y="3161"/>
                </a:lnTo>
                <a:cubicBezTo>
                  <a:pt x="517" y="3225"/>
                  <a:pt x="542" y="3289"/>
                  <a:pt x="570" y="3351"/>
                </a:cubicBezTo>
                <a:lnTo>
                  <a:pt x="287" y="3652"/>
                </a:lnTo>
                <a:lnTo>
                  <a:pt x="504" y="3982"/>
                </a:lnTo>
                <a:lnTo>
                  <a:pt x="893" y="3854"/>
                </a:lnTo>
                <a:cubicBezTo>
                  <a:pt x="947" y="3917"/>
                  <a:pt x="1005" y="3977"/>
                  <a:pt x="1067" y="4034"/>
                </a:cubicBezTo>
                <a:lnTo>
                  <a:pt x="928" y="4413"/>
                </a:lnTo>
                <a:lnTo>
                  <a:pt x="1257" y="4634"/>
                </a:lnTo>
                <a:lnTo>
                  <a:pt x="1557" y="4369"/>
                </a:lnTo>
                <a:cubicBezTo>
                  <a:pt x="1634" y="4408"/>
                  <a:pt x="1712" y="4441"/>
                  <a:pt x="1791" y="4470"/>
                </a:cubicBezTo>
                <a:lnTo>
                  <a:pt x="1810" y="4865"/>
                </a:lnTo>
                <a:lnTo>
                  <a:pt x="2199" y="4941"/>
                </a:lnTo>
                <a:lnTo>
                  <a:pt x="2368" y="4588"/>
                </a:lnTo>
                <a:cubicBezTo>
                  <a:pt x="2445" y="4593"/>
                  <a:pt x="2522" y="4594"/>
                  <a:pt x="2599" y="4590"/>
                </a:cubicBezTo>
                <a:lnTo>
                  <a:pt x="2762" y="4943"/>
                </a:lnTo>
                <a:lnTo>
                  <a:pt x="3150" y="4868"/>
                </a:lnTo>
                <a:lnTo>
                  <a:pt x="3173" y="4483"/>
                </a:lnTo>
                <a:cubicBezTo>
                  <a:pt x="3264" y="4452"/>
                  <a:pt x="3354" y="4416"/>
                  <a:pt x="3440" y="4373"/>
                </a:cubicBezTo>
                <a:lnTo>
                  <a:pt x="3727" y="4628"/>
                </a:lnTo>
                <a:lnTo>
                  <a:pt x="4051" y="4404"/>
                </a:lnTo>
                <a:lnTo>
                  <a:pt x="3920" y="4046"/>
                </a:lnTo>
                <a:cubicBezTo>
                  <a:pt x="3973" y="3998"/>
                  <a:pt x="4023" y="3947"/>
                  <a:pt x="4071" y="3893"/>
                </a:cubicBezTo>
                <a:lnTo>
                  <a:pt x="4428" y="4025"/>
                </a:lnTo>
                <a:lnTo>
                  <a:pt x="4648" y="3698"/>
                </a:lnTo>
                <a:lnTo>
                  <a:pt x="4394" y="3412"/>
                </a:lnTo>
                <a:cubicBezTo>
                  <a:pt x="4431" y="3337"/>
                  <a:pt x="4463" y="3261"/>
                  <a:pt x="4489" y="3183"/>
                </a:cubicBezTo>
                <a:lnTo>
                  <a:pt x="4869" y="3171"/>
                </a:lnTo>
                <a:lnTo>
                  <a:pt x="4947" y="2785"/>
                </a:lnTo>
                <a:lnTo>
                  <a:pt x="4602" y="2614"/>
                </a:lnTo>
                <a:cubicBezTo>
                  <a:pt x="4607" y="2528"/>
                  <a:pt x="4606" y="2442"/>
                  <a:pt x="4601" y="2357"/>
                </a:cubicBezTo>
                <a:lnTo>
                  <a:pt x="4950" y="2197"/>
                </a:lnTo>
                <a:lnTo>
                  <a:pt x="4872" y="1810"/>
                </a:lnTo>
                <a:lnTo>
                  <a:pt x="4483" y="1784"/>
                </a:lnTo>
                <a:cubicBezTo>
                  <a:pt x="4457" y="1713"/>
                  <a:pt x="4427" y="1643"/>
                  <a:pt x="4395" y="1575"/>
                </a:cubicBezTo>
                <a:lnTo>
                  <a:pt x="4662" y="1291"/>
                </a:lnTo>
                <a:lnTo>
                  <a:pt x="4445" y="960"/>
                </a:lnTo>
                <a:lnTo>
                  <a:pt x="4068" y="1085"/>
                </a:lnTo>
                <a:cubicBezTo>
                  <a:pt x="4011" y="1022"/>
                  <a:pt x="3949" y="961"/>
                  <a:pt x="3884" y="904"/>
                </a:cubicBezTo>
                <a:lnTo>
                  <a:pt x="4021" y="530"/>
                </a:lnTo>
                <a:close/>
              </a:path>
            </a:pathLst>
          </a:custGeom>
          <a:solidFill>
            <a:srgbClr val="004E94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buChar char="•"/>
            </a:pPr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2474301" y="1580364"/>
            <a:ext cx="1058725" cy="1058725"/>
          </a:xfrm>
          <a:custGeom>
            <a:avLst/>
            <a:gdLst>
              <a:gd name="T0" fmla="*/ 922 w 1572"/>
              <a:gd name="T1" fmla="*/ 186 h 1571"/>
              <a:gd name="T2" fmla="*/ 637 w 1572"/>
              <a:gd name="T3" fmla="*/ 1382 h 1571"/>
              <a:gd name="T4" fmla="*/ 541 w 1572"/>
              <a:gd name="T5" fmla="*/ 1535 h 1571"/>
              <a:gd name="T6" fmla="*/ 724 w 1572"/>
              <a:gd name="T7" fmla="*/ 1451 h 1571"/>
              <a:gd name="T8" fmla="*/ 852 w 1572"/>
              <a:gd name="T9" fmla="*/ 1571 h 1571"/>
              <a:gd name="T10" fmla="*/ 988 w 1572"/>
              <a:gd name="T11" fmla="*/ 1420 h 1571"/>
              <a:gd name="T12" fmla="*/ 1143 w 1572"/>
              <a:gd name="T13" fmla="*/ 1489 h 1571"/>
              <a:gd name="T14" fmla="*/ 1211 w 1572"/>
              <a:gd name="T15" fmla="*/ 1295 h 1571"/>
              <a:gd name="T16" fmla="*/ 1394 w 1572"/>
              <a:gd name="T17" fmla="*/ 1288 h 1571"/>
              <a:gd name="T18" fmla="*/ 1378 w 1572"/>
              <a:gd name="T19" fmla="*/ 1082 h 1571"/>
              <a:gd name="T20" fmla="*/ 1536 w 1572"/>
              <a:gd name="T21" fmla="*/ 1031 h 1571"/>
              <a:gd name="T22" fmla="*/ 1445 w 1572"/>
              <a:gd name="T23" fmla="*/ 845 h 1571"/>
              <a:gd name="T24" fmla="*/ 1572 w 1572"/>
              <a:gd name="T25" fmla="*/ 727 h 1571"/>
              <a:gd name="T26" fmla="*/ 1419 w 1572"/>
              <a:gd name="T27" fmla="*/ 590 h 1571"/>
              <a:gd name="T28" fmla="*/ 1489 w 1572"/>
              <a:gd name="T29" fmla="*/ 429 h 1571"/>
              <a:gd name="T30" fmla="*/ 1297 w 1572"/>
              <a:gd name="T31" fmla="*/ 361 h 1571"/>
              <a:gd name="T32" fmla="*/ 1304 w 1572"/>
              <a:gd name="T33" fmla="*/ 191 h 1571"/>
              <a:gd name="T34" fmla="*/ 1103 w 1572"/>
              <a:gd name="T35" fmla="*/ 199 h 1571"/>
              <a:gd name="T36" fmla="*/ 1031 w 1572"/>
              <a:gd name="T37" fmla="*/ 36 h 1571"/>
              <a:gd name="T38" fmla="*/ 849 w 1572"/>
              <a:gd name="T39" fmla="*/ 119 h 1571"/>
              <a:gd name="T40" fmla="*/ 720 w 1572"/>
              <a:gd name="T41" fmla="*/ 0 h 1571"/>
              <a:gd name="T42" fmla="*/ 585 w 1572"/>
              <a:gd name="T43" fmla="*/ 144 h 1571"/>
              <a:gd name="T44" fmla="*/ 429 w 1572"/>
              <a:gd name="T45" fmla="*/ 83 h 1571"/>
              <a:gd name="T46" fmla="*/ 358 w 1572"/>
              <a:gd name="T47" fmla="*/ 265 h 1571"/>
              <a:gd name="T48" fmla="*/ 178 w 1572"/>
              <a:gd name="T49" fmla="*/ 284 h 1571"/>
              <a:gd name="T50" fmla="*/ 185 w 1572"/>
              <a:gd name="T51" fmla="*/ 478 h 1571"/>
              <a:gd name="T52" fmla="*/ 37 w 1572"/>
              <a:gd name="T53" fmla="*/ 541 h 1571"/>
              <a:gd name="T54" fmla="*/ 114 w 1572"/>
              <a:gd name="T55" fmla="*/ 720 h 1571"/>
              <a:gd name="T56" fmla="*/ 0 w 1572"/>
              <a:gd name="T57" fmla="*/ 844 h 1571"/>
              <a:gd name="T58" fmla="*/ 140 w 1572"/>
              <a:gd name="T59" fmla="*/ 980 h 1571"/>
              <a:gd name="T60" fmla="*/ 83 w 1572"/>
              <a:gd name="T61" fmla="*/ 1143 h 1571"/>
              <a:gd name="T62" fmla="*/ 267 w 1572"/>
              <a:gd name="T63" fmla="*/ 1213 h 1571"/>
              <a:gd name="T64" fmla="*/ 268 w 1572"/>
              <a:gd name="T65" fmla="*/ 1380 h 1571"/>
              <a:gd name="T66" fmla="*/ 466 w 1572"/>
              <a:gd name="T67" fmla="*/ 1375 h 1571"/>
              <a:gd name="T68" fmla="*/ 541 w 1572"/>
              <a:gd name="T69" fmla="*/ 1535 h 1571"/>
              <a:gd name="T70" fmla="*/ 786 w 1572"/>
              <a:gd name="T71" fmla="*/ 952 h 1571"/>
              <a:gd name="T72" fmla="*/ 1215 w 1572"/>
              <a:gd name="T73" fmla="*/ 932 h 1571"/>
              <a:gd name="T74" fmla="*/ 768 w 1572"/>
              <a:gd name="T75" fmla="*/ 1296 h 1571"/>
              <a:gd name="T76" fmla="*/ 560 w 1572"/>
              <a:gd name="T77" fmla="*/ 1247 h 1571"/>
              <a:gd name="T78" fmla="*/ 339 w 1572"/>
              <a:gd name="T79" fmla="*/ 723 h 1571"/>
              <a:gd name="T80" fmla="*/ 698 w 1572"/>
              <a:gd name="T81" fmla="*/ 931 h 1571"/>
              <a:gd name="T82" fmla="*/ 560 w 1572"/>
              <a:gd name="T83" fmla="*/ 1247 h 1571"/>
              <a:gd name="T84" fmla="*/ 881 w 1572"/>
              <a:gd name="T85" fmla="*/ 808 h 1571"/>
              <a:gd name="T86" fmla="*/ 678 w 1572"/>
              <a:gd name="T87" fmla="*/ 760 h 1571"/>
              <a:gd name="T88" fmla="*/ 354 w 1572"/>
              <a:gd name="T89" fmla="*/ 633 h 1571"/>
              <a:gd name="T90" fmla="*/ 798 w 1572"/>
              <a:gd name="T91" fmla="*/ 272 h 1571"/>
              <a:gd name="T92" fmla="*/ 773 w 1572"/>
              <a:gd name="T93" fmla="*/ 616 h 1571"/>
              <a:gd name="T94" fmla="*/ 354 w 1572"/>
              <a:gd name="T95" fmla="*/ 633 h 1571"/>
              <a:gd name="T96" fmla="*/ 1292 w 1572"/>
              <a:gd name="T97" fmla="*/ 804 h 1571"/>
              <a:gd name="T98" fmla="*/ 947 w 1572"/>
              <a:gd name="T99" fmla="*/ 775 h 1571"/>
              <a:gd name="T100" fmla="*/ 929 w 1572"/>
              <a:gd name="T101" fmla="*/ 353 h 1571"/>
              <a:gd name="T102" fmla="*/ 1344 w 1572"/>
              <a:gd name="T103" fmla="*/ 919 h 1571"/>
              <a:gd name="T104" fmla="*/ 215 w 1572"/>
              <a:gd name="T105" fmla="*/ 649 h 1571"/>
              <a:gd name="T106" fmla="*/ 1344 w 1572"/>
              <a:gd name="T107" fmla="*/ 919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2" h="1571">
                <a:moveTo>
                  <a:pt x="181" y="641"/>
                </a:moveTo>
                <a:cubicBezTo>
                  <a:pt x="260" y="311"/>
                  <a:pt x="592" y="107"/>
                  <a:pt x="922" y="186"/>
                </a:cubicBezTo>
                <a:cubicBezTo>
                  <a:pt x="1253" y="265"/>
                  <a:pt x="1457" y="597"/>
                  <a:pt x="1378" y="927"/>
                </a:cubicBezTo>
                <a:cubicBezTo>
                  <a:pt x="1299" y="1257"/>
                  <a:pt x="967" y="1461"/>
                  <a:pt x="637" y="1382"/>
                </a:cubicBezTo>
                <a:cubicBezTo>
                  <a:pt x="306" y="1303"/>
                  <a:pt x="102" y="971"/>
                  <a:pt x="181" y="641"/>
                </a:cubicBezTo>
                <a:close/>
                <a:moveTo>
                  <a:pt x="541" y="1535"/>
                </a:moveTo>
                <a:lnTo>
                  <a:pt x="663" y="1564"/>
                </a:lnTo>
                <a:lnTo>
                  <a:pt x="724" y="1451"/>
                </a:lnTo>
                <a:cubicBezTo>
                  <a:pt x="750" y="1453"/>
                  <a:pt x="776" y="1453"/>
                  <a:pt x="802" y="1452"/>
                </a:cubicBezTo>
                <a:lnTo>
                  <a:pt x="852" y="1571"/>
                </a:lnTo>
                <a:lnTo>
                  <a:pt x="976" y="1551"/>
                </a:lnTo>
                <a:lnTo>
                  <a:pt x="988" y="1420"/>
                </a:lnTo>
                <a:cubicBezTo>
                  <a:pt x="1009" y="1413"/>
                  <a:pt x="1029" y="1405"/>
                  <a:pt x="1049" y="1396"/>
                </a:cubicBezTo>
                <a:lnTo>
                  <a:pt x="1143" y="1489"/>
                </a:lnTo>
                <a:lnTo>
                  <a:pt x="1249" y="1423"/>
                </a:lnTo>
                <a:lnTo>
                  <a:pt x="1211" y="1295"/>
                </a:lnTo>
                <a:cubicBezTo>
                  <a:pt x="1231" y="1278"/>
                  <a:pt x="1251" y="1259"/>
                  <a:pt x="1269" y="1239"/>
                </a:cubicBezTo>
                <a:lnTo>
                  <a:pt x="1394" y="1288"/>
                </a:lnTo>
                <a:lnTo>
                  <a:pt x="1465" y="1185"/>
                </a:lnTo>
                <a:lnTo>
                  <a:pt x="1378" y="1082"/>
                </a:lnTo>
                <a:cubicBezTo>
                  <a:pt x="1386" y="1066"/>
                  <a:pt x="1394" y="1048"/>
                  <a:pt x="1401" y="1031"/>
                </a:cubicBezTo>
                <a:lnTo>
                  <a:pt x="1536" y="1031"/>
                </a:lnTo>
                <a:lnTo>
                  <a:pt x="1565" y="909"/>
                </a:lnTo>
                <a:lnTo>
                  <a:pt x="1445" y="845"/>
                </a:lnTo>
                <a:cubicBezTo>
                  <a:pt x="1447" y="823"/>
                  <a:pt x="1448" y="801"/>
                  <a:pt x="1448" y="779"/>
                </a:cubicBezTo>
                <a:lnTo>
                  <a:pt x="1572" y="727"/>
                </a:lnTo>
                <a:lnTo>
                  <a:pt x="1553" y="604"/>
                </a:lnTo>
                <a:lnTo>
                  <a:pt x="1419" y="590"/>
                </a:lnTo>
                <a:cubicBezTo>
                  <a:pt x="1412" y="567"/>
                  <a:pt x="1405" y="545"/>
                  <a:pt x="1395" y="523"/>
                </a:cubicBezTo>
                <a:lnTo>
                  <a:pt x="1489" y="429"/>
                </a:lnTo>
                <a:lnTo>
                  <a:pt x="1424" y="322"/>
                </a:lnTo>
                <a:lnTo>
                  <a:pt x="1297" y="361"/>
                </a:lnTo>
                <a:cubicBezTo>
                  <a:pt x="1283" y="344"/>
                  <a:pt x="1269" y="328"/>
                  <a:pt x="1253" y="312"/>
                </a:cubicBezTo>
                <a:lnTo>
                  <a:pt x="1304" y="191"/>
                </a:lnTo>
                <a:lnTo>
                  <a:pt x="1204" y="117"/>
                </a:lnTo>
                <a:lnTo>
                  <a:pt x="1103" y="199"/>
                </a:lnTo>
                <a:cubicBezTo>
                  <a:pt x="1080" y="186"/>
                  <a:pt x="1056" y="174"/>
                  <a:pt x="1031" y="165"/>
                </a:cubicBezTo>
                <a:lnTo>
                  <a:pt x="1031" y="36"/>
                </a:lnTo>
                <a:lnTo>
                  <a:pt x="909" y="7"/>
                </a:lnTo>
                <a:lnTo>
                  <a:pt x="849" y="119"/>
                </a:lnTo>
                <a:cubicBezTo>
                  <a:pt x="822" y="116"/>
                  <a:pt x="795" y="115"/>
                  <a:pt x="769" y="115"/>
                </a:cubicBezTo>
                <a:lnTo>
                  <a:pt x="720" y="0"/>
                </a:lnTo>
                <a:lnTo>
                  <a:pt x="596" y="21"/>
                </a:lnTo>
                <a:lnTo>
                  <a:pt x="585" y="144"/>
                </a:lnTo>
                <a:cubicBezTo>
                  <a:pt x="562" y="152"/>
                  <a:pt x="539" y="160"/>
                  <a:pt x="516" y="169"/>
                </a:cubicBezTo>
                <a:lnTo>
                  <a:pt x="429" y="83"/>
                </a:lnTo>
                <a:lnTo>
                  <a:pt x="323" y="148"/>
                </a:lnTo>
                <a:lnTo>
                  <a:pt x="358" y="265"/>
                </a:lnTo>
                <a:cubicBezTo>
                  <a:pt x="334" y="284"/>
                  <a:pt x="312" y="305"/>
                  <a:pt x="291" y="328"/>
                </a:cubicBezTo>
                <a:lnTo>
                  <a:pt x="178" y="284"/>
                </a:lnTo>
                <a:lnTo>
                  <a:pt x="107" y="386"/>
                </a:lnTo>
                <a:lnTo>
                  <a:pt x="185" y="478"/>
                </a:lnTo>
                <a:cubicBezTo>
                  <a:pt x="175" y="498"/>
                  <a:pt x="165" y="519"/>
                  <a:pt x="157" y="540"/>
                </a:cubicBezTo>
                <a:lnTo>
                  <a:pt x="37" y="541"/>
                </a:lnTo>
                <a:lnTo>
                  <a:pt x="8" y="662"/>
                </a:lnTo>
                <a:lnTo>
                  <a:pt x="114" y="720"/>
                </a:lnTo>
                <a:cubicBezTo>
                  <a:pt x="111" y="746"/>
                  <a:pt x="110" y="772"/>
                  <a:pt x="111" y="798"/>
                </a:cubicBezTo>
                <a:lnTo>
                  <a:pt x="0" y="844"/>
                </a:lnTo>
                <a:lnTo>
                  <a:pt x="19" y="967"/>
                </a:lnTo>
                <a:lnTo>
                  <a:pt x="140" y="980"/>
                </a:lnTo>
                <a:cubicBezTo>
                  <a:pt x="148" y="1006"/>
                  <a:pt x="158" y="1031"/>
                  <a:pt x="169" y="1056"/>
                </a:cubicBezTo>
                <a:lnTo>
                  <a:pt x="83" y="1143"/>
                </a:lnTo>
                <a:lnTo>
                  <a:pt x="148" y="1249"/>
                </a:lnTo>
                <a:lnTo>
                  <a:pt x="267" y="1213"/>
                </a:lnTo>
                <a:cubicBezTo>
                  <a:pt x="282" y="1232"/>
                  <a:pt x="298" y="1249"/>
                  <a:pt x="316" y="1266"/>
                </a:cubicBezTo>
                <a:lnTo>
                  <a:pt x="268" y="1380"/>
                </a:lnTo>
                <a:lnTo>
                  <a:pt x="368" y="1454"/>
                </a:lnTo>
                <a:lnTo>
                  <a:pt x="466" y="1375"/>
                </a:lnTo>
                <a:cubicBezTo>
                  <a:pt x="490" y="1388"/>
                  <a:pt x="515" y="1399"/>
                  <a:pt x="541" y="1409"/>
                </a:cubicBezTo>
                <a:lnTo>
                  <a:pt x="541" y="1535"/>
                </a:lnTo>
                <a:close/>
                <a:moveTo>
                  <a:pt x="720" y="1228"/>
                </a:moveTo>
                <a:cubicBezTo>
                  <a:pt x="729" y="1190"/>
                  <a:pt x="786" y="952"/>
                  <a:pt x="786" y="952"/>
                </a:cubicBezTo>
                <a:cubicBezTo>
                  <a:pt x="845" y="950"/>
                  <a:pt x="899" y="916"/>
                  <a:pt x="927" y="863"/>
                </a:cubicBezTo>
                <a:cubicBezTo>
                  <a:pt x="927" y="863"/>
                  <a:pt x="1174" y="922"/>
                  <a:pt x="1215" y="932"/>
                </a:cubicBezTo>
                <a:cubicBezTo>
                  <a:pt x="1256" y="942"/>
                  <a:pt x="1258" y="966"/>
                  <a:pt x="1247" y="995"/>
                </a:cubicBezTo>
                <a:cubicBezTo>
                  <a:pt x="1162" y="1182"/>
                  <a:pt x="973" y="1301"/>
                  <a:pt x="768" y="1296"/>
                </a:cubicBezTo>
                <a:cubicBezTo>
                  <a:pt x="727" y="1296"/>
                  <a:pt x="711" y="1266"/>
                  <a:pt x="720" y="1228"/>
                </a:cubicBezTo>
                <a:close/>
                <a:moveTo>
                  <a:pt x="560" y="1247"/>
                </a:moveTo>
                <a:cubicBezTo>
                  <a:pt x="379" y="1162"/>
                  <a:pt x="265" y="978"/>
                  <a:pt x="267" y="779"/>
                </a:cubicBezTo>
                <a:cubicBezTo>
                  <a:pt x="267" y="734"/>
                  <a:pt x="295" y="712"/>
                  <a:pt x="339" y="723"/>
                </a:cubicBezTo>
                <a:cubicBezTo>
                  <a:pt x="382" y="733"/>
                  <a:pt x="612" y="788"/>
                  <a:pt x="612" y="788"/>
                </a:cubicBezTo>
                <a:cubicBezTo>
                  <a:pt x="613" y="847"/>
                  <a:pt x="646" y="902"/>
                  <a:pt x="698" y="931"/>
                </a:cubicBezTo>
                <a:cubicBezTo>
                  <a:pt x="698" y="931"/>
                  <a:pt x="650" y="1133"/>
                  <a:pt x="635" y="1196"/>
                </a:cubicBezTo>
                <a:cubicBezTo>
                  <a:pt x="620" y="1259"/>
                  <a:pt x="593" y="1259"/>
                  <a:pt x="560" y="1247"/>
                </a:cubicBezTo>
                <a:close/>
                <a:moveTo>
                  <a:pt x="804" y="682"/>
                </a:moveTo>
                <a:cubicBezTo>
                  <a:pt x="860" y="696"/>
                  <a:pt x="895" y="752"/>
                  <a:pt x="881" y="808"/>
                </a:cubicBezTo>
                <a:cubicBezTo>
                  <a:pt x="868" y="865"/>
                  <a:pt x="811" y="899"/>
                  <a:pt x="755" y="886"/>
                </a:cubicBezTo>
                <a:cubicBezTo>
                  <a:pt x="699" y="872"/>
                  <a:pt x="664" y="816"/>
                  <a:pt x="678" y="760"/>
                </a:cubicBezTo>
                <a:cubicBezTo>
                  <a:pt x="691" y="704"/>
                  <a:pt x="748" y="669"/>
                  <a:pt x="804" y="682"/>
                </a:cubicBezTo>
                <a:close/>
                <a:moveTo>
                  <a:pt x="354" y="633"/>
                </a:moveTo>
                <a:cubicBezTo>
                  <a:pt x="312" y="623"/>
                  <a:pt x="306" y="584"/>
                  <a:pt x="320" y="557"/>
                </a:cubicBezTo>
                <a:cubicBezTo>
                  <a:pt x="409" y="377"/>
                  <a:pt x="597" y="264"/>
                  <a:pt x="798" y="272"/>
                </a:cubicBezTo>
                <a:cubicBezTo>
                  <a:pt x="832" y="272"/>
                  <a:pt x="849" y="298"/>
                  <a:pt x="840" y="336"/>
                </a:cubicBezTo>
                <a:cubicBezTo>
                  <a:pt x="831" y="373"/>
                  <a:pt x="773" y="616"/>
                  <a:pt x="773" y="616"/>
                </a:cubicBezTo>
                <a:cubicBezTo>
                  <a:pt x="716" y="619"/>
                  <a:pt x="663" y="650"/>
                  <a:pt x="634" y="700"/>
                </a:cubicBezTo>
                <a:cubicBezTo>
                  <a:pt x="634" y="700"/>
                  <a:pt x="396" y="643"/>
                  <a:pt x="354" y="633"/>
                </a:cubicBezTo>
                <a:close/>
                <a:moveTo>
                  <a:pt x="1004" y="323"/>
                </a:moveTo>
                <a:cubicBezTo>
                  <a:pt x="1186" y="412"/>
                  <a:pt x="1300" y="601"/>
                  <a:pt x="1292" y="804"/>
                </a:cubicBezTo>
                <a:cubicBezTo>
                  <a:pt x="1289" y="830"/>
                  <a:pt x="1271" y="852"/>
                  <a:pt x="1236" y="844"/>
                </a:cubicBezTo>
                <a:cubicBezTo>
                  <a:pt x="1202" y="836"/>
                  <a:pt x="947" y="775"/>
                  <a:pt x="947" y="775"/>
                </a:cubicBezTo>
                <a:cubicBezTo>
                  <a:pt x="944" y="718"/>
                  <a:pt x="911" y="665"/>
                  <a:pt x="861" y="637"/>
                </a:cubicBezTo>
                <a:cubicBezTo>
                  <a:pt x="861" y="637"/>
                  <a:pt x="918" y="399"/>
                  <a:pt x="929" y="353"/>
                </a:cubicBezTo>
                <a:cubicBezTo>
                  <a:pt x="940" y="308"/>
                  <a:pt x="967" y="308"/>
                  <a:pt x="1004" y="323"/>
                </a:cubicBezTo>
                <a:close/>
                <a:moveTo>
                  <a:pt x="1344" y="919"/>
                </a:moveTo>
                <a:cubicBezTo>
                  <a:pt x="1419" y="607"/>
                  <a:pt x="1226" y="294"/>
                  <a:pt x="914" y="219"/>
                </a:cubicBezTo>
                <a:cubicBezTo>
                  <a:pt x="602" y="145"/>
                  <a:pt x="289" y="337"/>
                  <a:pt x="215" y="649"/>
                </a:cubicBezTo>
                <a:cubicBezTo>
                  <a:pt x="140" y="961"/>
                  <a:pt x="332" y="1274"/>
                  <a:pt x="645" y="1349"/>
                </a:cubicBezTo>
                <a:cubicBezTo>
                  <a:pt x="956" y="1424"/>
                  <a:pt x="1270" y="1231"/>
                  <a:pt x="1344" y="919"/>
                </a:cubicBezTo>
                <a:close/>
              </a:path>
            </a:pathLst>
          </a:custGeom>
          <a:solidFill>
            <a:srgbClr val="007CE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3905006" y="4888700"/>
            <a:ext cx="661902" cy="661902"/>
          </a:xfrm>
          <a:custGeom>
            <a:avLst/>
            <a:gdLst>
              <a:gd name="T0" fmla="*/ 577 w 983"/>
              <a:gd name="T1" fmla="*/ 116 h 982"/>
              <a:gd name="T2" fmla="*/ 398 w 983"/>
              <a:gd name="T3" fmla="*/ 864 h 982"/>
              <a:gd name="T4" fmla="*/ 338 w 983"/>
              <a:gd name="T5" fmla="*/ 959 h 982"/>
              <a:gd name="T6" fmla="*/ 453 w 983"/>
              <a:gd name="T7" fmla="*/ 907 h 982"/>
              <a:gd name="T8" fmla="*/ 533 w 983"/>
              <a:gd name="T9" fmla="*/ 982 h 982"/>
              <a:gd name="T10" fmla="*/ 618 w 983"/>
              <a:gd name="T11" fmla="*/ 887 h 982"/>
              <a:gd name="T12" fmla="*/ 715 w 983"/>
              <a:gd name="T13" fmla="*/ 930 h 982"/>
              <a:gd name="T14" fmla="*/ 757 w 983"/>
              <a:gd name="T15" fmla="*/ 809 h 982"/>
              <a:gd name="T16" fmla="*/ 871 w 983"/>
              <a:gd name="T17" fmla="*/ 805 h 982"/>
              <a:gd name="T18" fmla="*/ 862 w 983"/>
              <a:gd name="T19" fmla="*/ 676 h 982"/>
              <a:gd name="T20" fmla="*/ 960 w 983"/>
              <a:gd name="T21" fmla="*/ 644 h 982"/>
              <a:gd name="T22" fmla="*/ 904 w 983"/>
              <a:gd name="T23" fmla="*/ 528 h 982"/>
              <a:gd name="T24" fmla="*/ 983 w 983"/>
              <a:gd name="T25" fmla="*/ 454 h 982"/>
              <a:gd name="T26" fmla="*/ 887 w 983"/>
              <a:gd name="T27" fmla="*/ 369 h 982"/>
              <a:gd name="T28" fmla="*/ 931 w 983"/>
              <a:gd name="T29" fmla="*/ 268 h 982"/>
              <a:gd name="T30" fmla="*/ 811 w 983"/>
              <a:gd name="T31" fmla="*/ 225 h 982"/>
              <a:gd name="T32" fmla="*/ 815 w 983"/>
              <a:gd name="T33" fmla="*/ 119 h 982"/>
              <a:gd name="T34" fmla="*/ 689 w 983"/>
              <a:gd name="T35" fmla="*/ 124 h 982"/>
              <a:gd name="T36" fmla="*/ 644 w 983"/>
              <a:gd name="T37" fmla="*/ 22 h 982"/>
              <a:gd name="T38" fmla="*/ 531 w 983"/>
              <a:gd name="T39" fmla="*/ 74 h 982"/>
              <a:gd name="T40" fmla="*/ 450 w 983"/>
              <a:gd name="T41" fmla="*/ 0 h 982"/>
              <a:gd name="T42" fmla="*/ 366 w 983"/>
              <a:gd name="T43" fmla="*/ 90 h 982"/>
              <a:gd name="T44" fmla="*/ 268 w 983"/>
              <a:gd name="T45" fmla="*/ 51 h 982"/>
              <a:gd name="T46" fmla="*/ 224 w 983"/>
              <a:gd name="T47" fmla="*/ 165 h 982"/>
              <a:gd name="T48" fmla="*/ 111 w 983"/>
              <a:gd name="T49" fmla="*/ 177 h 982"/>
              <a:gd name="T50" fmla="*/ 116 w 983"/>
              <a:gd name="T51" fmla="*/ 299 h 982"/>
              <a:gd name="T52" fmla="*/ 23 w 983"/>
              <a:gd name="T53" fmla="*/ 338 h 982"/>
              <a:gd name="T54" fmla="*/ 71 w 983"/>
              <a:gd name="T55" fmla="*/ 450 h 982"/>
              <a:gd name="T56" fmla="*/ 0 w 983"/>
              <a:gd name="T57" fmla="*/ 527 h 982"/>
              <a:gd name="T58" fmla="*/ 88 w 983"/>
              <a:gd name="T59" fmla="*/ 612 h 982"/>
              <a:gd name="T60" fmla="*/ 52 w 983"/>
              <a:gd name="T61" fmla="*/ 714 h 982"/>
              <a:gd name="T62" fmla="*/ 167 w 983"/>
              <a:gd name="T63" fmla="*/ 758 h 982"/>
              <a:gd name="T64" fmla="*/ 168 w 983"/>
              <a:gd name="T65" fmla="*/ 862 h 982"/>
              <a:gd name="T66" fmla="*/ 292 w 983"/>
              <a:gd name="T67" fmla="*/ 859 h 982"/>
              <a:gd name="T68" fmla="*/ 338 w 983"/>
              <a:gd name="T69" fmla="*/ 959 h 982"/>
              <a:gd name="T70" fmla="*/ 491 w 983"/>
              <a:gd name="T71" fmla="*/ 595 h 982"/>
              <a:gd name="T72" fmla="*/ 759 w 983"/>
              <a:gd name="T73" fmla="*/ 582 h 982"/>
              <a:gd name="T74" fmla="*/ 480 w 983"/>
              <a:gd name="T75" fmla="*/ 810 h 982"/>
              <a:gd name="T76" fmla="*/ 350 w 983"/>
              <a:gd name="T77" fmla="*/ 779 h 982"/>
              <a:gd name="T78" fmla="*/ 212 w 983"/>
              <a:gd name="T79" fmla="*/ 451 h 982"/>
              <a:gd name="T80" fmla="*/ 436 w 983"/>
              <a:gd name="T81" fmla="*/ 582 h 982"/>
              <a:gd name="T82" fmla="*/ 350 w 983"/>
              <a:gd name="T83" fmla="*/ 779 h 982"/>
              <a:gd name="T84" fmla="*/ 551 w 983"/>
              <a:gd name="T85" fmla="*/ 505 h 982"/>
              <a:gd name="T86" fmla="*/ 424 w 983"/>
              <a:gd name="T87" fmla="*/ 475 h 982"/>
              <a:gd name="T88" fmla="*/ 222 w 983"/>
              <a:gd name="T89" fmla="*/ 396 h 982"/>
              <a:gd name="T90" fmla="*/ 499 w 983"/>
              <a:gd name="T91" fmla="*/ 170 h 982"/>
              <a:gd name="T92" fmla="*/ 483 w 983"/>
              <a:gd name="T93" fmla="*/ 385 h 982"/>
              <a:gd name="T94" fmla="*/ 222 w 983"/>
              <a:gd name="T95" fmla="*/ 396 h 982"/>
              <a:gd name="T96" fmla="*/ 808 w 983"/>
              <a:gd name="T97" fmla="*/ 503 h 982"/>
              <a:gd name="T98" fmla="*/ 592 w 983"/>
              <a:gd name="T99" fmla="*/ 484 h 982"/>
              <a:gd name="T100" fmla="*/ 581 w 983"/>
              <a:gd name="T101" fmla="*/ 221 h 982"/>
              <a:gd name="T102" fmla="*/ 841 w 983"/>
              <a:gd name="T103" fmla="*/ 574 h 982"/>
              <a:gd name="T104" fmla="*/ 134 w 983"/>
              <a:gd name="T105" fmla="*/ 406 h 982"/>
              <a:gd name="T106" fmla="*/ 841 w 983"/>
              <a:gd name="T107" fmla="*/ 574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3" h="982">
                <a:moveTo>
                  <a:pt x="113" y="401"/>
                </a:moveTo>
                <a:cubicBezTo>
                  <a:pt x="163" y="194"/>
                  <a:pt x="370" y="67"/>
                  <a:pt x="577" y="116"/>
                </a:cubicBezTo>
                <a:cubicBezTo>
                  <a:pt x="783" y="165"/>
                  <a:pt x="911" y="373"/>
                  <a:pt x="861" y="579"/>
                </a:cubicBezTo>
                <a:cubicBezTo>
                  <a:pt x="812" y="786"/>
                  <a:pt x="605" y="913"/>
                  <a:pt x="398" y="864"/>
                </a:cubicBezTo>
                <a:cubicBezTo>
                  <a:pt x="191" y="815"/>
                  <a:pt x="64" y="607"/>
                  <a:pt x="113" y="401"/>
                </a:cubicBezTo>
                <a:close/>
                <a:moveTo>
                  <a:pt x="338" y="959"/>
                </a:moveTo>
                <a:lnTo>
                  <a:pt x="414" y="978"/>
                </a:lnTo>
                <a:lnTo>
                  <a:pt x="453" y="907"/>
                </a:lnTo>
                <a:cubicBezTo>
                  <a:pt x="469" y="908"/>
                  <a:pt x="485" y="908"/>
                  <a:pt x="501" y="908"/>
                </a:cubicBezTo>
                <a:lnTo>
                  <a:pt x="533" y="982"/>
                </a:lnTo>
                <a:lnTo>
                  <a:pt x="610" y="969"/>
                </a:lnTo>
                <a:lnTo>
                  <a:pt x="618" y="887"/>
                </a:lnTo>
                <a:cubicBezTo>
                  <a:pt x="631" y="883"/>
                  <a:pt x="643" y="878"/>
                  <a:pt x="656" y="872"/>
                </a:cubicBezTo>
                <a:lnTo>
                  <a:pt x="715" y="930"/>
                </a:lnTo>
                <a:lnTo>
                  <a:pt x="781" y="890"/>
                </a:lnTo>
                <a:lnTo>
                  <a:pt x="757" y="809"/>
                </a:lnTo>
                <a:cubicBezTo>
                  <a:pt x="770" y="799"/>
                  <a:pt x="782" y="787"/>
                  <a:pt x="794" y="775"/>
                </a:cubicBezTo>
                <a:lnTo>
                  <a:pt x="871" y="805"/>
                </a:lnTo>
                <a:lnTo>
                  <a:pt x="916" y="741"/>
                </a:lnTo>
                <a:lnTo>
                  <a:pt x="862" y="676"/>
                </a:lnTo>
                <a:cubicBezTo>
                  <a:pt x="867" y="666"/>
                  <a:pt x="872" y="655"/>
                  <a:pt x="876" y="644"/>
                </a:cubicBezTo>
                <a:lnTo>
                  <a:pt x="960" y="644"/>
                </a:lnTo>
                <a:lnTo>
                  <a:pt x="978" y="568"/>
                </a:lnTo>
                <a:lnTo>
                  <a:pt x="904" y="528"/>
                </a:lnTo>
                <a:cubicBezTo>
                  <a:pt x="905" y="514"/>
                  <a:pt x="906" y="500"/>
                  <a:pt x="905" y="487"/>
                </a:cubicBezTo>
                <a:lnTo>
                  <a:pt x="983" y="454"/>
                </a:lnTo>
                <a:lnTo>
                  <a:pt x="971" y="377"/>
                </a:lnTo>
                <a:lnTo>
                  <a:pt x="887" y="369"/>
                </a:lnTo>
                <a:cubicBezTo>
                  <a:pt x="883" y="354"/>
                  <a:pt x="878" y="341"/>
                  <a:pt x="872" y="327"/>
                </a:cubicBezTo>
                <a:lnTo>
                  <a:pt x="931" y="268"/>
                </a:lnTo>
                <a:lnTo>
                  <a:pt x="890" y="201"/>
                </a:lnTo>
                <a:lnTo>
                  <a:pt x="811" y="225"/>
                </a:lnTo>
                <a:cubicBezTo>
                  <a:pt x="802" y="215"/>
                  <a:pt x="793" y="205"/>
                  <a:pt x="784" y="195"/>
                </a:cubicBezTo>
                <a:lnTo>
                  <a:pt x="815" y="119"/>
                </a:lnTo>
                <a:lnTo>
                  <a:pt x="753" y="73"/>
                </a:lnTo>
                <a:lnTo>
                  <a:pt x="689" y="124"/>
                </a:lnTo>
                <a:cubicBezTo>
                  <a:pt x="675" y="116"/>
                  <a:pt x="660" y="109"/>
                  <a:pt x="645" y="103"/>
                </a:cubicBezTo>
                <a:lnTo>
                  <a:pt x="644" y="22"/>
                </a:lnTo>
                <a:lnTo>
                  <a:pt x="568" y="4"/>
                </a:lnTo>
                <a:lnTo>
                  <a:pt x="531" y="74"/>
                </a:lnTo>
                <a:cubicBezTo>
                  <a:pt x="514" y="72"/>
                  <a:pt x="497" y="72"/>
                  <a:pt x="481" y="72"/>
                </a:cubicBezTo>
                <a:lnTo>
                  <a:pt x="450" y="0"/>
                </a:lnTo>
                <a:lnTo>
                  <a:pt x="373" y="13"/>
                </a:lnTo>
                <a:lnTo>
                  <a:pt x="366" y="90"/>
                </a:lnTo>
                <a:cubicBezTo>
                  <a:pt x="351" y="94"/>
                  <a:pt x="337" y="100"/>
                  <a:pt x="323" y="106"/>
                </a:cubicBezTo>
                <a:lnTo>
                  <a:pt x="268" y="51"/>
                </a:lnTo>
                <a:lnTo>
                  <a:pt x="202" y="92"/>
                </a:lnTo>
                <a:lnTo>
                  <a:pt x="224" y="165"/>
                </a:lnTo>
                <a:cubicBezTo>
                  <a:pt x="209" y="177"/>
                  <a:pt x="195" y="190"/>
                  <a:pt x="182" y="205"/>
                </a:cubicBezTo>
                <a:lnTo>
                  <a:pt x="111" y="177"/>
                </a:lnTo>
                <a:lnTo>
                  <a:pt x="67" y="241"/>
                </a:lnTo>
                <a:lnTo>
                  <a:pt x="116" y="299"/>
                </a:lnTo>
                <a:cubicBezTo>
                  <a:pt x="109" y="311"/>
                  <a:pt x="103" y="324"/>
                  <a:pt x="98" y="338"/>
                </a:cubicBezTo>
                <a:lnTo>
                  <a:pt x="23" y="338"/>
                </a:lnTo>
                <a:lnTo>
                  <a:pt x="5" y="414"/>
                </a:lnTo>
                <a:lnTo>
                  <a:pt x="71" y="450"/>
                </a:lnTo>
                <a:cubicBezTo>
                  <a:pt x="70" y="466"/>
                  <a:pt x="69" y="482"/>
                  <a:pt x="69" y="499"/>
                </a:cubicBezTo>
                <a:lnTo>
                  <a:pt x="0" y="527"/>
                </a:lnTo>
                <a:lnTo>
                  <a:pt x="12" y="605"/>
                </a:lnTo>
                <a:lnTo>
                  <a:pt x="88" y="612"/>
                </a:lnTo>
                <a:cubicBezTo>
                  <a:pt x="93" y="629"/>
                  <a:pt x="99" y="644"/>
                  <a:pt x="106" y="660"/>
                </a:cubicBezTo>
                <a:lnTo>
                  <a:pt x="52" y="714"/>
                </a:lnTo>
                <a:lnTo>
                  <a:pt x="93" y="781"/>
                </a:lnTo>
                <a:lnTo>
                  <a:pt x="167" y="758"/>
                </a:lnTo>
                <a:cubicBezTo>
                  <a:pt x="176" y="770"/>
                  <a:pt x="187" y="781"/>
                  <a:pt x="197" y="791"/>
                </a:cubicBezTo>
                <a:lnTo>
                  <a:pt x="168" y="862"/>
                </a:lnTo>
                <a:lnTo>
                  <a:pt x="230" y="909"/>
                </a:lnTo>
                <a:lnTo>
                  <a:pt x="292" y="859"/>
                </a:lnTo>
                <a:cubicBezTo>
                  <a:pt x="307" y="867"/>
                  <a:pt x="322" y="874"/>
                  <a:pt x="338" y="880"/>
                </a:cubicBezTo>
                <a:lnTo>
                  <a:pt x="338" y="959"/>
                </a:lnTo>
                <a:close/>
                <a:moveTo>
                  <a:pt x="450" y="768"/>
                </a:moveTo>
                <a:cubicBezTo>
                  <a:pt x="456" y="744"/>
                  <a:pt x="491" y="595"/>
                  <a:pt x="491" y="595"/>
                </a:cubicBezTo>
                <a:cubicBezTo>
                  <a:pt x="529" y="593"/>
                  <a:pt x="562" y="572"/>
                  <a:pt x="580" y="539"/>
                </a:cubicBezTo>
                <a:cubicBezTo>
                  <a:pt x="580" y="539"/>
                  <a:pt x="734" y="576"/>
                  <a:pt x="759" y="582"/>
                </a:cubicBezTo>
                <a:cubicBezTo>
                  <a:pt x="785" y="588"/>
                  <a:pt x="787" y="604"/>
                  <a:pt x="779" y="622"/>
                </a:cubicBezTo>
                <a:cubicBezTo>
                  <a:pt x="727" y="739"/>
                  <a:pt x="608" y="813"/>
                  <a:pt x="480" y="810"/>
                </a:cubicBezTo>
                <a:cubicBezTo>
                  <a:pt x="454" y="810"/>
                  <a:pt x="444" y="791"/>
                  <a:pt x="450" y="768"/>
                </a:cubicBezTo>
                <a:close/>
                <a:moveTo>
                  <a:pt x="350" y="779"/>
                </a:moveTo>
                <a:cubicBezTo>
                  <a:pt x="237" y="726"/>
                  <a:pt x="166" y="611"/>
                  <a:pt x="167" y="487"/>
                </a:cubicBezTo>
                <a:cubicBezTo>
                  <a:pt x="167" y="459"/>
                  <a:pt x="185" y="445"/>
                  <a:pt x="212" y="451"/>
                </a:cubicBezTo>
                <a:cubicBezTo>
                  <a:pt x="239" y="458"/>
                  <a:pt x="383" y="492"/>
                  <a:pt x="383" y="492"/>
                </a:cubicBezTo>
                <a:cubicBezTo>
                  <a:pt x="383" y="529"/>
                  <a:pt x="404" y="564"/>
                  <a:pt x="436" y="582"/>
                </a:cubicBezTo>
                <a:cubicBezTo>
                  <a:pt x="436" y="582"/>
                  <a:pt x="406" y="708"/>
                  <a:pt x="397" y="747"/>
                </a:cubicBezTo>
                <a:cubicBezTo>
                  <a:pt x="387" y="787"/>
                  <a:pt x="371" y="787"/>
                  <a:pt x="350" y="779"/>
                </a:cubicBezTo>
                <a:close/>
                <a:moveTo>
                  <a:pt x="503" y="426"/>
                </a:moveTo>
                <a:cubicBezTo>
                  <a:pt x="538" y="435"/>
                  <a:pt x="559" y="470"/>
                  <a:pt x="551" y="505"/>
                </a:cubicBezTo>
                <a:cubicBezTo>
                  <a:pt x="543" y="540"/>
                  <a:pt x="507" y="562"/>
                  <a:pt x="472" y="554"/>
                </a:cubicBezTo>
                <a:cubicBezTo>
                  <a:pt x="437" y="545"/>
                  <a:pt x="415" y="510"/>
                  <a:pt x="424" y="475"/>
                </a:cubicBezTo>
                <a:cubicBezTo>
                  <a:pt x="432" y="440"/>
                  <a:pt x="467" y="418"/>
                  <a:pt x="503" y="426"/>
                </a:cubicBezTo>
                <a:close/>
                <a:moveTo>
                  <a:pt x="222" y="396"/>
                </a:moveTo>
                <a:cubicBezTo>
                  <a:pt x="195" y="389"/>
                  <a:pt x="191" y="365"/>
                  <a:pt x="200" y="348"/>
                </a:cubicBezTo>
                <a:cubicBezTo>
                  <a:pt x="256" y="235"/>
                  <a:pt x="373" y="165"/>
                  <a:pt x="499" y="170"/>
                </a:cubicBezTo>
                <a:cubicBezTo>
                  <a:pt x="520" y="170"/>
                  <a:pt x="531" y="186"/>
                  <a:pt x="525" y="210"/>
                </a:cubicBezTo>
                <a:cubicBezTo>
                  <a:pt x="520" y="233"/>
                  <a:pt x="483" y="385"/>
                  <a:pt x="483" y="385"/>
                </a:cubicBezTo>
                <a:cubicBezTo>
                  <a:pt x="447" y="386"/>
                  <a:pt x="414" y="406"/>
                  <a:pt x="397" y="437"/>
                </a:cubicBezTo>
                <a:cubicBezTo>
                  <a:pt x="397" y="437"/>
                  <a:pt x="248" y="402"/>
                  <a:pt x="222" y="396"/>
                </a:cubicBezTo>
                <a:close/>
                <a:moveTo>
                  <a:pt x="628" y="202"/>
                </a:moveTo>
                <a:cubicBezTo>
                  <a:pt x="741" y="257"/>
                  <a:pt x="813" y="376"/>
                  <a:pt x="808" y="503"/>
                </a:cubicBezTo>
                <a:cubicBezTo>
                  <a:pt x="806" y="518"/>
                  <a:pt x="795" y="533"/>
                  <a:pt x="773" y="527"/>
                </a:cubicBezTo>
                <a:cubicBezTo>
                  <a:pt x="751" y="522"/>
                  <a:pt x="592" y="484"/>
                  <a:pt x="592" y="484"/>
                </a:cubicBezTo>
                <a:cubicBezTo>
                  <a:pt x="590" y="448"/>
                  <a:pt x="570" y="416"/>
                  <a:pt x="538" y="398"/>
                </a:cubicBezTo>
                <a:cubicBezTo>
                  <a:pt x="538" y="398"/>
                  <a:pt x="574" y="249"/>
                  <a:pt x="581" y="221"/>
                </a:cubicBezTo>
                <a:cubicBezTo>
                  <a:pt x="588" y="192"/>
                  <a:pt x="605" y="192"/>
                  <a:pt x="628" y="202"/>
                </a:cubicBezTo>
                <a:close/>
                <a:moveTo>
                  <a:pt x="841" y="574"/>
                </a:moveTo>
                <a:cubicBezTo>
                  <a:pt x="887" y="379"/>
                  <a:pt x="767" y="183"/>
                  <a:pt x="572" y="137"/>
                </a:cubicBezTo>
                <a:cubicBezTo>
                  <a:pt x="377" y="90"/>
                  <a:pt x="181" y="210"/>
                  <a:pt x="134" y="406"/>
                </a:cubicBezTo>
                <a:cubicBezTo>
                  <a:pt x="88" y="601"/>
                  <a:pt x="208" y="796"/>
                  <a:pt x="403" y="843"/>
                </a:cubicBezTo>
                <a:cubicBezTo>
                  <a:pt x="598" y="890"/>
                  <a:pt x="794" y="769"/>
                  <a:pt x="841" y="574"/>
                </a:cubicBezTo>
                <a:close/>
              </a:path>
            </a:pathLst>
          </a:custGeom>
          <a:solidFill>
            <a:srgbClr val="007CE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782408" y="4954363"/>
            <a:ext cx="560315" cy="561902"/>
          </a:xfrm>
          <a:custGeom>
            <a:avLst/>
            <a:gdLst>
              <a:gd name="T0" fmla="*/ 419 w 832"/>
              <a:gd name="T1" fmla="*/ 497 h 832"/>
              <a:gd name="T2" fmla="*/ 419 w 832"/>
              <a:gd name="T3" fmla="*/ 335 h 832"/>
              <a:gd name="T4" fmla="*/ 450 w 832"/>
              <a:gd name="T5" fmla="*/ 0 h 832"/>
              <a:gd name="T6" fmla="*/ 366 w 832"/>
              <a:gd name="T7" fmla="*/ 66 h 832"/>
              <a:gd name="T8" fmla="*/ 285 w 832"/>
              <a:gd name="T9" fmla="*/ 20 h 832"/>
              <a:gd name="T10" fmla="*/ 234 w 832"/>
              <a:gd name="T11" fmla="*/ 114 h 832"/>
              <a:gd name="T12" fmla="*/ 146 w 832"/>
              <a:gd name="T13" fmla="*/ 98 h 832"/>
              <a:gd name="T14" fmla="*/ 135 w 832"/>
              <a:gd name="T15" fmla="*/ 206 h 832"/>
              <a:gd name="T16" fmla="*/ 41 w 832"/>
              <a:gd name="T17" fmla="*/ 232 h 832"/>
              <a:gd name="T18" fmla="*/ 75 w 832"/>
              <a:gd name="T19" fmla="*/ 336 h 832"/>
              <a:gd name="T20" fmla="*/ 0 w 832"/>
              <a:gd name="T21" fmla="*/ 382 h 832"/>
              <a:gd name="T22" fmla="*/ 69 w 832"/>
              <a:gd name="T23" fmla="*/ 466 h 832"/>
              <a:gd name="T24" fmla="*/ 18 w 832"/>
              <a:gd name="T25" fmla="*/ 543 h 832"/>
              <a:gd name="T26" fmla="*/ 114 w 832"/>
              <a:gd name="T27" fmla="*/ 594 h 832"/>
              <a:gd name="T28" fmla="*/ 98 w 832"/>
              <a:gd name="T29" fmla="*/ 686 h 832"/>
              <a:gd name="T30" fmla="*/ 205 w 832"/>
              <a:gd name="T31" fmla="*/ 697 h 832"/>
              <a:gd name="T32" fmla="*/ 222 w 832"/>
              <a:gd name="T33" fmla="*/ 785 h 832"/>
              <a:gd name="T34" fmla="*/ 325 w 832"/>
              <a:gd name="T35" fmla="*/ 757 h 832"/>
              <a:gd name="T36" fmla="*/ 382 w 832"/>
              <a:gd name="T37" fmla="*/ 832 h 832"/>
              <a:gd name="T38" fmla="*/ 465 w 832"/>
              <a:gd name="T39" fmla="*/ 767 h 832"/>
              <a:gd name="T40" fmla="*/ 547 w 832"/>
              <a:gd name="T41" fmla="*/ 812 h 832"/>
              <a:gd name="T42" fmla="*/ 598 w 832"/>
              <a:gd name="T43" fmla="*/ 721 h 832"/>
              <a:gd name="T44" fmla="*/ 686 w 832"/>
              <a:gd name="T45" fmla="*/ 734 h 832"/>
              <a:gd name="T46" fmla="*/ 700 w 832"/>
              <a:gd name="T47" fmla="*/ 631 h 832"/>
              <a:gd name="T48" fmla="*/ 790 w 832"/>
              <a:gd name="T49" fmla="*/ 600 h 832"/>
              <a:gd name="T50" fmla="*/ 763 w 832"/>
              <a:gd name="T51" fmla="*/ 500 h 832"/>
              <a:gd name="T52" fmla="*/ 832 w 832"/>
              <a:gd name="T53" fmla="*/ 450 h 832"/>
              <a:gd name="T54" fmla="*/ 770 w 832"/>
              <a:gd name="T55" fmla="*/ 367 h 832"/>
              <a:gd name="T56" fmla="*/ 813 w 832"/>
              <a:gd name="T57" fmla="*/ 289 h 832"/>
              <a:gd name="T58" fmla="*/ 724 w 832"/>
              <a:gd name="T59" fmla="*/ 237 h 832"/>
              <a:gd name="T60" fmla="*/ 734 w 832"/>
              <a:gd name="T61" fmla="*/ 146 h 832"/>
              <a:gd name="T62" fmla="*/ 630 w 832"/>
              <a:gd name="T63" fmla="*/ 132 h 832"/>
              <a:gd name="T64" fmla="*/ 609 w 832"/>
              <a:gd name="T65" fmla="*/ 46 h 832"/>
              <a:gd name="T66" fmla="*/ 508 w 832"/>
              <a:gd name="T67" fmla="*/ 73 h 832"/>
              <a:gd name="T68" fmla="*/ 450 w 832"/>
              <a:gd name="T69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2" h="832">
                <a:moveTo>
                  <a:pt x="501" y="416"/>
                </a:moveTo>
                <a:cubicBezTo>
                  <a:pt x="501" y="461"/>
                  <a:pt x="464" y="497"/>
                  <a:pt x="419" y="497"/>
                </a:cubicBezTo>
                <a:cubicBezTo>
                  <a:pt x="374" y="497"/>
                  <a:pt x="338" y="461"/>
                  <a:pt x="338" y="416"/>
                </a:cubicBezTo>
                <a:cubicBezTo>
                  <a:pt x="338" y="371"/>
                  <a:pt x="374" y="335"/>
                  <a:pt x="419" y="335"/>
                </a:cubicBezTo>
                <a:cubicBezTo>
                  <a:pt x="464" y="335"/>
                  <a:pt x="501" y="371"/>
                  <a:pt x="501" y="416"/>
                </a:cubicBezTo>
                <a:close/>
                <a:moveTo>
                  <a:pt x="450" y="0"/>
                </a:moveTo>
                <a:lnTo>
                  <a:pt x="383" y="0"/>
                </a:lnTo>
                <a:lnTo>
                  <a:pt x="366" y="66"/>
                </a:lnTo>
                <a:cubicBezTo>
                  <a:pt x="352" y="68"/>
                  <a:pt x="339" y="71"/>
                  <a:pt x="326" y="75"/>
                </a:cubicBezTo>
                <a:lnTo>
                  <a:pt x="285" y="20"/>
                </a:lnTo>
                <a:lnTo>
                  <a:pt x="224" y="46"/>
                </a:lnTo>
                <a:lnTo>
                  <a:pt x="234" y="114"/>
                </a:lnTo>
                <a:cubicBezTo>
                  <a:pt x="224" y="121"/>
                  <a:pt x="214" y="127"/>
                  <a:pt x="205" y="134"/>
                </a:cubicBezTo>
                <a:lnTo>
                  <a:pt x="146" y="98"/>
                </a:lnTo>
                <a:lnTo>
                  <a:pt x="99" y="145"/>
                </a:lnTo>
                <a:lnTo>
                  <a:pt x="135" y="206"/>
                </a:lnTo>
                <a:cubicBezTo>
                  <a:pt x="126" y="217"/>
                  <a:pt x="118" y="229"/>
                  <a:pt x="111" y="242"/>
                </a:cubicBezTo>
                <a:lnTo>
                  <a:pt x="41" y="232"/>
                </a:lnTo>
                <a:lnTo>
                  <a:pt x="17" y="294"/>
                </a:lnTo>
                <a:lnTo>
                  <a:pt x="75" y="336"/>
                </a:lnTo>
                <a:cubicBezTo>
                  <a:pt x="72" y="346"/>
                  <a:pt x="71" y="355"/>
                  <a:pt x="69" y="365"/>
                </a:cubicBezTo>
                <a:lnTo>
                  <a:pt x="0" y="382"/>
                </a:lnTo>
                <a:lnTo>
                  <a:pt x="0" y="448"/>
                </a:lnTo>
                <a:lnTo>
                  <a:pt x="69" y="466"/>
                </a:lnTo>
                <a:cubicBezTo>
                  <a:pt x="71" y="478"/>
                  <a:pt x="73" y="490"/>
                  <a:pt x="76" y="501"/>
                </a:cubicBezTo>
                <a:lnTo>
                  <a:pt x="18" y="543"/>
                </a:lnTo>
                <a:lnTo>
                  <a:pt x="43" y="604"/>
                </a:lnTo>
                <a:lnTo>
                  <a:pt x="114" y="594"/>
                </a:lnTo>
                <a:cubicBezTo>
                  <a:pt x="120" y="605"/>
                  <a:pt x="127" y="616"/>
                  <a:pt x="135" y="626"/>
                </a:cubicBezTo>
                <a:lnTo>
                  <a:pt x="98" y="686"/>
                </a:lnTo>
                <a:lnTo>
                  <a:pt x="145" y="733"/>
                </a:lnTo>
                <a:lnTo>
                  <a:pt x="205" y="697"/>
                </a:lnTo>
                <a:cubicBezTo>
                  <a:pt x="214" y="704"/>
                  <a:pt x="224" y="711"/>
                  <a:pt x="233" y="717"/>
                </a:cubicBezTo>
                <a:lnTo>
                  <a:pt x="222" y="785"/>
                </a:lnTo>
                <a:lnTo>
                  <a:pt x="283" y="811"/>
                </a:lnTo>
                <a:lnTo>
                  <a:pt x="325" y="757"/>
                </a:lnTo>
                <a:cubicBezTo>
                  <a:pt x="338" y="761"/>
                  <a:pt x="352" y="764"/>
                  <a:pt x="366" y="766"/>
                </a:cubicBezTo>
                <a:lnTo>
                  <a:pt x="382" y="832"/>
                </a:lnTo>
                <a:lnTo>
                  <a:pt x="448" y="832"/>
                </a:lnTo>
                <a:lnTo>
                  <a:pt x="465" y="767"/>
                </a:lnTo>
                <a:cubicBezTo>
                  <a:pt x="479" y="765"/>
                  <a:pt x="493" y="762"/>
                  <a:pt x="507" y="759"/>
                </a:cubicBezTo>
                <a:lnTo>
                  <a:pt x="547" y="812"/>
                </a:lnTo>
                <a:lnTo>
                  <a:pt x="607" y="786"/>
                </a:lnTo>
                <a:lnTo>
                  <a:pt x="598" y="721"/>
                </a:lnTo>
                <a:cubicBezTo>
                  <a:pt x="609" y="715"/>
                  <a:pt x="620" y="708"/>
                  <a:pt x="630" y="700"/>
                </a:cubicBezTo>
                <a:lnTo>
                  <a:pt x="686" y="734"/>
                </a:lnTo>
                <a:lnTo>
                  <a:pt x="733" y="687"/>
                </a:lnTo>
                <a:lnTo>
                  <a:pt x="700" y="631"/>
                </a:lnTo>
                <a:cubicBezTo>
                  <a:pt x="710" y="618"/>
                  <a:pt x="719" y="605"/>
                  <a:pt x="727" y="591"/>
                </a:cubicBezTo>
                <a:lnTo>
                  <a:pt x="790" y="600"/>
                </a:lnTo>
                <a:lnTo>
                  <a:pt x="815" y="538"/>
                </a:lnTo>
                <a:lnTo>
                  <a:pt x="763" y="500"/>
                </a:lnTo>
                <a:cubicBezTo>
                  <a:pt x="766" y="489"/>
                  <a:pt x="768" y="477"/>
                  <a:pt x="770" y="465"/>
                </a:cubicBezTo>
                <a:lnTo>
                  <a:pt x="832" y="450"/>
                </a:lnTo>
                <a:lnTo>
                  <a:pt x="832" y="384"/>
                </a:lnTo>
                <a:lnTo>
                  <a:pt x="770" y="367"/>
                </a:lnTo>
                <a:cubicBezTo>
                  <a:pt x="768" y="353"/>
                  <a:pt x="765" y="340"/>
                  <a:pt x="762" y="327"/>
                </a:cubicBezTo>
                <a:lnTo>
                  <a:pt x="813" y="289"/>
                </a:lnTo>
                <a:lnTo>
                  <a:pt x="788" y="228"/>
                </a:lnTo>
                <a:lnTo>
                  <a:pt x="724" y="237"/>
                </a:lnTo>
                <a:cubicBezTo>
                  <a:pt x="717" y="224"/>
                  <a:pt x="709" y="212"/>
                  <a:pt x="700" y="201"/>
                </a:cubicBezTo>
                <a:lnTo>
                  <a:pt x="734" y="146"/>
                </a:lnTo>
                <a:lnTo>
                  <a:pt x="687" y="99"/>
                </a:lnTo>
                <a:lnTo>
                  <a:pt x="630" y="132"/>
                </a:lnTo>
                <a:cubicBezTo>
                  <a:pt x="620" y="124"/>
                  <a:pt x="610" y="117"/>
                  <a:pt x="599" y="111"/>
                </a:cubicBezTo>
                <a:lnTo>
                  <a:pt x="609" y="46"/>
                </a:lnTo>
                <a:lnTo>
                  <a:pt x="549" y="21"/>
                </a:lnTo>
                <a:lnTo>
                  <a:pt x="508" y="73"/>
                </a:lnTo>
                <a:cubicBezTo>
                  <a:pt x="494" y="70"/>
                  <a:pt x="480" y="67"/>
                  <a:pt x="465" y="65"/>
                </a:cubicBezTo>
                <a:lnTo>
                  <a:pt x="450" y="0"/>
                </a:lnTo>
                <a:close/>
              </a:path>
            </a:pathLst>
          </a:custGeom>
          <a:solidFill>
            <a:srgbClr val="007CE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2343661" y="4296973"/>
            <a:ext cx="1282533" cy="1284121"/>
          </a:xfrm>
          <a:custGeom>
            <a:avLst/>
            <a:gdLst>
              <a:gd name="T0" fmla="*/ 586 w 1904"/>
              <a:gd name="T1" fmla="*/ 324 h 1906"/>
              <a:gd name="T2" fmla="*/ 1811 w 1904"/>
              <a:gd name="T3" fmla="*/ 543 h 1906"/>
              <a:gd name="T4" fmla="*/ 1521 w 1904"/>
              <a:gd name="T5" fmla="*/ 383 h 1906"/>
              <a:gd name="T6" fmla="*/ 1337 w 1904"/>
              <a:gd name="T7" fmla="*/ 247 h 1906"/>
              <a:gd name="T8" fmla="*/ 1121 w 1904"/>
              <a:gd name="T9" fmla="*/ 14 h 1906"/>
              <a:gd name="T10" fmla="*/ 882 w 1904"/>
              <a:gd name="T11" fmla="*/ 0 h 1906"/>
              <a:gd name="T12" fmla="*/ 652 w 1904"/>
              <a:gd name="T13" fmla="*/ 208 h 1906"/>
              <a:gd name="T14" fmla="*/ 453 w 1904"/>
              <a:gd name="T15" fmla="*/ 324 h 1906"/>
              <a:gd name="T16" fmla="*/ 152 w 1904"/>
              <a:gd name="T17" fmla="*/ 431 h 1906"/>
              <a:gd name="T18" fmla="*/ 53 w 1904"/>
              <a:gd name="T19" fmla="*/ 633 h 1906"/>
              <a:gd name="T20" fmla="*/ 148 w 1904"/>
              <a:gd name="T21" fmla="*/ 937 h 1906"/>
              <a:gd name="T22" fmla="*/ 175 w 1904"/>
              <a:gd name="T23" fmla="*/ 1165 h 1906"/>
              <a:gd name="T24" fmla="*/ 170 w 1904"/>
              <a:gd name="T25" fmla="*/ 1494 h 1906"/>
              <a:gd name="T26" fmla="*/ 322 w 1904"/>
              <a:gd name="T27" fmla="*/ 1667 h 1906"/>
              <a:gd name="T28" fmla="*/ 640 w 1904"/>
              <a:gd name="T29" fmla="*/ 1704 h 1906"/>
              <a:gd name="T30" fmla="*/ 856 w 1904"/>
              <a:gd name="T31" fmla="*/ 1764 h 1906"/>
              <a:gd name="T32" fmla="*/ 1172 w 1904"/>
              <a:gd name="T33" fmla="*/ 1884 h 1906"/>
              <a:gd name="T34" fmla="*/ 1366 w 1904"/>
              <a:gd name="T35" fmla="*/ 1816 h 1906"/>
              <a:gd name="T36" fmla="*/ 1528 w 1904"/>
              <a:gd name="T37" fmla="*/ 1536 h 1906"/>
              <a:gd name="T38" fmla="*/ 1662 w 1904"/>
              <a:gd name="T39" fmla="*/ 1359 h 1906"/>
              <a:gd name="T40" fmla="*/ 1890 w 1904"/>
              <a:gd name="T41" fmla="*/ 1127 h 1906"/>
              <a:gd name="T42" fmla="*/ 1904 w 1904"/>
              <a:gd name="T43" fmla="*/ 913 h 1906"/>
              <a:gd name="T44" fmla="*/ 1701 w 1904"/>
              <a:gd name="T45" fmla="*/ 649 h 1906"/>
              <a:gd name="T46" fmla="*/ 1295 w 1904"/>
              <a:gd name="T47" fmla="*/ 845 h 1906"/>
              <a:gd name="T48" fmla="*/ 1217 w 1904"/>
              <a:gd name="T49" fmla="*/ 646 h 1906"/>
              <a:gd name="T50" fmla="*/ 1416 w 1904"/>
              <a:gd name="T51" fmla="*/ 785 h 1906"/>
              <a:gd name="T52" fmla="*/ 1442 w 1904"/>
              <a:gd name="T53" fmla="*/ 1085 h 1906"/>
              <a:gd name="T54" fmla="*/ 1278 w 1904"/>
              <a:gd name="T55" fmla="*/ 1124 h 1906"/>
              <a:gd name="T56" fmla="*/ 1365 w 1904"/>
              <a:gd name="T57" fmla="*/ 928 h 1906"/>
              <a:gd name="T58" fmla="*/ 1203 w 1904"/>
              <a:gd name="T59" fmla="*/ 1383 h 1906"/>
              <a:gd name="T60" fmla="*/ 1060 w 1904"/>
              <a:gd name="T61" fmla="*/ 1296 h 1906"/>
              <a:gd name="T62" fmla="*/ 1259 w 1904"/>
              <a:gd name="T63" fmla="*/ 1218 h 1906"/>
              <a:gd name="T64" fmla="*/ 906 w 1904"/>
              <a:gd name="T65" fmla="*/ 1436 h 1906"/>
              <a:gd name="T66" fmla="*/ 715 w 1904"/>
              <a:gd name="T67" fmla="*/ 1286 h 1906"/>
              <a:gd name="T68" fmla="*/ 922 w 1904"/>
              <a:gd name="T69" fmla="*/ 1305 h 1906"/>
              <a:gd name="T70" fmla="*/ 522 w 1904"/>
              <a:gd name="T71" fmla="*/ 1204 h 1906"/>
              <a:gd name="T72" fmla="*/ 610 w 1904"/>
              <a:gd name="T73" fmla="*/ 1060 h 1906"/>
              <a:gd name="T74" fmla="*/ 687 w 1904"/>
              <a:gd name="T75" fmla="*/ 1260 h 1906"/>
              <a:gd name="T76" fmla="*/ 456 w 1904"/>
              <a:gd name="T77" fmla="*/ 825 h 1906"/>
              <a:gd name="T78" fmla="*/ 619 w 1904"/>
              <a:gd name="T79" fmla="*/ 786 h 1906"/>
              <a:gd name="T80" fmla="*/ 533 w 1904"/>
              <a:gd name="T81" fmla="*/ 982 h 1906"/>
              <a:gd name="T82" fmla="*/ 702 w 1904"/>
              <a:gd name="T83" fmla="*/ 522 h 1906"/>
              <a:gd name="T84" fmla="*/ 845 w 1904"/>
              <a:gd name="T85" fmla="*/ 610 h 1906"/>
              <a:gd name="T86" fmla="*/ 645 w 1904"/>
              <a:gd name="T87" fmla="*/ 688 h 1906"/>
              <a:gd name="T88" fmla="*/ 1094 w 1904"/>
              <a:gd name="T89" fmla="*/ 1195 h 1906"/>
              <a:gd name="T90" fmla="*/ 1190 w 1904"/>
              <a:gd name="T91" fmla="*/ 824 h 1906"/>
              <a:gd name="T92" fmla="*/ 1074 w 1904"/>
              <a:gd name="T93" fmla="*/ 461 h 1906"/>
              <a:gd name="T94" fmla="*/ 1113 w 1904"/>
              <a:gd name="T95" fmla="*/ 625 h 1906"/>
              <a:gd name="T96" fmla="*/ 917 w 1904"/>
              <a:gd name="T97" fmla="*/ 539 h 1906"/>
              <a:gd name="T98" fmla="*/ 1286 w 1904"/>
              <a:gd name="T99" fmla="*/ 1526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4" h="1906">
                <a:moveTo>
                  <a:pt x="1319" y="1582"/>
                </a:moveTo>
                <a:cubicBezTo>
                  <a:pt x="971" y="1784"/>
                  <a:pt x="526" y="1667"/>
                  <a:pt x="323" y="1319"/>
                </a:cubicBezTo>
                <a:cubicBezTo>
                  <a:pt x="121" y="972"/>
                  <a:pt x="239" y="526"/>
                  <a:pt x="586" y="324"/>
                </a:cubicBezTo>
                <a:cubicBezTo>
                  <a:pt x="934" y="122"/>
                  <a:pt x="1379" y="239"/>
                  <a:pt x="1581" y="587"/>
                </a:cubicBezTo>
                <a:cubicBezTo>
                  <a:pt x="1784" y="934"/>
                  <a:pt x="1666" y="1380"/>
                  <a:pt x="1319" y="1582"/>
                </a:cubicBezTo>
                <a:close/>
                <a:moveTo>
                  <a:pt x="1811" y="543"/>
                </a:moveTo>
                <a:lnTo>
                  <a:pt x="1735" y="412"/>
                </a:lnTo>
                <a:lnTo>
                  <a:pt x="1585" y="453"/>
                </a:lnTo>
                <a:cubicBezTo>
                  <a:pt x="1565" y="428"/>
                  <a:pt x="1544" y="405"/>
                  <a:pt x="1521" y="383"/>
                </a:cubicBezTo>
                <a:lnTo>
                  <a:pt x="1583" y="239"/>
                </a:lnTo>
                <a:lnTo>
                  <a:pt x="1461" y="148"/>
                </a:lnTo>
                <a:lnTo>
                  <a:pt x="1337" y="247"/>
                </a:lnTo>
                <a:cubicBezTo>
                  <a:pt x="1313" y="234"/>
                  <a:pt x="1289" y="223"/>
                  <a:pt x="1265" y="212"/>
                </a:cubicBezTo>
                <a:lnTo>
                  <a:pt x="1268" y="53"/>
                </a:lnTo>
                <a:lnTo>
                  <a:pt x="1121" y="14"/>
                </a:lnTo>
                <a:lnTo>
                  <a:pt x="1042" y="154"/>
                </a:lnTo>
                <a:cubicBezTo>
                  <a:pt x="1010" y="151"/>
                  <a:pt x="977" y="149"/>
                  <a:pt x="944" y="150"/>
                </a:cubicBezTo>
                <a:lnTo>
                  <a:pt x="882" y="0"/>
                </a:lnTo>
                <a:lnTo>
                  <a:pt x="733" y="22"/>
                </a:lnTo>
                <a:lnTo>
                  <a:pt x="716" y="185"/>
                </a:lnTo>
                <a:cubicBezTo>
                  <a:pt x="695" y="192"/>
                  <a:pt x="673" y="199"/>
                  <a:pt x="652" y="208"/>
                </a:cubicBezTo>
                <a:lnTo>
                  <a:pt x="539" y="90"/>
                </a:lnTo>
                <a:lnTo>
                  <a:pt x="409" y="166"/>
                </a:lnTo>
                <a:lnTo>
                  <a:pt x="453" y="324"/>
                </a:lnTo>
                <a:cubicBezTo>
                  <a:pt x="432" y="341"/>
                  <a:pt x="412" y="358"/>
                  <a:pt x="393" y="377"/>
                </a:cubicBezTo>
                <a:lnTo>
                  <a:pt x="244" y="310"/>
                </a:lnTo>
                <a:lnTo>
                  <a:pt x="152" y="431"/>
                </a:lnTo>
                <a:lnTo>
                  <a:pt x="252" y="559"/>
                </a:lnTo>
                <a:cubicBezTo>
                  <a:pt x="238" y="584"/>
                  <a:pt x="225" y="610"/>
                  <a:pt x="214" y="636"/>
                </a:cubicBezTo>
                <a:lnTo>
                  <a:pt x="53" y="633"/>
                </a:lnTo>
                <a:lnTo>
                  <a:pt x="15" y="779"/>
                </a:lnTo>
                <a:lnTo>
                  <a:pt x="154" y="859"/>
                </a:lnTo>
                <a:cubicBezTo>
                  <a:pt x="151" y="884"/>
                  <a:pt x="149" y="911"/>
                  <a:pt x="148" y="937"/>
                </a:cubicBezTo>
                <a:lnTo>
                  <a:pt x="0" y="993"/>
                </a:lnTo>
                <a:lnTo>
                  <a:pt x="20" y="1144"/>
                </a:lnTo>
                <a:lnTo>
                  <a:pt x="175" y="1165"/>
                </a:lnTo>
                <a:cubicBezTo>
                  <a:pt x="184" y="1195"/>
                  <a:pt x="193" y="1226"/>
                  <a:pt x="205" y="1256"/>
                </a:cubicBezTo>
                <a:lnTo>
                  <a:pt x="94" y="1363"/>
                </a:lnTo>
                <a:lnTo>
                  <a:pt x="170" y="1494"/>
                </a:lnTo>
                <a:lnTo>
                  <a:pt x="318" y="1454"/>
                </a:lnTo>
                <a:cubicBezTo>
                  <a:pt x="338" y="1480"/>
                  <a:pt x="359" y="1504"/>
                  <a:pt x="382" y="1527"/>
                </a:cubicBezTo>
                <a:lnTo>
                  <a:pt x="322" y="1667"/>
                </a:lnTo>
                <a:lnTo>
                  <a:pt x="443" y="1758"/>
                </a:lnTo>
                <a:lnTo>
                  <a:pt x="561" y="1665"/>
                </a:lnTo>
                <a:cubicBezTo>
                  <a:pt x="587" y="1679"/>
                  <a:pt x="613" y="1693"/>
                  <a:pt x="640" y="1704"/>
                </a:cubicBezTo>
                <a:lnTo>
                  <a:pt x="637" y="1853"/>
                </a:lnTo>
                <a:lnTo>
                  <a:pt x="784" y="1892"/>
                </a:lnTo>
                <a:lnTo>
                  <a:pt x="856" y="1764"/>
                </a:lnTo>
                <a:cubicBezTo>
                  <a:pt x="893" y="1768"/>
                  <a:pt x="930" y="1771"/>
                  <a:pt x="967" y="1770"/>
                </a:cubicBezTo>
                <a:lnTo>
                  <a:pt x="1023" y="1906"/>
                </a:lnTo>
                <a:lnTo>
                  <a:pt x="1172" y="1884"/>
                </a:lnTo>
                <a:lnTo>
                  <a:pt x="1187" y="1738"/>
                </a:lnTo>
                <a:cubicBezTo>
                  <a:pt x="1213" y="1730"/>
                  <a:pt x="1239" y="1721"/>
                  <a:pt x="1265" y="1711"/>
                </a:cubicBezTo>
                <a:lnTo>
                  <a:pt x="1366" y="1816"/>
                </a:lnTo>
                <a:lnTo>
                  <a:pt x="1496" y="1740"/>
                </a:lnTo>
                <a:lnTo>
                  <a:pt x="1457" y="1599"/>
                </a:lnTo>
                <a:cubicBezTo>
                  <a:pt x="1482" y="1579"/>
                  <a:pt x="1506" y="1558"/>
                  <a:pt x="1528" y="1536"/>
                </a:cubicBezTo>
                <a:lnTo>
                  <a:pt x="1661" y="1595"/>
                </a:lnTo>
                <a:lnTo>
                  <a:pt x="1753" y="1475"/>
                </a:lnTo>
                <a:lnTo>
                  <a:pt x="1662" y="1359"/>
                </a:lnTo>
                <a:cubicBezTo>
                  <a:pt x="1678" y="1330"/>
                  <a:pt x="1692" y="1300"/>
                  <a:pt x="1705" y="1270"/>
                </a:cubicBezTo>
                <a:lnTo>
                  <a:pt x="1852" y="1273"/>
                </a:lnTo>
                <a:lnTo>
                  <a:pt x="1890" y="1127"/>
                </a:lnTo>
                <a:lnTo>
                  <a:pt x="1760" y="1053"/>
                </a:lnTo>
                <a:cubicBezTo>
                  <a:pt x="1763" y="1024"/>
                  <a:pt x="1765" y="995"/>
                  <a:pt x="1765" y="966"/>
                </a:cubicBezTo>
                <a:lnTo>
                  <a:pt x="1904" y="913"/>
                </a:lnTo>
                <a:lnTo>
                  <a:pt x="1885" y="762"/>
                </a:lnTo>
                <a:lnTo>
                  <a:pt x="1734" y="742"/>
                </a:lnTo>
                <a:cubicBezTo>
                  <a:pt x="1725" y="710"/>
                  <a:pt x="1714" y="679"/>
                  <a:pt x="1701" y="649"/>
                </a:cubicBezTo>
                <a:lnTo>
                  <a:pt x="1811" y="543"/>
                </a:lnTo>
                <a:close/>
                <a:moveTo>
                  <a:pt x="1350" y="876"/>
                </a:moveTo>
                <a:cubicBezTo>
                  <a:pt x="1291" y="906"/>
                  <a:pt x="1295" y="845"/>
                  <a:pt x="1295" y="845"/>
                </a:cubicBezTo>
                <a:cubicBezTo>
                  <a:pt x="1295" y="845"/>
                  <a:pt x="1299" y="825"/>
                  <a:pt x="1269" y="775"/>
                </a:cubicBezTo>
                <a:cubicBezTo>
                  <a:pt x="1242" y="727"/>
                  <a:pt x="1217" y="715"/>
                  <a:pt x="1217" y="715"/>
                </a:cubicBezTo>
                <a:cubicBezTo>
                  <a:pt x="1217" y="715"/>
                  <a:pt x="1169" y="685"/>
                  <a:pt x="1217" y="646"/>
                </a:cubicBezTo>
                <a:cubicBezTo>
                  <a:pt x="1279" y="597"/>
                  <a:pt x="1321" y="634"/>
                  <a:pt x="1321" y="634"/>
                </a:cubicBezTo>
                <a:cubicBezTo>
                  <a:pt x="1321" y="634"/>
                  <a:pt x="1360" y="662"/>
                  <a:pt x="1383" y="702"/>
                </a:cubicBezTo>
                <a:cubicBezTo>
                  <a:pt x="1412" y="752"/>
                  <a:pt x="1416" y="785"/>
                  <a:pt x="1416" y="785"/>
                </a:cubicBezTo>
                <a:cubicBezTo>
                  <a:pt x="1416" y="785"/>
                  <a:pt x="1430" y="836"/>
                  <a:pt x="1350" y="876"/>
                </a:cubicBezTo>
                <a:close/>
                <a:moveTo>
                  <a:pt x="1446" y="993"/>
                </a:moveTo>
                <a:cubicBezTo>
                  <a:pt x="1446" y="993"/>
                  <a:pt x="1454" y="1040"/>
                  <a:pt x="1442" y="1085"/>
                </a:cubicBezTo>
                <a:cubicBezTo>
                  <a:pt x="1427" y="1141"/>
                  <a:pt x="1407" y="1167"/>
                  <a:pt x="1407" y="1167"/>
                </a:cubicBezTo>
                <a:cubicBezTo>
                  <a:pt x="1407" y="1167"/>
                  <a:pt x="1380" y="1213"/>
                  <a:pt x="1296" y="1184"/>
                </a:cubicBezTo>
                <a:cubicBezTo>
                  <a:pt x="1233" y="1164"/>
                  <a:pt x="1278" y="1124"/>
                  <a:pt x="1278" y="1124"/>
                </a:cubicBezTo>
                <a:cubicBezTo>
                  <a:pt x="1278" y="1124"/>
                  <a:pt x="1295" y="1112"/>
                  <a:pt x="1310" y="1056"/>
                </a:cubicBezTo>
                <a:cubicBezTo>
                  <a:pt x="1324" y="1002"/>
                  <a:pt x="1316" y="977"/>
                  <a:pt x="1316" y="977"/>
                </a:cubicBezTo>
                <a:cubicBezTo>
                  <a:pt x="1316" y="977"/>
                  <a:pt x="1303" y="921"/>
                  <a:pt x="1365" y="928"/>
                </a:cubicBezTo>
                <a:cubicBezTo>
                  <a:pt x="1443" y="937"/>
                  <a:pt x="1446" y="993"/>
                  <a:pt x="1446" y="993"/>
                </a:cubicBezTo>
                <a:close/>
                <a:moveTo>
                  <a:pt x="1272" y="1321"/>
                </a:moveTo>
                <a:cubicBezTo>
                  <a:pt x="1272" y="1321"/>
                  <a:pt x="1244" y="1360"/>
                  <a:pt x="1203" y="1383"/>
                </a:cubicBezTo>
                <a:cubicBezTo>
                  <a:pt x="1153" y="1413"/>
                  <a:pt x="1120" y="1417"/>
                  <a:pt x="1120" y="1417"/>
                </a:cubicBezTo>
                <a:cubicBezTo>
                  <a:pt x="1120" y="1417"/>
                  <a:pt x="1069" y="1430"/>
                  <a:pt x="1030" y="1350"/>
                </a:cubicBezTo>
                <a:cubicBezTo>
                  <a:pt x="999" y="1292"/>
                  <a:pt x="1060" y="1296"/>
                  <a:pt x="1060" y="1296"/>
                </a:cubicBezTo>
                <a:cubicBezTo>
                  <a:pt x="1060" y="1296"/>
                  <a:pt x="1080" y="1299"/>
                  <a:pt x="1130" y="1270"/>
                </a:cubicBezTo>
                <a:cubicBezTo>
                  <a:pt x="1179" y="1242"/>
                  <a:pt x="1190" y="1218"/>
                  <a:pt x="1190" y="1218"/>
                </a:cubicBezTo>
                <a:cubicBezTo>
                  <a:pt x="1190" y="1218"/>
                  <a:pt x="1221" y="1169"/>
                  <a:pt x="1259" y="1218"/>
                </a:cubicBezTo>
                <a:cubicBezTo>
                  <a:pt x="1309" y="1279"/>
                  <a:pt x="1272" y="1321"/>
                  <a:pt x="1272" y="1321"/>
                </a:cubicBezTo>
                <a:close/>
                <a:moveTo>
                  <a:pt x="971" y="1355"/>
                </a:moveTo>
                <a:cubicBezTo>
                  <a:pt x="962" y="1433"/>
                  <a:pt x="906" y="1436"/>
                  <a:pt x="906" y="1436"/>
                </a:cubicBezTo>
                <a:cubicBezTo>
                  <a:pt x="906" y="1436"/>
                  <a:pt x="859" y="1444"/>
                  <a:pt x="814" y="1432"/>
                </a:cubicBezTo>
                <a:cubicBezTo>
                  <a:pt x="758" y="1417"/>
                  <a:pt x="732" y="1397"/>
                  <a:pt x="732" y="1397"/>
                </a:cubicBezTo>
                <a:cubicBezTo>
                  <a:pt x="732" y="1397"/>
                  <a:pt x="686" y="1370"/>
                  <a:pt x="715" y="1286"/>
                </a:cubicBezTo>
                <a:cubicBezTo>
                  <a:pt x="735" y="1223"/>
                  <a:pt x="775" y="1268"/>
                  <a:pt x="775" y="1268"/>
                </a:cubicBezTo>
                <a:cubicBezTo>
                  <a:pt x="775" y="1268"/>
                  <a:pt x="787" y="1285"/>
                  <a:pt x="843" y="1300"/>
                </a:cubicBezTo>
                <a:cubicBezTo>
                  <a:pt x="897" y="1314"/>
                  <a:pt x="922" y="1305"/>
                  <a:pt x="922" y="1305"/>
                </a:cubicBezTo>
                <a:cubicBezTo>
                  <a:pt x="922" y="1305"/>
                  <a:pt x="978" y="1293"/>
                  <a:pt x="971" y="1355"/>
                </a:cubicBezTo>
                <a:close/>
                <a:moveTo>
                  <a:pt x="584" y="1272"/>
                </a:moveTo>
                <a:cubicBezTo>
                  <a:pt x="584" y="1272"/>
                  <a:pt x="545" y="1244"/>
                  <a:pt x="522" y="1204"/>
                </a:cubicBezTo>
                <a:cubicBezTo>
                  <a:pt x="493" y="1154"/>
                  <a:pt x="489" y="1121"/>
                  <a:pt x="489" y="1121"/>
                </a:cubicBezTo>
                <a:cubicBezTo>
                  <a:pt x="489" y="1121"/>
                  <a:pt x="475" y="1070"/>
                  <a:pt x="555" y="1030"/>
                </a:cubicBezTo>
                <a:cubicBezTo>
                  <a:pt x="614" y="1000"/>
                  <a:pt x="610" y="1060"/>
                  <a:pt x="610" y="1060"/>
                </a:cubicBezTo>
                <a:cubicBezTo>
                  <a:pt x="610" y="1060"/>
                  <a:pt x="606" y="1080"/>
                  <a:pt x="636" y="1131"/>
                </a:cubicBezTo>
                <a:cubicBezTo>
                  <a:pt x="663" y="1179"/>
                  <a:pt x="687" y="1191"/>
                  <a:pt x="687" y="1191"/>
                </a:cubicBezTo>
                <a:cubicBezTo>
                  <a:pt x="687" y="1191"/>
                  <a:pt x="736" y="1221"/>
                  <a:pt x="687" y="1260"/>
                </a:cubicBezTo>
                <a:cubicBezTo>
                  <a:pt x="626" y="1309"/>
                  <a:pt x="584" y="1272"/>
                  <a:pt x="584" y="1272"/>
                </a:cubicBezTo>
                <a:close/>
                <a:moveTo>
                  <a:pt x="451" y="917"/>
                </a:moveTo>
                <a:cubicBezTo>
                  <a:pt x="451" y="917"/>
                  <a:pt x="444" y="870"/>
                  <a:pt x="456" y="825"/>
                </a:cubicBezTo>
                <a:cubicBezTo>
                  <a:pt x="470" y="769"/>
                  <a:pt x="491" y="743"/>
                  <a:pt x="491" y="743"/>
                </a:cubicBezTo>
                <a:cubicBezTo>
                  <a:pt x="491" y="743"/>
                  <a:pt x="518" y="697"/>
                  <a:pt x="602" y="726"/>
                </a:cubicBezTo>
                <a:cubicBezTo>
                  <a:pt x="665" y="746"/>
                  <a:pt x="619" y="786"/>
                  <a:pt x="619" y="786"/>
                </a:cubicBezTo>
                <a:cubicBezTo>
                  <a:pt x="619" y="786"/>
                  <a:pt x="603" y="798"/>
                  <a:pt x="588" y="854"/>
                </a:cubicBezTo>
                <a:cubicBezTo>
                  <a:pt x="573" y="908"/>
                  <a:pt x="582" y="933"/>
                  <a:pt x="582" y="933"/>
                </a:cubicBezTo>
                <a:cubicBezTo>
                  <a:pt x="582" y="933"/>
                  <a:pt x="595" y="989"/>
                  <a:pt x="533" y="982"/>
                </a:cubicBezTo>
                <a:cubicBezTo>
                  <a:pt x="455" y="973"/>
                  <a:pt x="451" y="917"/>
                  <a:pt x="451" y="917"/>
                </a:cubicBezTo>
                <a:close/>
                <a:moveTo>
                  <a:pt x="633" y="585"/>
                </a:moveTo>
                <a:cubicBezTo>
                  <a:pt x="633" y="585"/>
                  <a:pt x="661" y="546"/>
                  <a:pt x="702" y="522"/>
                </a:cubicBezTo>
                <a:cubicBezTo>
                  <a:pt x="751" y="493"/>
                  <a:pt x="784" y="489"/>
                  <a:pt x="784" y="489"/>
                </a:cubicBezTo>
                <a:cubicBezTo>
                  <a:pt x="784" y="489"/>
                  <a:pt x="836" y="476"/>
                  <a:pt x="875" y="556"/>
                </a:cubicBezTo>
                <a:cubicBezTo>
                  <a:pt x="906" y="614"/>
                  <a:pt x="845" y="610"/>
                  <a:pt x="845" y="610"/>
                </a:cubicBezTo>
                <a:cubicBezTo>
                  <a:pt x="845" y="610"/>
                  <a:pt x="825" y="607"/>
                  <a:pt x="774" y="636"/>
                </a:cubicBezTo>
                <a:cubicBezTo>
                  <a:pt x="726" y="664"/>
                  <a:pt x="715" y="688"/>
                  <a:pt x="715" y="688"/>
                </a:cubicBezTo>
                <a:cubicBezTo>
                  <a:pt x="715" y="688"/>
                  <a:pt x="684" y="737"/>
                  <a:pt x="645" y="688"/>
                </a:cubicBezTo>
                <a:cubicBezTo>
                  <a:pt x="596" y="626"/>
                  <a:pt x="633" y="585"/>
                  <a:pt x="633" y="585"/>
                </a:cubicBezTo>
                <a:close/>
                <a:moveTo>
                  <a:pt x="1190" y="824"/>
                </a:moveTo>
                <a:cubicBezTo>
                  <a:pt x="1266" y="954"/>
                  <a:pt x="1223" y="1120"/>
                  <a:pt x="1094" y="1195"/>
                </a:cubicBezTo>
                <a:cubicBezTo>
                  <a:pt x="964" y="1271"/>
                  <a:pt x="798" y="1226"/>
                  <a:pt x="723" y="1096"/>
                </a:cubicBezTo>
                <a:cubicBezTo>
                  <a:pt x="647" y="966"/>
                  <a:pt x="690" y="800"/>
                  <a:pt x="820" y="725"/>
                </a:cubicBezTo>
                <a:cubicBezTo>
                  <a:pt x="949" y="649"/>
                  <a:pt x="1115" y="694"/>
                  <a:pt x="1190" y="824"/>
                </a:cubicBezTo>
                <a:close/>
                <a:moveTo>
                  <a:pt x="917" y="539"/>
                </a:moveTo>
                <a:cubicBezTo>
                  <a:pt x="926" y="460"/>
                  <a:pt x="982" y="457"/>
                  <a:pt x="982" y="457"/>
                </a:cubicBezTo>
                <a:cubicBezTo>
                  <a:pt x="982" y="457"/>
                  <a:pt x="1029" y="449"/>
                  <a:pt x="1074" y="461"/>
                </a:cubicBezTo>
                <a:cubicBezTo>
                  <a:pt x="1130" y="476"/>
                  <a:pt x="1156" y="497"/>
                  <a:pt x="1156" y="497"/>
                </a:cubicBezTo>
                <a:cubicBezTo>
                  <a:pt x="1156" y="497"/>
                  <a:pt x="1202" y="523"/>
                  <a:pt x="1173" y="608"/>
                </a:cubicBezTo>
                <a:cubicBezTo>
                  <a:pt x="1153" y="671"/>
                  <a:pt x="1113" y="625"/>
                  <a:pt x="1113" y="625"/>
                </a:cubicBezTo>
                <a:cubicBezTo>
                  <a:pt x="1113" y="625"/>
                  <a:pt x="1102" y="609"/>
                  <a:pt x="1045" y="593"/>
                </a:cubicBezTo>
                <a:cubicBezTo>
                  <a:pt x="991" y="579"/>
                  <a:pt x="966" y="588"/>
                  <a:pt x="966" y="588"/>
                </a:cubicBezTo>
                <a:cubicBezTo>
                  <a:pt x="966" y="588"/>
                  <a:pt x="910" y="601"/>
                  <a:pt x="917" y="539"/>
                </a:cubicBezTo>
                <a:close/>
                <a:moveTo>
                  <a:pt x="619" y="380"/>
                </a:moveTo>
                <a:cubicBezTo>
                  <a:pt x="303" y="564"/>
                  <a:pt x="196" y="970"/>
                  <a:pt x="380" y="1286"/>
                </a:cubicBezTo>
                <a:cubicBezTo>
                  <a:pt x="564" y="1603"/>
                  <a:pt x="970" y="1710"/>
                  <a:pt x="1286" y="1526"/>
                </a:cubicBezTo>
                <a:cubicBezTo>
                  <a:pt x="1602" y="1342"/>
                  <a:pt x="1709" y="936"/>
                  <a:pt x="1525" y="620"/>
                </a:cubicBezTo>
                <a:cubicBezTo>
                  <a:pt x="1341" y="303"/>
                  <a:pt x="935" y="196"/>
                  <a:pt x="619" y="380"/>
                </a:cubicBezTo>
                <a:close/>
              </a:path>
            </a:pathLst>
          </a:custGeom>
          <a:solidFill>
            <a:srgbClr val="004E9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3682" y="3436331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C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猜拳游戏</a:t>
            </a:r>
          </a:p>
        </p:txBody>
      </p:sp>
      <p:sp>
        <p:nvSpPr>
          <p:cNvPr id="17" name="矩形 16"/>
          <p:cNvSpPr/>
          <p:nvPr/>
        </p:nvSpPr>
        <p:spPr>
          <a:xfrm>
            <a:off x="3626088" y="3436331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</a:p>
        </p:txBody>
      </p:sp>
      <p:sp>
        <p:nvSpPr>
          <p:cNvPr id="18" name="Freeform 19"/>
          <p:cNvSpPr>
            <a:spLocks noEditPoints="1"/>
          </p:cNvSpPr>
          <p:nvPr/>
        </p:nvSpPr>
        <p:spPr bwMode="auto">
          <a:xfrm>
            <a:off x="4167586" y="2733162"/>
            <a:ext cx="795234" cy="650790"/>
          </a:xfrm>
          <a:custGeom>
            <a:avLst/>
            <a:gdLst>
              <a:gd name="T0" fmla="*/ 787 w 1020"/>
              <a:gd name="T1" fmla="*/ 779 h 812"/>
              <a:gd name="T2" fmla="*/ 0 w 1020"/>
              <a:gd name="T3" fmla="*/ 779 h 812"/>
              <a:gd name="T4" fmla="*/ 408 w 1020"/>
              <a:gd name="T5" fmla="*/ 300 h 812"/>
              <a:gd name="T6" fmla="*/ 394 w 1020"/>
              <a:gd name="T7" fmla="*/ 286 h 812"/>
              <a:gd name="T8" fmla="*/ 744 w 1020"/>
              <a:gd name="T9" fmla="*/ 335 h 812"/>
              <a:gd name="T10" fmla="*/ 44 w 1020"/>
              <a:gd name="T11" fmla="*/ 274 h 812"/>
              <a:gd name="T12" fmla="*/ 280 w 1020"/>
              <a:gd name="T13" fmla="*/ 588 h 812"/>
              <a:gd name="T14" fmla="*/ 134 w 1020"/>
              <a:gd name="T15" fmla="*/ 495 h 812"/>
              <a:gd name="T16" fmla="*/ 134 w 1020"/>
              <a:gd name="T17" fmla="*/ 527 h 812"/>
              <a:gd name="T18" fmla="*/ 427 w 1020"/>
              <a:gd name="T19" fmla="*/ 434 h 812"/>
              <a:gd name="T20" fmla="*/ 134 w 1020"/>
              <a:gd name="T21" fmla="*/ 434 h 812"/>
              <a:gd name="T22" fmla="*/ 427 w 1020"/>
              <a:gd name="T23" fmla="*/ 404 h 812"/>
              <a:gd name="T24" fmla="*/ 755 w 1020"/>
              <a:gd name="T25" fmla="*/ 340 h 812"/>
              <a:gd name="T26" fmla="*/ 755 w 1020"/>
              <a:gd name="T27" fmla="*/ 340 h 812"/>
              <a:gd name="T28" fmla="*/ 756 w 1020"/>
              <a:gd name="T29" fmla="*/ 51 h 812"/>
              <a:gd name="T30" fmla="*/ 463 w 1020"/>
              <a:gd name="T31" fmla="*/ 183 h 812"/>
              <a:gd name="T32" fmla="*/ 798 w 1020"/>
              <a:gd name="T33" fmla="*/ 202 h 812"/>
              <a:gd name="T34" fmla="*/ 511 w 1020"/>
              <a:gd name="T35" fmla="*/ 140 h 812"/>
              <a:gd name="T36" fmla="*/ 808 w 1020"/>
              <a:gd name="T37" fmla="*/ 353 h 812"/>
              <a:gd name="T38" fmla="*/ 924 w 1020"/>
              <a:gd name="T39" fmla="*/ 211 h 812"/>
              <a:gd name="T40" fmla="*/ 955 w 1020"/>
              <a:gd name="T41" fmla="*/ 244 h 812"/>
              <a:gd name="T42" fmla="*/ 938 w 1020"/>
              <a:gd name="T43" fmla="*/ 208 h 812"/>
              <a:gd name="T44" fmla="*/ 932 w 1020"/>
              <a:gd name="T45" fmla="*/ 397 h 812"/>
              <a:gd name="T46" fmla="*/ 930 w 1020"/>
              <a:gd name="T47" fmla="*/ 436 h 812"/>
              <a:gd name="T48" fmla="*/ 962 w 1020"/>
              <a:gd name="T49" fmla="*/ 436 h 812"/>
              <a:gd name="T50" fmla="*/ 960 w 1020"/>
              <a:gd name="T51" fmla="*/ 397 h 812"/>
              <a:gd name="T52" fmla="*/ 954 w 1020"/>
              <a:gd name="T53" fmla="*/ 313 h 812"/>
              <a:gd name="T54" fmla="*/ 470 w 1020"/>
              <a:gd name="T55" fmla="*/ 437 h 812"/>
              <a:gd name="T56" fmla="*/ 515 w 1020"/>
              <a:gd name="T57" fmla="*/ 611 h 812"/>
              <a:gd name="T58" fmla="*/ 532 w 1020"/>
              <a:gd name="T59" fmla="*/ 597 h 812"/>
              <a:gd name="T60" fmla="*/ 539 w 1020"/>
              <a:gd name="T61" fmla="*/ 575 h 812"/>
              <a:gd name="T62" fmla="*/ 560 w 1020"/>
              <a:gd name="T63" fmla="*/ 589 h 812"/>
              <a:gd name="T64" fmla="*/ 575 w 1020"/>
              <a:gd name="T65" fmla="*/ 622 h 812"/>
              <a:gd name="T66" fmla="*/ 594 w 1020"/>
              <a:gd name="T67" fmla="*/ 636 h 812"/>
              <a:gd name="T68" fmla="*/ 623 w 1020"/>
              <a:gd name="T69" fmla="*/ 632 h 812"/>
              <a:gd name="T70" fmla="*/ 618 w 1020"/>
              <a:gd name="T71" fmla="*/ 615 h 812"/>
              <a:gd name="T72" fmla="*/ 603 w 1020"/>
              <a:gd name="T73" fmla="*/ 582 h 812"/>
              <a:gd name="T74" fmla="*/ 582 w 1020"/>
              <a:gd name="T75" fmla="*/ 568 h 812"/>
              <a:gd name="T76" fmla="*/ 634 w 1020"/>
              <a:gd name="T77" fmla="*/ 540 h 812"/>
              <a:gd name="T78" fmla="*/ 613 w 1020"/>
              <a:gd name="T79" fmla="*/ 534 h 812"/>
              <a:gd name="T80" fmla="*/ 599 w 1020"/>
              <a:gd name="T81" fmla="*/ 516 h 812"/>
              <a:gd name="T82" fmla="*/ 577 w 1020"/>
              <a:gd name="T83" fmla="*/ 509 h 812"/>
              <a:gd name="T84" fmla="*/ 563 w 1020"/>
              <a:gd name="T85" fmla="*/ 491 h 812"/>
              <a:gd name="T86" fmla="*/ 541 w 1020"/>
              <a:gd name="T87" fmla="*/ 485 h 812"/>
              <a:gd name="T88" fmla="*/ 527 w 1020"/>
              <a:gd name="T89" fmla="*/ 467 h 812"/>
              <a:gd name="T90" fmla="*/ 505 w 1020"/>
              <a:gd name="T91" fmla="*/ 461 h 812"/>
              <a:gd name="T92" fmla="*/ 491 w 1020"/>
              <a:gd name="T93" fmla="*/ 443 h 812"/>
              <a:gd name="T94" fmla="*/ 95 w 1020"/>
              <a:gd name="T95" fmla="*/ 327 h 812"/>
              <a:gd name="T96" fmla="*/ 95 w 1020"/>
              <a:gd name="T97" fmla="*/ 68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0" h="812">
                <a:moveTo>
                  <a:pt x="0" y="751"/>
                </a:moveTo>
                <a:lnTo>
                  <a:pt x="787" y="751"/>
                </a:lnTo>
                <a:lnTo>
                  <a:pt x="787" y="779"/>
                </a:lnTo>
                <a:cubicBezTo>
                  <a:pt x="787" y="797"/>
                  <a:pt x="772" y="812"/>
                  <a:pt x="754" y="812"/>
                </a:cubicBezTo>
                <a:lnTo>
                  <a:pt x="33" y="812"/>
                </a:lnTo>
                <a:cubicBezTo>
                  <a:pt x="15" y="812"/>
                  <a:pt x="0" y="797"/>
                  <a:pt x="0" y="779"/>
                </a:cubicBezTo>
                <a:lnTo>
                  <a:pt x="0" y="751"/>
                </a:lnTo>
                <a:close/>
                <a:moveTo>
                  <a:pt x="394" y="286"/>
                </a:moveTo>
                <a:cubicBezTo>
                  <a:pt x="402" y="286"/>
                  <a:pt x="408" y="292"/>
                  <a:pt x="408" y="300"/>
                </a:cubicBezTo>
                <a:cubicBezTo>
                  <a:pt x="408" y="308"/>
                  <a:pt x="402" y="315"/>
                  <a:pt x="394" y="315"/>
                </a:cubicBezTo>
                <a:cubicBezTo>
                  <a:pt x="386" y="315"/>
                  <a:pt x="379" y="308"/>
                  <a:pt x="379" y="300"/>
                </a:cubicBezTo>
                <a:cubicBezTo>
                  <a:pt x="379" y="292"/>
                  <a:pt x="386" y="286"/>
                  <a:pt x="394" y="286"/>
                </a:cubicBezTo>
                <a:close/>
                <a:moveTo>
                  <a:pt x="44" y="274"/>
                </a:moveTo>
                <a:lnTo>
                  <a:pt x="485" y="274"/>
                </a:lnTo>
                <a:cubicBezTo>
                  <a:pt x="576" y="280"/>
                  <a:pt x="662" y="297"/>
                  <a:pt x="744" y="335"/>
                </a:cubicBezTo>
                <a:lnTo>
                  <a:pt x="744" y="733"/>
                </a:lnTo>
                <a:lnTo>
                  <a:pt x="44" y="733"/>
                </a:lnTo>
                <a:lnTo>
                  <a:pt x="44" y="274"/>
                </a:lnTo>
                <a:close/>
                <a:moveTo>
                  <a:pt x="134" y="557"/>
                </a:moveTo>
                <a:lnTo>
                  <a:pt x="280" y="557"/>
                </a:lnTo>
                <a:lnTo>
                  <a:pt x="280" y="588"/>
                </a:lnTo>
                <a:lnTo>
                  <a:pt x="134" y="588"/>
                </a:lnTo>
                <a:lnTo>
                  <a:pt x="134" y="557"/>
                </a:lnTo>
                <a:close/>
                <a:moveTo>
                  <a:pt x="134" y="495"/>
                </a:moveTo>
                <a:lnTo>
                  <a:pt x="427" y="495"/>
                </a:lnTo>
                <a:lnTo>
                  <a:pt x="427" y="527"/>
                </a:lnTo>
                <a:lnTo>
                  <a:pt x="134" y="527"/>
                </a:lnTo>
                <a:lnTo>
                  <a:pt x="134" y="495"/>
                </a:lnTo>
                <a:close/>
                <a:moveTo>
                  <a:pt x="134" y="434"/>
                </a:moveTo>
                <a:lnTo>
                  <a:pt x="427" y="434"/>
                </a:lnTo>
                <a:lnTo>
                  <a:pt x="427" y="465"/>
                </a:lnTo>
                <a:lnTo>
                  <a:pt x="134" y="465"/>
                </a:lnTo>
                <a:lnTo>
                  <a:pt x="134" y="434"/>
                </a:lnTo>
                <a:close/>
                <a:moveTo>
                  <a:pt x="134" y="373"/>
                </a:moveTo>
                <a:lnTo>
                  <a:pt x="427" y="373"/>
                </a:lnTo>
                <a:lnTo>
                  <a:pt x="427" y="404"/>
                </a:lnTo>
                <a:lnTo>
                  <a:pt x="134" y="404"/>
                </a:lnTo>
                <a:lnTo>
                  <a:pt x="134" y="373"/>
                </a:lnTo>
                <a:close/>
                <a:moveTo>
                  <a:pt x="755" y="340"/>
                </a:moveTo>
                <a:cubicBezTo>
                  <a:pt x="766" y="345"/>
                  <a:pt x="793" y="358"/>
                  <a:pt x="800" y="362"/>
                </a:cubicBezTo>
                <a:cubicBezTo>
                  <a:pt x="818" y="375"/>
                  <a:pt x="771" y="381"/>
                  <a:pt x="755" y="383"/>
                </a:cubicBezTo>
                <a:lnTo>
                  <a:pt x="755" y="340"/>
                </a:lnTo>
                <a:close/>
                <a:moveTo>
                  <a:pt x="924" y="211"/>
                </a:moveTo>
                <a:cubicBezTo>
                  <a:pt x="881" y="164"/>
                  <a:pt x="838" y="116"/>
                  <a:pt x="796" y="68"/>
                </a:cubicBezTo>
                <a:cubicBezTo>
                  <a:pt x="781" y="53"/>
                  <a:pt x="775" y="53"/>
                  <a:pt x="756" y="51"/>
                </a:cubicBezTo>
                <a:lnTo>
                  <a:pt x="311" y="2"/>
                </a:lnTo>
                <a:cubicBezTo>
                  <a:pt x="302" y="0"/>
                  <a:pt x="299" y="6"/>
                  <a:pt x="305" y="12"/>
                </a:cubicBezTo>
                <a:lnTo>
                  <a:pt x="463" y="183"/>
                </a:lnTo>
                <a:cubicBezTo>
                  <a:pt x="489" y="133"/>
                  <a:pt x="506" y="106"/>
                  <a:pt x="587" y="116"/>
                </a:cubicBezTo>
                <a:cubicBezTo>
                  <a:pt x="641" y="122"/>
                  <a:pt x="682" y="134"/>
                  <a:pt x="733" y="154"/>
                </a:cubicBezTo>
                <a:cubicBezTo>
                  <a:pt x="766" y="166"/>
                  <a:pt x="783" y="177"/>
                  <a:pt x="798" y="202"/>
                </a:cubicBezTo>
                <a:cubicBezTo>
                  <a:pt x="785" y="185"/>
                  <a:pt x="764" y="174"/>
                  <a:pt x="741" y="165"/>
                </a:cubicBezTo>
                <a:cubicBezTo>
                  <a:pt x="693" y="146"/>
                  <a:pt x="642" y="134"/>
                  <a:pt x="591" y="128"/>
                </a:cubicBezTo>
                <a:cubicBezTo>
                  <a:pt x="561" y="124"/>
                  <a:pt x="531" y="124"/>
                  <a:pt x="511" y="140"/>
                </a:cubicBezTo>
                <a:cubicBezTo>
                  <a:pt x="492" y="154"/>
                  <a:pt x="465" y="217"/>
                  <a:pt x="454" y="240"/>
                </a:cubicBezTo>
                <a:cubicBezTo>
                  <a:pt x="447" y="255"/>
                  <a:pt x="455" y="261"/>
                  <a:pt x="468" y="261"/>
                </a:cubicBezTo>
                <a:cubicBezTo>
                  <a:pt x="587" y="266"/>
                  <a:pt x="703" y="297"/>
                  <a:pt x="808" y="353"/>
                </a:cubicBezTo>
                <a:lnTo>
                  <a:pt x="810" y="292"/>
                </a:lnTo>
                <a:cubicBezTo>
                  <a:pt x="848" y="297"/>
                  <a:pt x="886" y="303"/>
                  <a:pt x="924" y="308"/>
                </a:cubicBezTo>
                <a:lnTo>
                  <a:pt x="924" y="211"/>
                </a:lnTo>
                <a:close/>
                <a:moveTo>
                  <a:pt x="1010" y="320"/>
                </a:moveTo>
                <a:cubicBezTo>
                  <a:pt x="1016" y="321"/>
                  <a:pt x="1020" y="314"/>
                  <a:pt x="1014" y="309"/>
                </a:cubicBezTo>
                <a:cubicBezTo>
                  <a:pt x="994" y="288"/>
                  <a:pt x="974" y="266"/>
                  <a:pt x="955" y="244"/>
                </a:cubicBezTo>
                <a:lnTo>
                  <a:pt x="955" y="216"/>
                </a:lnTo>
                <a:cubicBezTo>
                  <a:pt x="955" y="211"/>
                  <a:pt x="950" y="208"/>
                  <a:pt x="946" y="208"/>
                </a:cubicBezTo>
                <a:lnTo>
                  <a:pt x="938" y="208"/>
                </a:lnTo>
                <a:lnTo>
                  <a:pt x="937" y="379"/>
                </a:lnTo>
                <a:cubicBezTo>
                  <a:pt x="934" y="380"/>
                  <a:pt x="933" y="382"/>
                  <a:pt x="933" y="385"/>
                </a:cubicBezTo>
                <a:lnTo>
                  <a:pt x="932" y="397"/>
                </a:lnTo>
                <a:cubicBezTo>
                  <a:pt x="931" y="404"/>
                  <a:pt x="934" y="405"/>
                  <a:pt x="934" y="410"/>
                </a:cubicBezTo>
                <a:lnTo>
                  <a:pt x="933" y="424"/>
                </a:lnTo>
                <a:cubicBezTo>
                  <a:pt x="933" y="428"/>
                  <a:pt x="930" y="430"/>
                  <a:pt x="930" y="436"/>
                </a:cubicBezTo>
                <a:lnTo>
                  <a:pt x="918" y="537"/>
                </a:lnTo>
                <a:cubicBezTo>
                  <a:pt x="924" y="549"/>
                  <a:pt x="967" y="549"/>
                  <a:pt x="974" y="537"/>
                </a:cubicBezTo>
                <a:lnTo>
                  <a:pt x="962" y="436"/>
                </a:lnTo>
                <a:cubicBezTo>
                  <a:pt x="962" y="430"/>
                  <a:pt x="959" y="429"/>
                  <a:pt x="958" y="424"/>
                </a:cubicBezTo>
                <a:lnTo>
                  <a:pt x="958" y="410"/>
                </a:lnTo>
                <a:cubicBezTo>
                  <a:pt x="957" y="404"/>
                  <a:pt x="961" y="405"/>
                  <a:pt x="960" y="397"/>
                </a:cubicBezTo>
                <a:lnTo>
                  <a:pt x="960" y="385"/>
                </a:lnTo>
                <a:cubicBezTo>
                  <a:pt x="959" y="382"/>
                  <a:pt x="958" y="380"/>
                  <a:pt x="954" y="379"/>
                </a:cubicBezTo>
                <a:lnTo>
                  <a:pt x="954" y="313"/>
                </a:lnTo>
                <a:cubicBezTo>
                  <a:pt x="973" y="315"/>
                  <a:pt x="991" y="318"/>
                  <a:pt x="1010" y="320"/>
                </a:cubicBezTo>
                <a:close/>
                <a:moveTo>
                  <a:pt x="481" y="435"/>
                </a:moveTo>
                <a:lnTo>
                  <a:pt x="470" y="437"/>
                </a:lnTo>
                <a:lnTo>
                  <a:pt x="506" y="622"/>
                </a:lnTo>
                <a:lnTo>
                  <a:pt x="517" y="620"/>
                </a:lnTo>
                <a:lnTo>
                  <a:pt x="515" y="611"/>
                </a:lnTo>
                <a:lnTo>
                  <a:pt x="524" y="609"/>
                </a:lnTo>
                <a:lnTo>
                  <a:pt x="522" y="599"/>
                </a:lnTo>
                <a:lnTo>
                  <a:pt x="532" y="597"/>
                </a:lnTo>
                <a:lnTo>
                  <a:pt x="531" y="587"/>
                </a:lnTo>
                <a:lnTo>
                  <a:pt x="540" y="585"/>
                </a:lnTo>
                <a:lnTo>
                  <a:pt x="539" y="575"/>
                </a:lnTo>
                <a:lnTo>
                  <a:pt x="548" y="573"/>
                </a:lnTo>
                <a:lnTo>
                  <a:pt x="551" y="590"/>
                </a:lnTo>
                <a:lnTo>
                  <a:pt x="560" y="589"/>
                </a:lnTo>
                <a:lnTo>
                  <a:pt x="563" y="606"/>
                </a:lnTo>
                <a:lnTo>
                  <a:pt x="572" y="604"/>
                </a:lnTo>
                <a:lnTo>
                  <a:pt x="575" y="622"/>
                </a:lnTo>
                <a:lnTo>
                  <a:pt x="584" y="620"/>
                </a:lnTo>
                <a:lnTo>
                  <a:pt x="587" y="637"/>
                </a:lnTo>
                <a:lnTo>
                  <a:pt x="594" y="636"/>
                </a:lnTo>
                <a:lnTo>
                  <a:pt x="596" y="646"/>
                </a:lnTo>
                <a:lnTo>
                  <a:pt x="625" y="640"/>
                </a:lnTo>
                <a:lnTo>
                  <a:pt x="623" y="632"/>
                </a:lnTo>
                <a:lnTo>
                  <a:pt x="630" y="631"/>
                </a:lnTo>
                <a:lnTo>
                  <a:pt x="626" y="613"/>
                </a:lnTo>
                <a:lnTo>
                  <a:pt x="618" y="615"/>
                </a:lnTo>
                <a:lnTo>
                  <a:pt x="614" y="598"/>
                </a:lnTo>
                <a:lnTo>
                  <a:pt x="606" y="599"/>
                </a:lnTo>
                <a:lnTo>
                  <a:pt x="603" y="582"/>
                </a:lnTo>
                <a:lnTo>
                  <a:pt x="594" y="583"/>
                </a:lnTo>
                <a:lnTo>
                  <a:pt x="591" y="566"/>
                </a:lnTo>
                <a:lnTo>
                  <a:pt x="582" y="568"/>
                </a:lnTo>
                <a:lnTo>
                  <a:pt x="580" y="559"/>
                </a:lnTo>
                <a:lnTo>
                  <a:pt x="636" y="548"/>
                </a:lnTo>
                <a:lnTo>
                  <a:pt x="634" y="540"/>
                </a:lnTo>
                <a:lnTo>
                  <a:pt x="625" y="541"/>
                </a:lnTo>
                <a:lnTo>
                  <a:pt x="623" y="532"/>
                </a:lnTo>
                <a:lnTo>
                  <a:pt x="613" y="534"/>
                </a:lnTo>
                <a:lnTo>
                  <a:pt x="611" y="524"/>
                </a:lnTo>
                <a:lnTo>
                  <a:pt x="601" y="526"/>
                </a:lnTo>
                <a:lnTo>
                  <a:pt x="599" y="516"/>
                </a:lnTo>
                <a:lnTo>
                  <a:pt x="589" y="517"/>
                </a:lnTo>
                <a:lnTo>
                  <a:pt x="587" y="508"/>
                </a:lnTo>
                <a:lnTo>
                  <a:pt x="577" y="509"/>
                </a:lnTo>
                <a:lnTo>
                  <a:pt x="575" y="499"/>
                </a:lnTo>
                <a:lnTo>
                  <a:pt x="565" y="501"/>
                </a:lnTo>
                <a:lnTo>
                  <a:pt x="563" y="491"/>
                </a:lnTo>
                <a:lnTo>
                  <a:pt x="553" y="493"/>
                </a:lnTo>
                <a:lnTo>
                  <a:pt x="551" y="483"/>
                </a:lnTo>
                <a:lnTo>
                  <a:pt x="541" y="485"/>
                </a:lnTo>
                <a:lnTo>
                  <a:pt x="539" y="475"/>
                </a:lnTo>
                <a:lnTo>
                  <a:pt x="529" y="477"/>
                </a:lnTo>
                <a:lnTo>
                  <a:pt x="527" y="467"/>
                </a:lnTo>
                <a:lnTo>
                  <a:pt x="517" y="469"/>
                </a:lnTo>
                <a:lnTo>
                  <a:pt x="515" y="459"/>
                </a:lnTo>
                <a:lnTo>
                  <a:pt x="505" y="461"/>
                </a:lnTo>
                <a:lnTo>
                  <a:pt x="503" y="451"/>
                </a:lnTo>
                <a:lnTo>
                  <a:pt x="493" y="453"/>
                </a:lnTo>
                <a:lnTo>
                  <a:pt x="491" y="443"/>
                </a:lnTo>
                <a:lnTo>
                  <a:pt x="483" y="445"/>
                </a:lnTo>
                <a:lnTo>
                  <a:pt x="481" y="435"/>
                </a:lnTo>
                <a:close/>
                <a:moveTo>
                  <a:pt x="95" y="327"/>
                </a:moveTo>
                <a:lnTo>
                  <a:pt x="693" y="327"/>
                </a:lnTo>
                <a:lnTo>
                  <a:pt x="693" y="680"/>
                </a:lnTo>
                <a:lnTo>
                  <a:pt x="95" y="680"/>
                </a:lnTo>
                <a:lnTo>
                  <a:pt x="95" y="327"/>
                </a:lnTo>
                <a:close/>
              </a:path>
            </a:pathLst>
          </a:custGeom>
          <a:solidFill>
            <a:srgbClr val="004E94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84954" y="1175736"/>
            <a:ext cx="3320323" cy="141311"/>
          </a:xfrm>
          <a:prstGeom prst="rect">
            <a:avLst/>
          </a:prstGeom>
          <a:solidFill>
            <a:srgbClr val="004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8" tIns="45714" rIns="91428" bIns="45714" numCol="1" rtlCol="0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1096547" y="2778126"/>
            <a:ext cx="960387" cy="603197"/>
          </a:xfrm>
          <a:custGeom>
            <a:avLst/>
            <a:gdLst>
              <a:gd name="T0" fmla="*/ 79 w 1051"/>
              <a:gd name="T1" fmla="*/ 281 h 660"/>
              <a:gd name="T2" fmla="*/ 111 w 1051"/>
              <a:gd name="T3" fmla="*/ 248 h 660"/>
              <a:gd name="T4" fmla="*/ 81 w 1051"/>
              <a:gd name="T5" fmla="*/ 202 h 660"/>
              <a:gd name="T6" fmla="*/ 77 w 1051"/>
              <a:gd name="T7" fmla="*/ 174 h 660"/>
              <a:gd name="T8" fmla="*/ 81 w 1051"/>
              <a:gd name="T9" fmla="*/ 171 h 660"/>
              <a:gd name="T10" fmla="*/ 211 w 1051"/>
              <a:gd name="T11" fmla="*/ 92 h 660"/>
              <a:gd name="T12" fmla="*/ 235 w 1051"/>
              <a:gd name="T13" fmla="*/ 172 h 660"/>
              <a:gd name="T14" fmla="*/ 238 w 1051"/>
              <a:gd name="T15" fmla="*/ 177 h 660"/>
              <a:gd name="T16" fmla="*/ 224 w 1051"/>
              <a:gd name="T17" fmla="*/ 214 h 660"/>
              <a:gd name="T18" fmla="*/ 219 w 1051"/>
              <a:gd name="T19" fmla="*/ 277 h 660"/>
              <a:gd name="T20" fmla="*/ 272 w 1051"/>
              <a:gd name="T21" fmla="*/ 280 h 660"/>
              <a:gd name="T22" fmla="*/ 298 w 1051"/>
              <a:gd name="T23" fmla="*/ 249 h 660"/>
              <a:gd name="T24" fmla="*/ 370 w 1051"/>
              <a:gd name="T25" fmla="*/ 211 h 660"/>
              <a:gd name="T26" fmla="*/ 318 w 1051"/>
              <a:gd name="T27" fmla="*/ 177 h 660"/>
              <a:gd name="T28" fmla="*/ 462 w 1051"/>
              <a:gd name="T29" fmla="*/ 47 h 660"/>
              <a:gd name="T30" fmla="*/ 461 w 1051"/>
              <a:gd name="T31" fmla="*/ 178 h 660"/>
              <a:gd name="T32" fmla="*/ 442 w 1051"/>
              <a:gd name="T33" fmla="*/ 237 h 660"/>
              <a:gd name="T34" fmla="*/ 512 w 1051"/>
              <a:gd name="T35" fmla="*/ 256 h 660"/>
              <a:gd name="T36" fmla="*/ 568 w 1051"/>
              <a:gd name="T37" fmla="*/ 189 h 660"/>
              <a:gd name="T38" fmla="*/ 598 w 1051"/>
              <a:gd name="T39" fmla="*/ 159 h 660"/>
              <a:gd name="T40" fmla="*/ 570 w 1051"/>
              <a:gd name="T41" fmla="*/ 118 h 660"/>
              <a:gd name="T42" fmla="*/ 567 w 1051"/>
              <a:gd name="T43" fmla="*/ 93 h 660"/>
              <a:gd name="T44" fmla="*/ 571 w 1051"/>
              <a:gd name="T45" fmla="*/ 90 h 660"/>
              <a:gd name="T46" fmla="*/ 687 w 1051"/>
              <a:gd name="T47" fmla="*/ 19 h 660"/>
              <a:gd name="T48" fmla="*/ 709 w 1051"/>
              <a:gd name="T49" fmla="*/ 91 h 660"/>
              <a:gd name="T50" fmla="*/ 712 w 1051"/>
              <a:gd name="T51" fmla="*/ 95 h 660"/>
              <a:gd name="T52" fmla="*/ 699 w 1051"/>
              <a:gd name="T53" fmla="*/ 129 h 660"/>
              <a:gd name="T54" fmla="*/ 694 w 1051"/>
              <a:gd name="T55" fmla="*/ 185 h 660"/>
              <a:gd name="T56" fmla="*/ 742 w 1051"/>
              <a:gd name="T57" fmla="*/ 188 h 660"/>
              <a:gd name="T58" fmla="*/ 512 w 1051"/>
              <a:gd name="T59" fmla="*/ 432 h 660"/>
              <a:gd name="T60" fmla="*/ 0 w 1051"/>
              <a:gd name="T61" fmla="*/ 473 h 660"/>
              <a:gd name="T62" fmla="*/ 16 w 1051"/>
              <a:gd name="T63" fmla="*/ 520 h 660"/>
              <a:gd name="T64" fmla="*/ 82 w 1051"/>
              <a:gd name="T65" fmla="*/ 640 h 660"/>
              <a:gd name="T66" fmla="*/ 492 w 1051"/>
              <a:gd name="T67" fmla="*/ 635 h 660"/>
              <a:gd name="T68" fmla="*/ 574 w 1051"/>
              <a:gd name="T69" fmla="*/ 625 h 660"/>
              <a:gd name="T70" fmla="*/ 971 w 1051"/>
              <a:gd name="T71" fmla="*/ 369 h 660"/>
              <a:gd name="T72" fmla="*/ 769 w 1051"/>
              <a:gd name="T73" fmla="*/ 171 h 660"/>
              <a:gd name="T74" fmla="*/ 516 w 1051"/>
              <a:gd name="T75" fmla="*/ 491 h 660"/>
              <a:gd name="T76" fmla="*/ 300 w 1051"/>
              <a:gd name="T77" fmla="*/ 366 h 660"/>
              <a:gd name="T78" fmla="*/ 16 w 1051"/>
              <a:gd name="T79" fmla="*/ 52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51" h="660">
                <a:moveTo>
                  <a:pt x="44" y="282"/>
                </a:moveTo>
                <a:cubicBezTo>
                  <a:pt x="57" y="282"/>
                  <a:pt x="68" y="282"/>
                  <a:pt x="79" y="281"/>
                </a:cubicBezTo>
                <a:cubicBezTo>
                  <a:pt x="89" y="282"/>
                  <a:pt x="96" y="280"/>
                  <a:pt x="102" y="274"/>
                </a:cubicBezTo>
                <a:cubicBezTo>
                  <a:pt x="106" y="267"/>
                  <a:pt x="109" y="259"/>
                  <a:pt x="111" y="248"/>
                </a:cubicBezTo>
                <a:cubicBezTo>
                  <a:pt x="103" y="239"/>
                  <a:pt x="96" y="228"/>
                  <a:pt x="92" y="215"/>
                </a:cubicBezTo>
                <a:cubicBezTo>
                  <a:pt x="87" y="212"/>
                  <a:pt x="83" y="208"/>
                  <a:pt x="81" y="202"/>
                </a:cubicBezTo>
                <a:cubicBezTo>
                  <a:pt x="78" y="196"/>
                  <a:pt x="77" y="187"/>
                  <a:pt x="77" y="177"/>
                </a:cubicBezTo>
                <a:lnTo>
                  <a:pt x="77" y="174"/>
                </a:lnTo>
                <a:lnTo>
                  <a:pt x="80" y="172"/>
                </a:lnTo>
                <a:cubicBezTo>
                  <a:pt x="80" y="172"/>
                  <a:pt x="81" y="172"/>
                  <a:pt x="81" y="171"/>
                </a:cubicBezTo>
                <a:cubicBezTo>
                  <a:pt x="75" y="129"/>
                  <a:pt x="80" y="110"/>
                  <a:pt x="99" y="95"/>
                </a:cubicBezTo>
                <a:cubicBezTo>
                  <a:pt x="127" y="71"/>
                  <a:pt x="182" y="71"/>
                  <a:pt x="211" y="92"/>
                </a:cubicBezTo>
                <a:cubicBezTo>
                  <a:pt x="230" y="107"/>
                  <a:pt x="238" y="132"/>
                  <a:pt x="232" y="170"/>
                </a:cubicBezTo>
                <a:cubicBezTo>
                  <a:pt x="233" y="171"/>
                  <a:pt x="234" y="172"/>
                  <a:pt x="235" y="172"/>
                </a:cubicBezTo>
                <a:lnTo>
                  <a:pt x="238" y="174"/>
                </a:lnTo>
                <a:lnTo>
                  <a:pt x="238" y="177"/>
                </a:lnTo>
                <a:cubicBezTo>
                  <a:pt x="238" y="187"/>
                  <a:pt x="237" y="195"/>
                  <a:pt x="234" y="202"/>
                </a:cubicBezTo>
                <a:cubicBezTo>
                  <a:pt x="232" y="207"/>
                  <a:pt x="229" y="212"/>
                  <a:pt x="224" y="214"/>
                </a:cubicBezTo>
                <a:cubicBezTo>
                  <a:pt x="220" y="227"/>
                  <a:pt x="214" y="237"/>
                  <a:pt x="206" y="246"/>
                </a:cubicBezTo>
                <a:cubicBezTo>
                  <a:pt x="208" y="260"/>
                  <a:pt x="212" y="270"/>
                  <a:pt x="219" y="277"/>
                </a:cubicBezTo>
                <a:cubicBezTo>
                  <a:pt x="224" y="280"/>
                  <a:pt x="231" y="280"/>
                  <a:pt x="240" y="280"/>
                </a:cubicBezTo>
                <a:cubicBezTo>
                  <a:pt x="250" y="280"/>
                  <a:pt x="260" y="280"/>
                  <a:pt x="272" y="280"/>
                </a:cubicBezTo>
                <a:cubicBezTo>
                  <a:pt x="276" y="284"/>
                  <a:pt x="281" y="291"/>
                  <a:pt x="285" y="300"/>
                </a:cubicBezTo>
                <a:cubicBezTo>
                  <a:pt x="288" y="276"/>
                  <a:pt x="292" y="256"/>
                  <a:pt x="298" y="249"/>
                </a:cubicBezTo>
                <a:cubicBezTo>
                  <a:pt x="302" y="240"/>
                  <a:pt x="356" y="237"/>
                  <a:pt x="364" y="237"/>
                </a:cubicBezTo>
                <a:cubicBezTo>
                  <a:pt x="366" y="228"/>
                  <a:pt x="369" y="220"/>
                  <a:pt x="370" y="211"/>
                </a:cubicBezTo>
                <a:cubicBezTo>
                  <a:pt x="358" y="203"/>
                  <a:pt x="349" y="191"/>
                  <a:pt x="344" y="178"/>
                </a:cubicBezTo>
                <a:cubicBezTo>
                  <a:pt x="338" y="177"/>
                  <a:pt x="323" y="178"/>
                  <a:pt x="318" y="177"/>
                </a:cubicBezTo>
                <a:cubicBezTo>
                  <a:pt x="310" y="132"/>
                  <a:pt x="321" y="65"/>
                  <a:pt x="339" y="50"/>
                </a:cubicBezTo>
                <a:cubicBezTo>
                  <a:pt x="367" y="28"/>
                  <a:pt x="434" y="27"/>
                  <a:pt x="462" y="47"/>
                </a:cubicBezTo>
                <a:cubicBezTo>
                  <a:pt x="482" y="62"/>
                  <a:pt x="495" y="134"/>
                  <a:pt x="488" y="175"/>
                </a:cubicBezTo>
                <a:cubicBezTo>
                  <a:pt x="485" y="177"/>
                  <a:pt x="465" y="176"/>
                  <a:pt x="461" y="178"/>
                </a:cubicBezTo>
                <a:cubicBezTo>
                  <a:pt x="455" y="191"/>
                  <a:pt x="446" y="202"/>
                  <a:pt x="433" y="211"/>
                </a:cubicBezTo>
                <a:cubicBezTo>
                  <a:pt x="436" y="224"/>
                  <a:pt x="438" y="229"/>
                  <a:pt x="442" y="237"/>
                </a:cubicBezTo>
                <a:cubicBezTo>
                  <a:pt x="450" y="237"/>
                  <a:pt x="504" y="240"/>
                  <a:pt x="508" y="249"/>
                </a:cubicBezTo>
                <a:cubicBezTo>
                  <a:pt x="509" y="251"/>
                  <a:pt x="510" y="253"/>
                  <a:pt x="512" y="256"/>
                </a:cubicBezTo>
                <a:cubicBezTo>
                  <a:pt x="518" y="225"/>
                  <a:pt x="526" y="199"/>
                  <a:pt x="537" y="189"/>
                </a:cubicBezTo>
                <a:cubicBezTo>
                  <a:pt x="548" y="189"/>
                  <a:pt x="559" y="189"/>
                  <a:pt x="568" y="189"/>
                </a:cubicBezTo>
                <a:cubicBezTo>
                  <a:pt x="577" y="190"/>
                  <a:pt x="584" y="188"/>
                  <a:pt x="589" y="182"/>
                </a:cubicBezTo>
                <a:cubicBezTo>
                  <a:pt x="593" y="176"/>
                  <a:pt x="596" y="169"/>
                  <a:pt x="598" y="159"/>
                </a:cubicBezTo>
                <a:cubicBezTo>
                  <a:pt x="590" y="151"/>
                  <a:pt x="584" y="141"/>
                  <a:pt x="580" y="129"/>
                </a:cubicBezTo>
                <a:cubicBezTo>
                  <a:pt x="576" y="127"/>
                  <a:pt x="572" y="123"/>
                  <a:pt x="570" y="118"/>
                </a:cubicBezTo>
                <a:cubicBezTo>
                  <a:pt x="568" y="112"/>
                  <a:pt x="567" y="104"/>
                  <a:pt x="567" y="95"/>
                </a:cubicBezTo>
                <a:lnTo>
                  <a:pt x="567" y="93"/>
                </a:lnTo>
                <a:lnTo>
                  <a:pt x="569" y="91"/>
                </a:lnTo>
                <a:cubicBezTo>
                  <a:pt x="570" y="91"/>
                  <a:pt x="570" y="90"/>
                  <a:pt x="571" y="90"/>
                </a:cubicBezTo>
                <a:cubicBezTo>
                  <a:pt x="565" y="52"/>
                  <a:pt x="570" y="35"/>
                  <a:pt x="586" y="21"/>
                </a:cubicBezTo>
                <a:cubicBezTo>
                  <a:pt x="612" y="0"/>
                  <a:pt x="661" y="0"/>
                  <a:pt x="687" y="19"/>
                </a:cubicBezTo>
                <a:cubicBezTo>
                  <a:pt x="705" y="32"/>
                  <a:pt x="711" y="55"/>
                  <a:pt x="706" y="89"/>
                </a:cubicBezTo>
                <a:cubicBezTo>
                  <a:pt x="707" y="90"/>
                  <a:pt x="708" y="90"/>
                  <a:pt x="709" y="91"/>
                </a:cubicBezTo>
                <a:lnTo>
                  <a:pt x="712" y="93"/>
                </a:lnTo>
                <a:lnTo>
                  <a:pt x="712" y="95"/>
                </a:lnTo>
                <a:cubicBezTo>
                  <a:pt x="712" y="104"/>
                  <a:pt x="711" y="112"/>
                  <a:pt x="708" y="117"/>
                </a:cubicBezTo>
                <a:cubicBezTo>
                  <a:pt x="706" y="123"/>
                  <a:pt x="703" y="126"/>
                  <a:pt x="699" y="129"/>
                </a:cubicBezTo>
                <a:cubicBezTo>
                  <a:pt x="695" y="140"/>
                  <a:pt x="690" y="150"/>
                  <a:pt x="683" y="157"/>
                </a:cubicBezTo>
                <a:cubicBezTo>
                  <a:pt x="685" y="169"/>
                  <a:pt x="688" y="179"/>
                  <a:pt x="694" y="185"/>
                </a:cubicBezTo>
                <a:cubicBezTo>
                  <a:pt x="699" y="188"/>
                  <a:pt x="706" y="188"/>
                  <a:pt x="713" y="188"/>
                </a:cubicBezTo>
                <a:cubicBezTo>
                  <a:pt x="722" y="188"/>
                  <a:pt x="732" y="188"/>
                  <a:pt x="742" y="188"/>
                </a:cubicBezTo>
                <a:cubicBezTo>
                  <a:pt x="747" y="192"/>
                  <a:pt x="752" y="202"/>
                  <a:pt x="756" y="215"/>
                </a:cubicBezTo>
                <a:lnTo>
                  <a:pt x="512" y="432"/>
                </a:lnTo>
                <a:lnTo>
                  <a:pt x="301" y="310"/>
                </a:lnTo>
                <a:lnTo>
                  <a:pt x="0" y="473"/>
                </a:lnTo>
                <a:cubicBezTo>
                  <a:pt x="1" y="427"/>
                  <a:pt x="10" y="312"/>
                  <a:pt x="44" y="282"/>
                </a:cubicBezTo>
                <a:close/>
                <a:moveTo>
                  <a:pt x="16" y="520"/>
                </a:moveTo>
                <a:lnTo>
                  <a:pt x="16" y="520"/>
                </a:lnTo>
                <a:lnTo>
                  <a:pt x="82" y="640"/>
                </a:lnTo>
                <a:lnTo>
                  <a:pt x="298" y="523"/>
                </a:lnTo>
                <a:lnTo>
                  <a:pt x="492" y="635"/>
                </a:lnTo>
                <a:lnTo>
                  <a:pt x="536" y="660"/>
                </a:lnTo>
                <a:lnTo>
                  <a:pt x="574" y="625"/>
                </a:lnTo>
                <a:lnTo>
                  <a:pt x="918" y="317"/>
                </a:lnTo>
                <a:lnTo>
                  <a:pt x="971" y="369"/>
                </a:lnTo>
                <a:lnTo>
                  <a:pt x="1051" y="96"/>
                </a:lnTo>
                <a:lnTo>
                  <a:pt x="769" y="171"/>
                </a:lnTo>
                <a:lnTo>
                  <a:pt x="820" y="221"/>
                </a:lnTo>
                <a:lnTo>
                  <a:pt x="516" y="491"/>
                </a:lnTo>
                <a:lnTo>
                  <a:pt x="333" y="386"/>
                </a:lnTo>
                <a:lnTo>
                  <a:pt x="300" y="366"/>
                </a:lnTo>
                <a:lnTo>
                  <a:pt x="266" y="385"/>
                </a:lnTo>
                <a:lnTo>
                  <a:pt x="16" y="520"/>
                </a:lnTo>
                <a:close/>
              </a:path>
            </a:pathLst>
          </a:custGeom>
          <a:solidFill>
            <a:srgbClr val="007CE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258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5957298" y="-233495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523589" y="-236555"/>
            <a:ext cx="2940148" cy="169922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6993" y="126793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视频演示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02C1B5F-CA35-4A65-AB9D-933BB336B4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r="10143"/>
          <a:stretch>
            <a:fillRect/>
          </a:stretch>
        </p:blipFill>
        <p:spPr bwMode="auto">
          <a:xfrm>
            <a:off x="561473" y="1505818"/>
            <a:ext cx="5133473" cy="419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4175EE8-5A72-43B4-8BAB-1145A923DF4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68252" y="1505818"/>
            <a:ext cx="5362274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5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24421" y="2969557"/>
            <a:ext cx="793678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CC8F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感谢在座各位的聆听</a:t>
            </a:r>
            <a:endParaRPr lang="zh-CN" altLang="en-US" sz="6000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A8D71E-AC65-4894-8093-44A6ECE19E8F}"/>
              </a:ext>
            </a:extLst>
          </p:cNvPr>
          <p:cNvSpPr txBox="1"/>
          <p:nvPr/>
        </p:nvSpPr>
        <p:spPr>
          <a:xfrm>
            <a:off x="4007691" y="5620304"/>
            <a:ext cx="452726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1852024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李兵磊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成员（按学号顺序） </a:t>
            </a:r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1852329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赵孟石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1853790 </a:t>
            </a:r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庄镇华</a:t>
            </a:r>
            <a:endParaRPr lang="en-US" altLang="zh-CN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000" b="1" dirty="0">
              <a:solidFill>
                <a:srgbClr val="F8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88210-2552-4D6E-9D9C-6651AEADDAE1}"/>
              </a:ext>
            </a:extLst>
          </p:cNvPr>
          <p:cNvSpPr txBox="1"/>
          <p:nvPr/>
        </p:nvSpPr>
        <p:spPr>
          <a:xfrm>
            <a:off x="9039229" y="5881914"/>
            <a:ext cx="274947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8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指导老师：郭玉臣老师</a:t>
            </a:r>
          </a:p>
        </p:txBody>
      </p:sp>
    </p:spTree>
    <p:extLst>
      <p:ext uri="{BB962C8B-B14F-4D97-AF65-F5344CB8AC3E}">
        <p14:creationId xmlns:p14="http://schemas.microsoft.com/office/powerpoint/2010/main" val="26609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cover/>
      </p:transition>
    </mc:Choice>
    <mc:Fallback xmlns="">
      <p:transition spd="slow" advClick="0" advTm="0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-379831" y="1918663"/>
            <a:ext cx="5992839" cy="3750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4951" y="2778310"/>
            <a:ext cx="2640466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-467834" y="3793973"/>
            <a:ext cx="391325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3200" b="1" dirty="0">
                <a:solidFill>
                  <a:schemeClr val="bg1"/>
                </a:solidFill>
                <a:latin typeface="Kalinga" panose="020B0502040204020203" pitchFamily="34" charset="0"/>
                <a:ea typeface="方正姚体" panose="02010601030101010101" pitchFamily="2" charset="-122"/>
                <a:cs typeface="Kalinga" panose="020B0502040204020203" pitchFamily="34" charset="0"/>
              </a:rPr>
              <a:t>CONCENTS</a:t>
            </a:r>
            <a:endParaRPr lang="zh-CN" altLang="en-US" b="1" dirty="0">
              <a:solidFill>
                <a:schemeClr val="bg1"/>
              </a:solidFill>
              <a:latin typeface="Kalinga" panose="020B0502040204020203" pitchFamily="34" charset="0"/>
              <a:ea typeface="方正姚体" panose="02010601030101010101" pitchFamily="2" charset="-122"/>
              <a:cs typeface="Kalinga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81283" y="10964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实验概要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81282" y="245514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移植操作系统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81281" y="381379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开发应用程序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39603" y="516188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视频演示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19232" y="872195"/>
            <a:ext cx="1665114" cy="1094938"/>
            <a:chOff x="6719232" y="872195"/>
            <a:chExt cx="1665114" cy="10949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872195"/>
              <a:ext cx="1665114" cy="1094938"/>
            </a:xfrm>
            <a:prstGeom prst="rect">
              <a:avLst/>
            </a:prstGeom>
          </p:spPr>
        </p:pic>
        <p:sp>
          <p:nvSpPr>
            <p:cNvPr id="16" name="文本框 9"/>
            <p:cNvSpPr>
              <a:spLocks noChangeArrowheads="1"/>
            </p:cNvSpPr>
            <p:nvPr/>
          </p:nvSpPr>
          <p:spPr bwMode="auto">
            <a:xfrm>
              <a:off x="7216169" y="1035989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19232" y="2248485"/>
            <a:ext cx="1665114" cy="1094938"/>
            <a:chOff x="6719232" y="2248485"/>
            <a:chExt cx="1665114" cy="1094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2248485"/>
              <a:ext cx="1665114" cy="1094938"/>
            </a:xfrm>
            <a:prstGeom prst="rect">
              <a:avLst/>
            </a:prstGeom>
          </p:spPr>
        </p:pic>
        <p:sp>
          <p:nvSpPr>
            <p:cNvPr id="17" name="文本框 9"/>
            <p:cNvSpPr>
              <a:spLocks noChangeArrowheads="1"/>
            </p:cNvSpPr>
            <p:nvPr/>
          </p:nvSpPr>
          <p:spPr bwMode="auto">
            <a:xfrm>
              <a:off x="7216168" y="2394495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19232" y="3624775"/>
            <a:ext cx="1665114" cy="1094938"/>
            <a:chOff x="6719232" y="3624775"/>
            <a:chExt cx="1665114" cy="10949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3624775"/>
              <a:ext cx="1665114" cy="1094938"/>
            </a:xfrm>
            <a:prstGeom prst="rect">
              <a:avLst/>
            </a:prstGeom>
          </p:spPr>
        </p:pic>
        <p:sp>
          <p:nvSpPr>
            <p:cNvPr id="18" name="文本框 9"/>
            <p:cNvSpPr>
              <a:spLocks noChangeArrowheads="1"/>
            </p:cNvSpPr>
            <p:nvPr/>
          </p:nvSpPr>
          <p:spPr bwMode="auto">
            <a:xfrm>
              <a:off x="7216168" y="3793256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19232" y="5001065"/>
            <a:ext cx="1665114" cy="1094938"/>
            <a:chOff x="6719232" y="5001065"/>
            <a:chExt cx="1665114" cy="109493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719232" y="5001065"/>
              <a:ext cx="1665114" cy="1094938"/>
            </a:xfrm>
            <a:prstGeom prst="rect">
              <a:avLst/>
            </a:prstGeom>
          </p:spPr>
        </p:pic>
        <p:sp>
          <p:nvSpPr>
            <p:cNvPr id="19" name="文本框 9"/>
            <p:cNvSpPr>
              <a:spLocks noChangeArrowheads="1"/>
            </p:cNvSpPr>
            <p:nvPr/>
          </p:nvSpPr>
          <p:spPr bwMode="auto">
            <a:xfrm>
              <a:off x="7216167" y="5140780"/>
              <a:ext cx="5982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336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blopen.com/wp-content/uploads/2019/02/microblaze_lmem.png">
            <a:extLst>
              <a:ext uri="{FF2B5EF4-FFF2-40B4-BE49-F238E27FC236}">
                <a16:creationId xmlns:a16="http://schemas.microsoft.com/office/drawing/2014/main" id="{D3374F9D-86B7-4342-A3EF-9C3B89620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r="24348"/>
          <a:stretch/>
        </p:blipFill>
        <p:spPr bwMode="auto">
          <a:xfrm>
            <a:off x="461561" y="1476437"/>
            <a:ext cx="5956064" cy="50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22C461B-CCAF-4425-9B3E-CF6C88375825}"/>
              </a:ext>
            </a:extLst>
          </p:cNvPr>
          <p:cNvGrpSpPr/>
          <p:nvPr/>
        </p:nvGrpSpPr>
        <p:grpSpPr>
          <a:xfrm>
            <a:off x="3812347" y="0"/>
            <a:ext cx="5148773" cy="1702284"/>
            <a:chOff x="3812347" y="0"/>
            <a:chExt cx="5148773" cy="17022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4686AB-B840-4753-A5B4-FA8182EE8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F86BED-446B-4FD5-A7F3-106A9E2D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10CBDF-CEA0-4EF9-BE0C-08B8F3B9DC3E}"/>
                </a:ext>
              </a:extLst>
            </p:cNvPr>
            <p:cNvSpPr txBox="1"/>
            <p:nvPr/>
          </p:nvSpPr>
          <p:spPr>
            <a:xfrm>
              <a:off x="5075751" y="363348"/>
              <a:ext cx="2683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实验内容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4CF398B-9B19-4088-9417-D8B784B5693C}"/>
              </a:ext>
            </a:extLst>
          </p:cNvPr>
          <p:cNvSpPr/>
          <p:nvPr/>
        </p:nvSpPr>
        <p:spPr>
          <a:xfrm>
            <a:off x="6919906" y="2062572"/>
            <a:ext cx="4810533" cy="370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宋体"/>
              </a:rPr>
              <a:t>      选用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MicroBlaze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宋体"/>
              </a:rPr>
              <a:t>嵌入式软核来进行操作系统的移植工作。</a:t>
            </a:r>
            <a:endParaRPr lang="en-US" altLang="zh-CN" sz="3200" dirty="0">
              <a:solidFill>
                <a:srgbClr val="000000"/>
              </a:solidFill>
              <a:latin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宋体"/>
              </a:rPr>
              <a:t>      移植的操作系统则选用了</a:t>
            </a:r>
            <a:r>
              <a:rPr lang="zh-CN" altLang="en-US" sz="3200" dirty="0">
                <a:solidFill>
                  <a:srgbClr val="000000"/>
                </a:solidFill>
                <a:latin typeface="Cambria Math" panose="02040503050406030204" pitchFamily="18" charset="0"/>
              </a:rPr>
              <a:t>𝜇</a:t>
            </a:r>
            <a:r>
              <a:rPr lang="en-US" altLang="zh-CN" sz="3200" dirty="0">
                <a:solidFill>
                  <a:srgbClr val="000000"/>
                </a:solidFill>
                <a:latin typeface="Cambria Math" panose="02040503050406030204" pitchFamily="18" charset="0"/>
              </a:rPr>
              <a:t>C/OS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-III</a:t>
            </a:r>
            <a:r>
              <a:rPr lang="zh-CN" altLang="en-US" sz="3200" dirty="0">
                <a:solidFill>
                  <a:srgbClr val="000000"/>
                </a:solidFill>
                <a:latin typeface="宋体"/>
              </a:rPr>
              <a:t>操作系统。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621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22C461B-CCAF-4425-9B3E-CF6C88375825}"/>
              </a:ext>
            </a:extLst>
          </p:cNvPr>
          <p:cNvGrpSpPr/>
          <p:nvPr/>
        </p:nvGrpSpPr>
        <p:grpSpPr>
          <a:xfrm>
            <a:off x="3812347" y="0"/>
            <a:ext cx="5148773" cy="1702284"/>
            <a:chOff x="3812347" y="0"/>
            <a:chExt cx="5148773" cy="17022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4686AB-B840-4753-A5B4-FA8182EE8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F86BED-446B-4FD5-A7F3-106A9E2D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10CBDF-CEA0-4EF9-BE0C-08B8F3B9DC3E}"/>
                </a:ext>
              </a:extLst>
            </p:cNvPr>
            <p:cNvSpPr txBox="1"/>
            <p:nvPr/>
          </p:nvSpPr>
          <p:spPr>
            <a:xfrm>
              <a:off x="5075751" y="363348"/>
              <a:ext cx="2683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实验环境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939C389-7148-44A2-A618-A4A52366F8E6}"/>
              </a:ext>
            </a:extLst>
          </p:cNvPr>
          <p:cNvGrpSpPr/>
          <p:nvPr/>
        </p:nvGrpSpPr>
        <p:grpSpPr>
          <a:xfrm>
            <a:off x="593149" y="1369967"/>
            <a:ext cx="5592253" cy="5124685"/>
            <a:chOff x="1108288" y="2186627"/>
            <a:chExt cx="2607313" cy="4310537"/>
          </a:xfrm>
        </p:grpSpPr>
        <p:sp>
          <p:nvSpPr>
            <p:cNvPr id="9" name="任意多边形 8">
              <a:extLst>
                <a:ext uri="{FF2B5EF4-FFF2-40B4-BE49-F238E27FC236}">
                  <a16:creationId xmlns:a16="http://schemas.microsoft.com/office/drawing/2014/main" id="{099A05EF-2B56-48DC-9169-9442590FD10B}"/>
                </a:ext>
              </a:extLst>
            </p:cNvPr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38A6AB54-5198-43E5-84A2-80953A5BBBF8}"/>
                </a:ext>
              </a:extLst>
            </p:cNvPr>
            <p:cNvSpPr txBox="1"/>
            <p:nvPr/>
          </p:nvSpPr>
          <p:spPr>
            <a:xfrm>
              <a:off x="1341472" y="4053344"/>
              <a:ext cx="2374129" cy="3931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Xilinx Nexys4 Artix-7 </a:t>
              </a:r>
              <a:r>
                <a:rPr lang="zh-CN" altLang="en-US" sz="2400" b="1" dirty="0">
                  <a:latin typeface="+mn-ea"/>
                </a:rPr>
                <a:t>开发板 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A2B62AAC-AAC1-4071-9FB7-6DD9CE3FAE93}"/>
                </a:ext>
              </a:extLst>
            </p:cNvPr>
            <p:cNvSpPr txBox="1"/>
            <p:nvPr/>
          </p:nvSpPr>
          <p:spPr>
            <a:xfrm>
              <a:off x="1344228" y="3352862"/>
              <a:ext cx="209729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硬件环境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AFCB27-6C23-425B-9942-7068C50F17D5}"/>
              </a:ext>
            </a:extLst>
          </p:cNvPr>
          <p:cNvGrpSpPr/>
          <p:nvPr/>
        </p:nvGrpSpPr>
        <p:grpSpPr>
          <a:xfrm>
            <a:off x="6425963" y="1369967"/>
            <a:ext cx="5413451" cy="5124685"/>
            <a:chOff x="1108288" y="2186627"/>
            <a:chExt cx="2523949" cy="4310537"/>
          </a:xfrm>
        </p:grpSpPr>
        <p:sp>
          <p:nvSpPr>
            <p:cNvPr id="14" name="任意多边形 23">
              <a:extLst>
                <a:ext uri="{FF2B5EF4-FFF2-40B4-BE49-F238E27FC236}">
                  <a16:creationId xmlns:a16="http://schemas.microsoft.com/office/drawing/2014/main" id="{E615A7BB-0932-4C90-BCF6-CA26A1A67527}"/>
                </a:ext>
              </a:extLst>
            </p:cNvPr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E3F11076-F45E-4CC9-97FE-68BEC300AE25}"/>
                </a:ext>
              </a:extLst>
            </p:cNvPr>
            <p:cNvSpPr txBox="1"/>
            <p:nvPr/>
          </p:nvSpPr>
          <p:spPr>
            <a:xfrm>
              <a:off x="1317347" y="3352862"/>
              <a:ext cx="211965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软件环境</a:t>
              </a:r>
            </a:p>
          </p:txBody>
        </p:sp>
      </p:grpSp>
      <p:sp>
        <p:nvSpPr>
          <p:cNvPr id="18" name="TextBox 29">
            <a:extLst>
              <a:ext uri="{FF2B5EF4-FFF2-40B4-BE49-F238E27FC236}">
                <a16:creationId xmlns:a16="http://schemas.microsoft.com/office/drawing/2014/main" id="{81E8F267-4EF5-4602-AE47-050FE1836C76}"/>
              </a:ext>
            </a:extLst>
          </p:cNvPr>
          <p:cNvSpPr txBox="1"/>
          <p:nvPr/>
        </p:nvSpPr>
        <p:spPr>
          <a:xfrm>
            <a:off x="6773267" y="3429000"/>
            <a:ext cx="5092112" cy="2129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操作系统：</a:t>
            </a:r>
            <a:r>
              <a:rPr lang="en-US" altLang="zh-CN" sz="2400" b="1" dirty="0">
                <a:latin typeface="+mn-ea"/>
              </a:rPr>
              <a:t>Windows 10 (64-bit)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实验环境：</a:t>
            </a:r>
            <a:r>
              <a:rPr lang="en-US" altLang="zh-CN" sz="2400" b="1" dirty="0" err="1">
                <a:latin typeface="+mn-ea"/>
              </a:rPr>
              <a:t>Vivado</a:t>
            </a:r>
            <a:r>
              <a:rPr lang="en-US" altLang="zh-CN" sz="2400" b="1" dirty="0">
                <a:latin typeface="+mn-ea"/>
              </a:rPr>
              <a:t> v2019 (64-bit)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移植的操作系统：𝜇𝜇</a:t>
            </a:r>
            <a:r>
              <a:rPr lang="en-US" altLang="zh-CN" sz="2400" b="1" dirty="0">
                <a:latin typeface="+mn-ea"/>
              </a:rPr>
              <a:t>C/OS -III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CPU </a:t>
            </a:r>
            <a:r>
              <a:rPr lang="zh-CN" altLang="en-US" sz="2400" b="1" dirty="0">
                <a:latin typeface="+mn-ea"/>
              </a:rPr>
              <a:t>软核 </a:t>
            </a:r>
            <a:r>
              <a:rPr lang="en-US" altLang="zh-CN" sz="2400" b="1" dirty="0">
                <a:latin typeface="+mn-ea"/>
              </a:rPr>
              <a:t>IP</a:t>
            </a:r>
            <a:r>
              <a:rPr lang="zh-CN" altLang="en-US" sz="2400" b="1" dirty="0">
                <a:latin typeface="+mn-ea"/>
              </a:rPr>
              <a:t>：</a:t>
            </a:r>
            <a:r>
              <a:rPr lang="en-US" altLang="zh-CN" sz="2400" b="1" dirty="0">
                <a:latin typeface="+mn-ea"/>
              </a:rPr>
              <a:t>Micro Blaze </a:t>
            </a:r>
            <a:r>
              <a:rPr lang="zh-CN" altLang="en-US" sz="2400" b="1" dirty="0">
                <a:latin typeface="+mn-ea"/>
              </a:rPr>
              <a:t> 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9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22C461B-CCAF-4425-9B3E-CF6C88375825}"/>
              </a:ext>
            </a:extLst>
          </p:cNvPr>
          <p:cNvGrpSpPr/>
          <p:nvPr/>
        </p:nvGrpSpPr>
        <p:grpSpPr>
          <a:xfrm>
            <a:off x="3812347" y="0"/>
            <a:ext cx="5332148" cy="1702284"/>
            <a:chOff x="3812347" y="0"/>
            <a:chExt cx="5332148" cy="17022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4686AB-B840-4753-A5B4-FA8182EE8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F86BED-446B-4FD5-A7F3-106A9E2D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10CBDF-CEA0-4EF9-BE0C-08B8F3B9DC3E}"/>
                </a:ext>
              </a:extLst>
            </p:cNvPr>
            <p:cNvSpPr txBox="1"/>
            <p:nvPr/>
          </p:nvSpPr>
          <p:spPr>
            <a:xfrm>
              <a:off x="4203033" y="363348"/>
              <a:ext cx="4941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安装板级开发包</a:t>
              </a:r>
            </a:p>
          </p:txBody>
        </p:sp>
      </p:grpSp>
      <p:sp>
        <p:nvSpPr>
          <p:cNvPr id="11" name="TextBox 30">
            <a:extLst>
              <a:ext uri="{FF2B5EF4-FFF2-40B4-BE49-F238E27FC236}">
                <a16:creationId xmlns:a16="http://schemas.microsoft.com/office/drawing/2014/main" id="{A2B62AAC-AAC1-4071-9FB7-6DD9CE3FAE93}"/>
              </a:ext>
            </a:extLst>
          </p:cNvPr>
          <p:cNvSpPr txBox="1"/>
          <p:nvPr/>
        </p:nvSpPr>
        <p:spPr>
          <a:xfrm>
            <a:off x="1099201" y="2756473"/>
            <a:ext cx="4498343" cy="512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硬件环境</a:t>
            </a:r>
          </a:p>
        </p:txBody>
      </p:sp>
      <p:pic>
        <p:nvPicPr>
          <p:cNvPr id="2050" name="Picture 2" descr="https://www.xilinx.com/Image/vivado_zcu111_201809110832517716.png">
            <a:extLst>
              <a:ext uri="{FF2B5EF4-FFF2-40B4-BE49-F238E27FC236}">
                <a16:creationId xmlns:a16="http://schemas.microsoft.com/office/drawing/2014/main" id="{4390B567-C237-489F-8DEB-53E09E70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5" y="1369967"/>
            <a:ext cx="5516820" cy="446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87B506-C41D-488A-AE3E-6688F9BF1C58}"/>
              </a:ext>
            </a:extLst>
          </p:cNvPr>
          <p:cNvSpPr/>
          <p:nvPr/>
        </p:nvSpPr>
        <p:spPr>
          <a:xfrm>
            <a:off x="918808" y="6137516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hlinkClick r:id="rId5"/>
              </a:rPr>
              <a:t>https://github.com/Digilent/vivado-boards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1E909-53E7-4350-97A4-60610821C83C}"/>
              </a:ext>
            </a:extLst>
          </p:cNvPr>
          <p:cNvSpPr txBox="1"/>
          <p:nvPr/>
        </p:nvSpPr>
        <p:spPr>
          <a:xfrm>
            <a:off x="240632" y="6137516"/>
            <a:ext cx="6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官网：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1830919F-4FDE-4ED2-978F-105B34FC9E39}"/>
              </a:ext>
            </a:extLst>
          </p:cNvPr>
          <p:cNvSpPr txBox="1"/>
          <p:nvPr/>
        </p:nvSpPr>
        <p:spPr>
          <a:xfrm>
            <a:off x="6872986" y="2062572"/>
            <a:ext cx="4325691" cy="3237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     板级开发包是构建嵌入式操作系统所需的引导程序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Bootload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、内核</a:t>
            </a:r>
            <a:r>
              <a:rPr lang="en-US" altLang="zh-CN" sz="2400" dirty="0">
                <a:latin typeface="+mn-ea"/>
              </a:rPr>
              <a:t>(Kernel)</a:t>
            </a:r>
            <a:r>
              <a:rPr lang="zh-CN" altLang="en-US" sz="2400" dirty="0">
                <a:latin typeface="+mn-ea"/>
              </a:rPr>
              <a:t>、根文件系统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Rootfs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和工具链</a:t>
            </a:r>
            <a:r>
              <a:rPr lang="en-US" altLang="zh-CN" sz="2400" dirty="0">
                <a:latin typeface="+mn-ea"/>
              </a:rPr>
              <a:t>(Toolchain) </a:t>
            </a:r>
            <a:r>
              <a:rPr lang="zh-CN" altLang="en-US" sz="2400" dirty="0">
                <a:latin typeface="+mn-ea"/>
              </a:rPr>
              <a:t>提供完整的软件资源包。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3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CD4D7A-C349-4897-9913-133D8886EBB3}"/>
              </a:ext>
            </a:extLst>
          </p:cNvPr>
          <p:cNvGrpSpPr/>
          <p:nvPr/>
        </p:nvGrpSpPr>
        <p:grpSpPr>
          <a:xfrm>
            <a:off x="3812347" y="0"/>
            <a:ext cx="5148773" cy="1702284"/>
            <a:chOff x="3812347" y="0"/>
            <a:chExt cx="5148773" cy="17022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788" y="363348"/>
              <a:ext cx="4093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进行模块设计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4811" y="1999558"/>
            <a:ext cx="2523949" cy="4310537"/>
            <a:chOff x="1108288" y="2186627"/>
            <a:chExt cx="2523949" cy="4310537"/>
          </a:xfrm>
        </p:grpSpPr>
        <p:sp>
          <p:nvSpPr>
            <p:cNvPr id="9" name="任意多边形 8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TextBox 29"/>
            <p:cNvSpPr txBox="1"/>
            <p:nvPr/>
          </p:nvSpPr>
          <p:spPr>
            <a:xfrm>
              <a:off x="1312336" y="4007079"/>
              <a:ext cx="212918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添加</a:t>
              </a:r>
              <a:r>
                <a:rPr lang="en-US" altLang="zh-CN" sz="2400" dirty="0"/>
                <a:t>CPU</a:t>
              </a:r>
              <a:r>
                <a:rPr lang="zh-CN" altLang="zh-CN" sz="2400" dirty="0"/>
                <a:t>部件 </a:t>
              </a:r>
              <a:r>
                <a:rPr lang="en-US" altLang="zh-CN" sz="2400" dirty="0"/>
                <a:t>Micro Blaze</a:t>
              </a:r>
              <a:r>
                <a:rPr lang="zh-CN" altLang="zh-CN" sz="2400" dirty="0"/>
                <a:t>，不使用缓存设备，利用片内存储</a:t>
              </a:r>
              <a:r>
                <a:rPr lang="en-US" altLang="zh-CN" sz="2400" dirty="0"/>
                <a:t>32KB</a:t>
              </a:r>
              <a:r>
                <a:rPr lang="zh-CN" altLang="zh-CN" sz="2400" dirty="0"/>
                <a:t>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644200" y="3352862"/>
              <a:ext cx="17973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0"/>
            <p:cNvSpPr txBox="1"/>
            <p:nvPr/>
          </p:nvSpPr>
          <p:spPr>
            <a:xfrm>
              <a:off x="2155459" y="2551571"/>
              <a:ext cx="42960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7CE2"/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4000" spc="400" dirty="0">
                <a:solidFill>
                  <a:srgbClr val="007CE2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41428" y="1999558"/>
            <a:ext cx="3101078" cy="4310537"/>
            <a:chOff x="1108288" y="2186627"/>
            <a:chExt cx="3101078" cy="4310537"/>
          </a:xfrm>
        </p:grpSpPr>
        <p:sp>
          <p:nvSpPr>
            <p:cNvPr id="14" name="任意多边形 13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extBox 29"/>
            <p:cNvSpPr txBox="1"/>
            <p:nvPr/>
          </p:nvSpPr>
          <p:spPr>
            <a:xfrm>
              <a:off x="1331828" y="4007079"/>
              <a:ext cx="2037348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添加定时器</a:t>
              </a:r>
              <a:r>
                <a:rPr lang="en-US" altLang="zh-CN" sz="2400" dirty="0"/>
                <a:t>AXI Timer</a:t>
              </a:r>
              <a:r>
                <a:rPr lang="zh-CN" altLang="zh-CN" sz="2400" dirty="0"/>
                <a:t>，设置时钟频率为</a:t>
              </a:r>
              <a:r>
                <a:rPr lang="en-US" altLang="zh-CN" sz="2400" dirty="0"/>
                <a:t>N4</a:t>
              </a:r>
              <a:r>
                <a:rPr lang="zh-CN" altLang="zh-CN" sz="2400" dirty="0"/>
                <a:t>板上单端频率</a:t>
              </a:r>
              <a:r>
                <a:rPr lang="en-US" altLang="zh-CN" sz="2400" dirty="0"/>
                <a:t>100Mhz</a:t>
              </a:r>
              <a:r>
                <a:rPr lang="zh-CN" altLang="zh-CN" sz="2400" dirty="0"/>
                <a:t>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1829134" y="3359838"/>
              <a:ext cx="23802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定时器</a:t>
              </a: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2099354" y="2551571"/>
              <a:ext cx="5418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7CE2"/>
                  </a:solidFill>
                  <a:latin typeface="Agency FB" panose="020B0503020202020204" pitchFamily="34" charset="0"/>
                  <a:ea typeface="微软雅黑" pitchFamily="34" charset="-122"/>
                </a:rPr>
                <a:t>03</a:t>
              </a:r>
              <a:endParaRPr lang="zh-CN" altLang="en-US" sz="4000" spc="400" dirty="0">
                <a:solidFill>
                  <a:srgbClr val="007CE2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73149" y="1999558"/>
            <a:ext cx="2523949" cy="4310537"/>
            <a:chOff x="1108288" y="2186627"/>
            <a:chExt cx="2523949" cy="4310537"/>
          </a:xfrm>
        </p:grpSpPr>
        <p:sp>
          <p:nvSpPr>
            <p:cNvPr id="19" name="任意多边形 18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1377644" y="4007079"/>
              <a:ext cx="206063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添加中断控制器</a:t>
              </a:r>
              <a:r>
                <a:rPr lang="en-US" altLang="zh-CN" sz="2400" dirty="0"/>
                <a:t>AXI Interrupt Controller</a:t>
              </a:r>
              <a:r>
                <a:rPr lang="zh-CN" altLang="zh-CN" sz="2400" dirty="0"/>
                <a:t>以支持时钟中断。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30"/>
            <p:cNvSpPr txBox="1"/>
            <p:nvPr/>
          </p:nvSpPr>
          <p:spPr>
            <a:xfrm>
              <a:off x="1606281" y="3366930"/>
              <a:ext cx="17973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中断控制器</a:t>
              </a: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2108972" y="2551571"/>
              <a:ext cx="52257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4E94"/>
                  </a:solidFill>
                  <a:latin typeface="Agency FB" panose="020B0503020202020204" pitchFamily="34" charset="0"/>
                  <a:ea typeface="微软雅黑" pitchFamily="34" charset="-122"/>
                </a:rPr>
                <a:t>04</a:t>
              </a:r>
              <a:endParaRPr lang="zh-CN" altLang="en-US" sz="4000" spc="400" dirty="0">
                <a:solidFill>
                  <a:srgbClr val="004E94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09707" y="1999558"/>
            <a:ext cx="4049872" cy="4310537"/>
            <a:chOff x="1108288" y="2186627"/>
            <a:chExt cx="4049872" cy="4310537"/>
          </a:xfrm>
        </p:grpSpPr>
        <p:sp>
          <p:nvSpPr>
            <p:cNvPr id="24" name="任意多边形 23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TextBox 29"/>
            <p:cNvSpPr txBox="1"/>
            <p:nvPr/>
          </p:nvSpPr>
          <p:spPr>
            <a:xfrm>
              <a:off x="1305334" y="4007079"/>
              <a:ext cx="2185459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添加提供串口模块字符串输出的硬件</a:t>
              </a:r>
              <a:r>
                <a:rPr lang="en-US" altLang="zh-CN" sz="2400" dirty="0"/>
                <a:t>AXI </a:t>
              </a:r>
              <a:r>
                <a:rPr lang="en-US" altLang="zh-CN" sz="2400" dirty="0" err="1"/>
                <a:t>Uartlite</a:t>
              </a:r>
              <a:r>
                <a:rPr lang="en-US" altLang="zh-CN" sz="2400" dirty="0"/>
                <a:t> IP</a:t>
              </a:r>
              <a:r>
                <a:rPr lang="zh-CN" altLang="zh-CN" sz="2400" dirty="0"/>
                <a:t>核。</a:t>
              </a:r>
              <a:endParaRPr lang="en-US" altLang="zh-CN" sz="2400" dirty="0"/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1305334" y="3352862"/>
              <a:ext cx="385282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添加硬件设备</a:t>
              </a: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2107369" y="2551571"/>
              <a:ext cx="52578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4E94"/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4000" spc="400" dirty="0">
                <a:solidFill>
                  <a:srgbClr val="004E94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425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CD4D7A-C349-4897-9913-133D8886EBB3}"/>
              </a:ext>
            </a:extLst>
          </p:cNvPr>
          <p:cNvGrpSpPr/>
          <p:nvPr/>
        </p:nvGrpSpPr>
        <p:grpSpPr>
          <a:xfrm>
            <a:off x="3812347" y="0"/>
            <a:ext cx="5148773" cy="1702284"/>
            <a:chOff x="3812347" y="0"/>
            <a:chExt cx="5148773" cy="17022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788" y="363348"/>
              <a:ext cx="4093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进行模块设计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CBECD9C-34AF-4F4A-AFA1-43040D8C77B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2" y="2059511"/>
            <a:ext cx="5368861" cy="403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933CFD5-6538-43D4-9D2F-DF74A90CF508}"/>
              </a:ext>
            </a:extLst>
          </p:cNvPr>
          <p:cNvSpPr txBox="1"/>
          <p:nvPr/>
        </p:nvSpPr>
        <p:spPr>
          <a:xfrm>
            <a:off x="652093" y="1351499"/>
            <a:ext cx="441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zh-CN" altLang="en-US" sz="2400" b="1" dirty="0"/>
              <a:t>连接定时器和中断控制器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27595D9-8281-433B-9D4E-20674DEEDD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9512"/>
            <a:ext cx="5759116" cy="403648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B6C1963-EA3B-47D9-B72B-7399032D6615}"/>
              </a:ext>
            </a:extLst>
          </p:cNvPr>
          <p:cNvSpPr txBox="1"/>
          <p:nvPr/>
        </p:nvSpPr>
        <p:spPr>
          <a:xfrm>
            <a:off x="6020953" y="1351498"/>
            <a:ext cx="441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●验证布局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710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CD4D7A-C349-4897-9913-133D8886EBB3}"/>
              </a:ext>
            </a:extLst>
          </p:cNvPr>
          <p:cNvGrpSpPr/>
          <p:nvPr/>
        </p:nvGrpSpPr>
        <p:grpSpPr>
          <a:xfrm>
            <a:off x="3812347" y="0"/>
            <a:ext cx="5148773" cy="1702284"/>
            <a:chOff x="3812347" y="0"/>
            <a:chExt cx="5148773" cy="17022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11758" b="21887"/>
            <a:stretch/>
          </p:blipFill>
          <p:spPr>
            <a:xfrm>
              <a:off x="6246056" y="3060"/>
              <a:ext cx="2715064" cy="169922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6" t="25464" r="33588" b="21887"/>
            <a:stretch/>
          </p:blipFill>
          <p:spPr>
            <a:xfrm flipH="1">
              <a:off x="3812347" y="0"/>
              <a:ext cx="2940148" cy="169922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788" y="363348"/>
              <a:ext cx="4093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bit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32349" y="1999558"/>
            <a:ext cx="2523949" cy="4310537"/>
            <a:chOff x="1108288" y="2186627"/>
            <a:chExt cx="2523949" cy="4310537"/>
          </a:xfrm>
        </p:grpSpPr>
        <p:sp>
          <p:nvSpPr>
            <p:cNvPr id="9" name="任意多边形 8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TextBox 29"/>
            <p:cNvSpPr txBox="1"/>
            <p:nvPr/>
          </p:nvSpPr>
          <p:spPr>
            <a:xfrm>
              <a:off x="1312336" y="4007079"/>
              <a:ext cx="2129183" cy="2154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将布局设计输出为实际的</a:t>
              </a:r>
              <a:r>
                <a:rPr lang="en-US" altLang="zh-CN" sz="2400" dirty="0" err="1"/>
                <a:t>ip</a:t>
              </a:r>
              <a:r>
                <a:rPr lang="zh-CN" altLang="zh-CN" sz="2400" dirty="0"/>
                <a:t>核文件，并生成顶层模块，得到</a:t>
              </a:r>
              <a:r>
                <a:rPr lang="en-US" altLang="zh-CN" sz="2400" dirty="0"/>
                <a:t>*.v</a:t>
              </a:r>
              <a:r>
                <a:rPr lang="zh-CN" altLang="zh-CN" sz="2400" dirty="0"/>
                <a:t>文件。</a:t>
              </a:r>
            </a:p>
            <a:p>
              <a:pPr algn="just"/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1644200" y="3352862"/>
              <a:ext cx="17973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顶层模块</a:t>
              </a:r>
            </a:p>
          </p:txBody>
        </p:sp>
        <p:sp>
          <p:nvSpPr>
            <p:cNvPr id="12" name="TextBox 20"/>
            <p:cNvSpPr txBox="1"/>
            <p:nvPr/>
          </p:nvSpPr>
          <p:spPr>
            <a:xfrm>
              <a:off x="2155459" y="2551571"/>
              <a:ext cx="42960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7CE2"/>
                  </a:solidFill>
                  <a:latin typeface="Agency FB" panose="020B0503020202020204" pitchFamily="34" charset="0"/>
                  <a:ea typeface="微软雅黑" pitchFamily="34" charset="-122"/>
                </a:rPr>
                <a:t>01</a:t>
              </a:r>
              <a:endParaRPr lang="zh-CN" altLang="en-US" sz="4000" spc="400" dirty="0">
                <a:solidFill>
                  <a:srgbClr val="007CE2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88966" y="1999558"/>
            <a:ext cx="3101078" cy="4310537"/>
            <a:chOff x="1108288" y="2186627"/>
            <a:chExt cx="3101078" cy="4310537"/>
          </a:xfrm>
        </p:grpSpPr>
        <p:sp>
          <p:nvSpPr>
            <p:cNvPr id="14" name="任意多边形 13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extBox 29"/>
            <p:cNvSpPr txBox="1"/>
            <p:nvPr/>
          </p:nvSpPr>
          <p:spPr>
            <a:xfrm>
              <a:off x="1331828" y="4007079"/>
              <a:ext cx="20373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2400" dirty="0"/>
                <a:t>点击</a:t>
              </a:r>
              <a:r>
                <a:rPr lang="en-US" altLang="zh-CN" sz="2400" dirty="0"/>
                <a:t>Generate Bitstream</a:t>
              </a:r>
              <a:r>
                <a:rPr lang="zh-CN" altLang="en-US" sz="2400" dirty="0"/>
                <a:t>生成</a:t>
              </a:r>
              <a:r>
                <a:rPr lang="en-US" altLang="zh-CN" sz="2400" dirty="0"/>
                <a:t>bit</a:t>
              </a:r>
              <a:r>
                <a:rPr lang="zh-CN" altLang="en-US" sz="2400" dirty="0"/>
                <a:t>流。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1540375" y="3359838"/>
              <a:ext cx="2668991" cy="437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bit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</a:t>
              </a: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2099354" y="2551571"/>
              <a:ext cx="5418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7CE2"/>
                  </a:solidFill>
                  <a:latin typeface="Agency FB" panose="020B0503020202020204" pitchFamily="34" charset="0"/>
                  <a:ea typeface="微软雅黑" pitchFamily="34" charset="-122"/>
                </a:rPr>
                <a:t>03</a:t>
              </a:r>
              <a:endParaRPr lang="zh-CN" altLang="en-US" sz="4000" spc="400" dirty="0">
                <a:solidFill>
                  <a:srgbClr val="007CE2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57245" y="1999558"/>
            <a:ext cx="4049872" cy="4310537"/>
            <a:chOff x="1108288" y="2186627"/>
            <a:chExt cx="4049872" cy="4310537"/>
          </a:xfrm>
        </p:grpSpPr>
        <p:sp>
          <p:nvSpPr>
            <p:cNvPr id="24" name="任意多边形 23"/>
            <p:cNvSpPr/>
            <p:nvPr/>
          </p:nvSpPr>
          <p:spPr>
            <a:xfrm>
              <a:off x="1108288" y="2186627"/>
              <a:ext cx="2523949" cy="4310537"/>
            </a:xfrm>
            <a:custGeom>
              <a:avLst/>
              <a:gdLst>
                <a:gd name="connsiteX0" fmla="*/ 113408 w 2523949"/>
                <a:gd name="connsiteY0" fmla="*/ 1709102 h 4310537"/>
                <a:gd name="connsiteX1" fmla="*/ 113408 w 2523949"/>
                <a:gd name="connsiteY1" fmla="*/ 1934122 h 4310537"/>
                <a:gd name="connsiteX2" fmla="*/ 113408 w 2523949"/>
                <a:gd name="connsiteY2" fmla="*/ 1949425 h 4310537"/>
                <a:gd name="connsiteX3" fmla="*/ 113408 w 2523949"/>
                <a:gd name="connsiteY3" fmla="*/ 1956221 h 4310537"/>
                <a:gd name="connsiteX4" fmla="*/ 113408 w 2523949"/>
                <a:gd name="connsiteY4" fmla="*/ 2124622 h 4310537"/>
                <a:gd name="connsiteX5" fmla="*/ 113408 w 2523949"/>
                <a:gd name="connsiteY5" fmla="*/ 2139925 h 4310537"/>
                <a:gd name="connsiteX6" fmla="*/ 113408 w 2523949"/>
                <a:gd name="connsiteY6" fmla="*/ 2146721 h 4310537"/>
                <a:gd name="connsiteX7" fmla="*/ 113408 w 2523949"/>
                <a:gd name="connsiteY7" fmla="*/ 2989710 h 4310537"/>
                <a:gd name="connsiteX8" fmla="*/ 113408 w 2523949"/>
                <a:gd name="connsiteY8" fmla="*/ 2996506 h 4310537"/>
                <a:gd name="connsiteX9" fmla="*/ 113408 w 2523949"/>
                <a:gd name="connsiteY9" fmla="*/ 3011809 h 4310537"/>
                <a:gd name="connsiteX10" fmla="*/ 113408 w 2523949"/>
                <a:gd name="connsiteY10" fmla="*/ 3180210 h 4310537"/>
                <a:gd name="connsiteX11" fmla="*/ 113408 w 2523949"/>
                <a:gd name="connsiteY11" fmla="*/ 3187006 h 4310537"/>
                <a:gd name="connsiteX12" fmla="*/ 113408 w 2523949"/>
                <a:gd name="connsiteY12" fmla="*/ 3202309 h 4310537"/>
                <a:gd name="connsiteX13" fmla="*/ 113408 w 2523949"/>
                <a:gd name="connsiteY13" fmla="*/ 3402691 h 4310537"/>
                <a:gd name="connsiteX14" fmla="*/ 113407 w 2523949"/>
                <a:gd name="connsiteY14" fmla="*/ 3402691 h 4310537"/>
                <a:gd name="connsiteX15" fmla="*/ 113407 w 2523949"/>
                <a:gd name="connsiteY15" fmla="*/ 3415286 h 4310537"/>
                <a:gd name="connsiteX16" fmla="*/ 230338 w 2523949"/>
                <a:gd name="connsiteY16" fmla="*/ 3618864 h 4310537"/>
                <a:gd name="connsiteX17" fmla="*/ 1145042 w 2523949"/>
                <a:gd name="connsiteY17" fmla="*/ 4146658 h 4310537"/>
                <a:gd name="connsiteX18" fmla="*/ 1378905 w 2523949"/>
                <a:gd name="connsiteY18" fmla="*/ 4146658 h 4310537"/>
                <a:gd name="connsiteX19" fmla="*/ 2293609 w 2523949"/>
                <a:gd name="connsiteY19" fmla="*/ 3618864 h 4310537"/>
                <a:gd name="connsiteX20" fmla="*/ 2410541 w 2523949"/>
                <a:gd name="connsiteY20" fmla="*/ 3415286 h 4310537"/>
                <a:gd name="connsiteX21" fmla="*/ 2410541 w 2523949"/>
                <a:gd name="connsiteY21" fmla="*/ 3306564 h 4310537"/>
                <a:gd name="connsiteX22" fmla="*/ 2410541 w 2523949"/>
                <a:gd name="connsiteY22" fmla="*/ 3224786 h 4310537"/>
                <a:gd name="connsiteX23" fmla="*/ 2410541 w 2523949"/>
                <a:gd name="connsiteY23" fmla="*/ 3223087 h 4310537"/>
                <a:gd name="connsiteX24" fmla="*/ 2410541 w 2523949"/>
                <a:gd name="connsiteY24" fmla="*/ 3211196 h 4310537"/>
                <a:gd name="connsiteX25" fmla="*/ 2410541 w 2523949"/>
                <a:gd name="connsiteY25" fmla="*/ 3202938 h 4310537"/>
                <a:gd name="connsiteX26" fmla="*/ 2410541 w 2523949"/>
                <a:gd name="connsiteY26" fmla="*/ 3178919 h 4310537"/>
                <a:gd name="connsiteX27" fmla="*/ 2410541 w 2523949"/>
                <a:gd name="connsiteY27" fmla="*/ 3116064 h 4310537"/>
                <a:gd name="connsiteX28" fmla="*/ 2410541 w 2523949"/>
                <a:gd name="connsiteY28" fmla="*/ 3048349 h 4310537"/>
                <a:gd name="connsiteX29" fmla="*/ 2410541 w 2523949"/>
                <a:gd name="connsiteY29" fmla="*/ 3012438 h 4310537"/>
                <a:gd name="connsiteX30" fmla="*/ 2410541 w 2523949"/>
                <a:gd name="connsiteY30" fmla="*/ 2948758 h 4310537"/>
                <a:gd name="connsiteX31" fmla="*/ 2410541 w 2523949"/>
                <a:gd name="connsiteY31" fmla="*/ 2884161 h 4310537"/>
                <a:gd name="connsiteX32" fmla="*/ 2410542 w 2523949"/>
                <a:gd name="connsiteY32" fmla="*/ 2884161 h 4310537"/>
                <a:gd name="connsiteX33" fmla="*/ 2410542 w 2523949"/>
                <a:gd name="connsiteY33" fmla="*/ 2879860 h 4310537"/>
                <a:gd name="connsiteX34" fmla="*/ 2410542 w 2523949"/>
                <a:gd name="connsiteY34" fmla="*/ 2859294 h 4310537"/>
                <a:gd name="connsiteX35" fmla="*/ 2410542 w 2523949"/>
                <a:gd name="connsiteY35" fmla="*/ 2857762 h 4310537"/>
                <a:gd name="connsiteX36" fmla="*/ 2410542 w 2523949"/>
                <a:gd name="connsiteY36" fmla="*/ 2837195 h 4310537"/>
                <a:gd name="connsiteX37" fmla="*/ 2410542 w 2523949"/>
                <a:gd name="connsiteY37" fmla="*/ 2823937 h 4310537"/>
                <a:gd name="connsiteX38" fmla="*/ 2410542 w 2523949"/>
                <a:gd name="connsiteY38" fmla="*/ 2801838 h 4310537"/>
                <a:gd name="connsiteX39" fmla="*/ 2410542 w 2523949"/>
                <a:gd name="connsiteY39" fmla="*/ 2756982 h 4310537"/>
                <a:gd name="connsiteX40" fmla="*/ 2410542 w 2523949"/>
                <a:gd name="connsiteY40" fmla="*/ 2754097 h 4310537"/>
                <a:gd name="connsiteX41" fmla="*/ 2410542 w 2523949"/>
                <a:gd name="connsiteY41" fmla="*/ 2734884 h 4310537"/>
                <a:gd name="connsiteX42" fmla="*/ 2410542 w 2523949"/>
                <a:gd name="connsiteY42" fmla="*/ 2731998 h 4310537"/>
                <a:gd name="connsiteX43" fmla="*/ 2410542 w 2523949"/>
                <a:gd name="connsiteY43" fmla="*/ 2668794 h 4310537"/>
                <a:gd name="connsiteX44" fmla="*/ 2410542 w 2523949"/>
                <a:gd name="connsiteY44" fmla="*/ 2646695 h 4310537"/>
                <a:gd name="connsiteX45" fmla="*/ 2410542 w 2523949"/>
                <a:gd name="connsiteY45" fmla="*/ 2636115 h 4310537"/>
                <a:gd name="connsiteX46" fmla="*/ 2410542 w 2523949"/>
                <a:gd name="connsiteY46" fmla="*/ 2614017 h 4310537"/>
                <a:gd name="connsiteX47" fmla="*/ 2410542 w 2523949"/>
                <a:gd name="connsiteY47" fmla="*/ 2566482 h 4310537"/>
                <a:gd name="connsiteX48" fmla="*/ 2410542 w 2523949"/>
                <a:gd name="connsiteY48" fmla="*/ 2544384 h 4310537"/>
                <a:gd name="connsiteX49" fmla="*/ 2410542 w 2523949"/>
                <a:gd name="connsiteY49" fmla="*/ 2495147 h 4310537"/>
                <a:gd name="connsiteX50" fmla="*/ 2410542 w 2523949"/>
                <a:gd name="connsiteY50" fmla="*/ 2473049 h 4310537"/>
                <a:gd name="connsiteX51" fmla="*/ 2410542 w 2523949"/>
                <a:gd name="connsiteY51" fmla="*/ 2445615 h 4310537"/>
                <a:gd name="connsiteX52" fmla="*/ 2410542 w 2523949"/>
                <a:gd name="connsiteY52" fmla="*/ 2423517 h 4310537"/>
                <a:gd name="connsiteX53" fmla="*/ 2410542 w 2523949"/>
                <a:gd name="connsiteY53" fmla="*/ 2332532 h 4310537"/>
                <a:gd name="connsiteX54" fmla="*/ 2410542 w 2523949"/>
                <a:gd name="connsiteY54" fmla="*/ 2310433 h 4310537"/>
                <a:gd name="connsiteX55" fmla="*/ 2410542 w 2523949"/>
                <a:gd name="connsiteY55" fmla="*/ 2304647 h 4310537"/>
                <a:gd name="connsiteX56" fmla="*/ 2410542 w 2523949"/>
                <a:gd name="connsiteY56" fmla="*/ 2282549 h 4310537"/>
                <a:gd name="connsiteX57" fmla="*/ 2410542 w 2523949"/>
                <a:gd name="connsiteY57" fmla="*/ 2146721 h 4310537"/>
                <a:gd name="connsiteX58" fmla="*/ 2410542 w 2523949"/>
                <a:gd name="connsiteY58" fmla="*/ 2142032 h 4310537"/>
                <a:gd name="connsiteX59" fmla="*/ 2410542 w 2523949"/>
                <a:gd name="connsiteY59" fmla="*/ 2139925 h 4310537"/>
                <a:gd name="connsiteX60" fmla="*/ 2410542 w 2523949"/>
                <a:gd name="connsiteY60" fmla="*/ 2137864 h 4310537"/>
                <a:gd name="connsiteX61" fmla="*/ 2410542 w 2523949"/>
                <a:gd name="connsiteY61" fmla="*/ 2124622 h 4310537"/>
                <a:gd name="connsiteX62" fmla="*/ 2410542 w 2523949"/>
                <a:gd name="connsiteY62" fmla="*/ 2123432 h 4310537"/>
                <a:gd name="connsiteX63" fmla="*/ 2410542 w 2523949"/>
                <a:gd name="connsiteY63" fmla="*/ 2119933 h 4310537"/>
                <a:gd name="connsiteX64" fmla="*/ 2410542 w 2523949"/>
                <a:gd name="connsiteY64" fmla="*/ 2097049 h 4310537"/>
                <a:gd name="connsiteX65" fmla="*/ 2410542 w 2523949"/>
                <a:gd name="connsiteY65" fmla="*/ 1981658 h 4310537"/>
                <a:gd name="connsiteX66" fmla="*/ 2410542 w 2523949"/>
                <a:gd name="connsiteY66" fmla="*/ 1956221 h 4310537"/>
                <a:gd name="connsiteX67" fmla="*/ 2410542 w 2523949"/>
                <a:gd name="connsiteY67" fmla="*/ 1949425 h 4310537"/>
                <a:gd name="connsiteX68" fmla="*/ 2410542 w 2523949"/>
                <a:gd name="connsiteY68" fmla="*/ 1947364 h 4310537"/>
                <a:gd name="connsiteX69" fmla="*/ 2410542 w 2523949"/>
                <a:gd name="connsiteY69" fmla="*/ 1934122 h 4310537"/>
                <a:gd name="connsiteX70" fmla="*/ 2410542 w 2523949"/>
                <a:gd name="connsiteY70" fmla="*/ 1932932 h 4310537"/>
                <a:gd name="connsiteX71" fmla="*/ 2410542 w 2523949"/>
                <a:gd name="connsiteY71" fmla="*/ 1906549 h 4310537"/>
                <a:gd name="connsiteX72" fmla="*/ 2410542 w 2523949"/>
                <a:gd name="connsiteY72" fmla="*/ 1882214 h 4310537"/>
                <a:gd name="connsiteX73" fmla="*/ 2410542 w 2523949"/>
                <a:gd name="connsiteY73" fmla="*/ 1861030 h 4310537"/>
                <a:gd name="connsiteX74" fmla="*/ 2410542 w 2523949"/>
                <a:gd name="connsiteY74" fmla="*/ 1791158 h 4310537"/>
                <a:gd name="connsiteX75" fmla="*/ 2410542 w 2523949"/>
                <a:gd name="connsiteY75" fmla="*/ 1747978 h 4310537"/>
                <a:gd name="connsiteX76" fmla="*/ 2410542 w 2523949"/>
                <a:gd name="connsiteY76" fmla="*/ 1709102 h 4310537"/>
                <a:gd name="connsiteX77" fmla="*/ 1261975 w 2523949"/>
                <a:gd name="connsiteY77" fmla="*/ 135606 h 4310537"/>
                <a:gd name="connsiteX78" fmla="*/ 1145043 w 2523949"/>
                <a:gd name="connsiteY78" fmla="*/ 162467 h 4310537"/>
                <a:gd name="connsiteX79" fmla="*/ 230339 w 2523949"/>
                <a:gd name="connsiteY79" fmla="*/ 690261 h 4310537"/>
                <a:gd name="connsiteX80" fmla="*/ 113408 w 2523949"/>
                <a:gd name="connsiteY80" fmla="*/ 893838 h 4310537"/>
                <a:gd name="connsiteX81" fmla="*/ 113408 w 2523949"/>
                <a:gd name="connsiteY81" fmla="*/ 1082390 h 4310537"/>
                <a:gd name="connsiteX82" fmla="*/ 2410542 w 2523949"/>
                <a:gd name="connsiteY82" fmla="*/ 1082390 h 4310537"/>
                <a:gd name="connsiteX83" fmla="*/ 2410542 w 2523949"/>
                <a:gd name="connsiteY83" fmla="*/ 893838 h 4310537"/>
                <a:gd name="connsiteX84" fmla="*/ 2293610 w 2523949"/>
                <a:gd name="connsiteY84" fmla="*/ 690261 h 4310537"/>
                <a:gd name="connsiteX85" fmla="*/ 1378906 w 2523949"/>
                <a:gd name="connsiteY85" fmla="*/ 162467 h 4310537"/>
                <a:gd name="connsiteX86" fmla="*/ 1261975 w 2523949"/>
                <a:gd name="connsiteY86" fmla="*/ 135606 h 4310537"/>
                <a:gd name="connsiteX87" fmla="*/ 1261975 w 2523949"/>
                <a:gd name="connsiteY87" fmla="*/ 0 h 4310537"/>
                <a:gd name="connsiteX88" fmla="*/ 1390452 w 2523949"/>
                <a:gd name="connsiteY88" fmla="*/ 29513 h 4310537"/>
                <a:gd name="connsiteX89" fmla="*/ 2395472 w 2523949"/>
                <a:gd name="connsiteY89" fmla="*/ 609420 h 4310537"/>
                <a:gd name="connsiteX90" fmla="*/ 2523949 w 2523949"/>
                <a:gd name="connsiteY90" fmla="*/ 833098 h 4310537"/>
                <a:gd name="connsiteX91" fmla="*/ 2523949 w 2523949"/>
                <a:gd name="connsiteY91" fmla="*/ 1974790 h 4310537"/>
                <a:gd name="connsiteX92" fmla="*/ 2523949 w 2523949"/>
                <a:gd name="connsiteY92" fmla="*/ 1976098 h 4310537"/>
                <a:gd name="connsiteX93" fmla="*/ 2523949 w 2523949"/>
                <a:gd name="connsiteY93" fmla="*/ 1990647 h 4310537"/>
                <a:gd name="connsiteX94" fmla="*/ 2523949 w 2523949"/>
                <a:gd name="connsiteY94" fmla="*/ 1992912 h 4310537"/>
                <a:gd name="connsiteX95" fmla="*/ 2523949 w 2523949"/>
                <a:gd name="connsiteY95" fmla="*/ 2000379 h 4310537"/>
                <a:gd name="connsiteX96" fmla="*/ 2523949 w 2523949"/>
                <a:gd name="connsiteY96" fmla="*/ 2180255 h 4310537"/>
                <a:gd name="connsiteX97" fmla="*/ 2523949 w 2523949"/>
                <a:gd name="connsiteY97" fmla="*/ 2204536 h 4310537"/>
                <a:gd name="connsiteX98" fmla="*/ 2523949 w 2523949"/>
                <a:gd name="connsiteY98" fmla="*/ 2358928 h 4310537"/>
                <a:gd name="connsiteX99" fmla="*/ 2523949 w 2523949"/>
                <a:gd name="connsiteY99" fmla="*/ 2383208 h 4310537"/>
                <a:gd name="connsiteX100" fmla="*/ 2523949 w 2523949"/>
                <a:gd name="connsiteY100" fmla="*/ 2513815 h 4310537"/>
                <a:gd name="connsiteX101" fmla="*/ 2523949 w 2523949"/>
                <a:gd name="connsiteY101" fmla="*/ 2538095 h 4310537"/>
                <a:gd name="connsiteX102" fmla="*/ 2523949 w 2523949"/>
                <a:gd name="connsiteY102" fmla="*/ 2646616 h 4310537"/>
                <a:gd name="connsiteX103" fmla="*/ 2523949 w 2523949"/>
                <a:gd name="connsiteY103" fmla="*/ 2670896 h 4310537"/>
                <a:gd name="connsiteX104" fmla="*/ 2523949 w 2523949"/>
                <a:gd name="connsiteY104" fmla="*/ 2759029 h 4310537"/>
                <a:gd name="connsiteX105" fmla="*/ 2523949 w 2523949"/>
                <a:gd name="connsiteY105" fmla="*/ 2783310 h 4310537"/>
                <a:gd name="connsiteX106" fmla="*/ 2523949 w 2523949"/>
                <a:gd name="connsiteY106" fmla="*/ 2852754 h 4310537"/>
                <a:gd name="connsiteX107" fmla="*/ 2523949 w 2523949"/>
                <a:gd name="connsiteY107" fmla="*/ 2877035 h 4310537"/>
                <a:gd name="connsiteX108" fmla="*/ 2523949 w 2523949"/>
                <a:gd name="connsiteY108" fmla="*/ 2929490 h 4310537"/>
                <a:gd name="connsiteX109" fmla="*/ 2523949 w 2523949"/>
                <a:gd name="connsiteY109" fmla="*/ 2953771 h 4310537"/>
                <a:gd name="connsiteX110" fmla="*/ 2523949 w 2523949"/>
                <a:gd name="connsiteY110" fmla="*/ 2990936 h 4310537"/>
                <a:gd name="connsiteX111" fmla="*/ 2523949 w 2523949"/>
                <a:gd name="connsiteY111" fmla="*/ 3015216 h 4310537"/>
                <a:gd name="connsiteX112" fmla="*/ 2523949 w 2523949"/>
                <a:gd name="connsiteY112" fmla="*/ 3074750 h 4310537"/>
                <a:gd name="connsiteX113" fmla="*/ 2523949 w 2523949"/>
                <a:gd name="connsiteY113" fmla="*/ 3099031 h 4310537"/>
                <a:gd name="connsiteX114" fmla="*/ 2523949 w 2523949"/>
                <a:gd name="connsiteY114" fmla="*/ 3117790 h 4310537"/>
                <a:gd name="connsiteX115" fmla="*/ 2523949 w 2523949"/>
                <a:gd name="connsiteY115" fmla="*/ 3135912 h 4310537"/>
                <a:gd name="connsiteX116" fmla="*/ 2523949 w 2523949"/>
                <a:gd name="connsiteY116" fmla="*/ 3142071 h 4310537"/>
                <a:gd name="connsiteX117" fmla="*/ 2523949 w 2523949"/>
                <a:gd name="connsiteY117" fmla="*/ 3143379 h 4310537"/>
                <a:gd name="connsiteX118" fmla="*/ 2523949 w 2523949"/>
                <a:gd name="connsiteY118" fmla="*/ 3157927 h 4310537"/>
                <a:gd name="connsiteX119" fmla="*/ 2523949 w 2523949"/>
                <a:gd name="connsiteY119" fmla="*/ 3160193 h 4310537"/>
                <a:gd name="connsiteX120" fmla="*/ 2523949 w 2523949"/>
                <a:gd name="connsiteY120" fmla="*/ 3347536 h 4310537"/>
                <a:gd name="connsiteX121" fmla="*/ 2523949 w 2523949"/>
                <a:gd name="connsiteY121" fmla="*/ 3402691 h 4310537"/>
                <a:gd name="connsiteX122" fmla="*/ 2523948 w 2523949"/>
                <a:gd name="connsiteY122" fmla="*/ 3402691 h 4310537"/>
                <a:gd name="connsiteX123" fmla="*/ 2523948 w 2523949"/>
                <a:gd name="connsiteY123" fmla="*/ 3411812 h 4310537"/>
                <a:gd name="connsiteX124" fmla="*/ 2523948 w 2523949"/>
                <a:gd name="connsiteY124" fmla="*/ 3475886 h 4310537"/>
                <a:gd name="connsiteX125" fmla="*/ 2395471 w 2523949"/>
                <a:gd name="connsiteY125" fmla="*/ 3699565 h 4310537"/>
                <a:gd name="connsiteX126" fmla="*/ 1390451 w 2523949"/>
                <a:gd name="connsiteY126" fmla="*/ 4279472 h 4310537"/>
                <a:gd name="connsiteX127" fmla="*/ 1133497 w 2523949"/>
                <a:gd name="connsiteY127" fmla="*/ 4279472 h 4310537"/>
                <a:gd name="connsiteX128" fmla="*/ 128477 w 2523949"/>
                <a:gd name="connsiteY128" fmla="*/ 3699565 h 4310537"/>
                <a:gd name="connsiteX129" fmla="*/ 0 w 2523949"/>
                <a:gd name="connsiteY129" fmla="*/ 3475886 h 4310537"/>
                <a:gd name="connsiteX130" fmla="*/ 0 w 2523949"/>
                <a:gd name="connsiteY130" fmla="*/ 2884161 h 4310537"/>
                <a:gd name="connsiteX131" fmla="*/ 1 w 2523949"/>
                <a:gd name="connsiteY131" fmla="*/ 2884161 h 4310537"/>
                <a:gd name="connsiteX132" fmla="*/ 1 w 2523949"/>
                <a:gd name="connsiteY132" fmla="*/ 2000379 h 4310537"/>
                <a:gd name="connsiteX133" fmla="*/ 1 w 2523949"/>
                <a:gd name="connsiteY133" fmla="*/ 1992912 h 4310537"/>
                <a:gd name="connsiteX134" fmla="*/ 1 w 2523949"/>
                <a:gd name="connsiteY134" fmla="*/ 1976098 h 4310537"/>
                <a:gd name="connsiteX135" fmla="*/ 1 w 2523949"/>
                <a:gd name="connsiteY135" fmla="*/ 833098 h 4310537"/>
                <a:gd name="connsiteX136" fmla="*/ 128478 w 2523949"/>
                <a:gd name="connsiteY136" fmla="*/ 609420 h 4310537"/>
                <a:gd name="connsiteX137" fmla="*/ 1133498 w 2523949"/>
                <a:gd name="connsiteY137" fmla="*/ 29513 h 4310537"/>
                <a:gd name="connsiteX138" fmla="*/ 1261975 w 2523949"/>
                <a:gd name="connsiteY138" fmla="*/ 0 h 431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23949" h="4310537">
                  <a:moveTo>
                    <a:pt x="113408" y="1709102"/>
                  </a:moveTo>
                  <a:lnTo>
                    <a:pt x="113408" y="1934122"/>
                  </a:lnTo>
                  <a:lnTo>
                    <a:pt x="113408" y="1949425"/>
                  </a:lnTo>
                  <a:lnTo>
                    <a:pt x="113408" y="1956221"/>
                  </a:lnTo>
                  <a:lnTo>
                    <a:pt x="113408" y="2124622"/>
                  </a:lnTo>
                  <a:lnTo>
                    <a:pt x="113408" y="2139925"/>
                  </a:lnTo>
                  <a:lnTo>
                    <a:pt x="113408" y="2146721"/>
                  </a:lnTo>
                  <a:lnTo>
                    <a:pt x="113408" y="2989710"/>
                  </a:lnTo>
                  <a:lnTo>
                    <a:pt x="113408" y="2996506"/>
                  </a:lnTo>
                  <a:lnTo>
                    <a:pt x="113408" y="3011809"/>
                  </a:lnTo>
                  <a:lnTo>
                    <a:pt x="113408" y="3180210"/>
                  </a:lnTo>
                  <a:lnTo>
                    <a:pt x="113408" y="3187006"/>
                  </a:lnTo>
                  <a:lnTo>
                    <a:pt x="113408" y="3202309"/>
                  </a:lnTo>
                  <a:lnTo>
                    <a:pt x="113408" y="3402691"/>
                  </a:lnTo>
                  <a:lnTo>
                    <a:pt x="113407" y="3402691"/>
                  </a:lnTo>
                  <a:lnTo>
                    <a:pt x="113407" y="3415286"/>
                  </a:lnTo>
                  <a:cubicBezTo>
                    <a:pt x="113407" y="3490685"/>
                    <a:pt x="166215" y="3581164"/>
                    <a:pt x="230338" y="3618864"/>
                  </a:cubicBezTo>
                  <a:cubicBezTo>
                    <a:pt x="230338" y="3618864"/>
                    <a:pt x="230338" y="3618864"/>
                    <a:pt x="1145042" y="4146658"/>
                  </a:cubicBezTo>
                  <a:cubicBezTo>
                    <a:pt x="1209166" y="4184357"/>
                    <a:pt x="1314782" y="4184357"/>
                    <a:pt x="1378905" y="4146658"/>
                  </a:cubicBezTo>
                  <a:cubicBezTo>
                    <a:pt x="1378905" y="4146658"/>
                    <a:pt x="1378905" y="4146658"/>
                    <a:pt x="2293609" y="3618864"/>
                  </a:cubicBezTo>
                  <a:cubicBezTo>
                    <a:pt x="2357733" y="3581164"/>
                    <a:pt x="2410541" y="3490685"/>
                    <a:pt x="2410541" y="3415286"/>
                  </a:cubicBezTo>
                  <a:cubicBezTo>
                    <a:pt x="2410541" y="3415286"/>
                    <a:pt x="2410541" y="3415286"/>
                    <a:pt x="2410541" y="3306564"/>
                  </a:cubicBezTo>
                  <a:lnTo>
                    <a:pt x="2410541" y="3224786"/>
                  </a:lnTo>
                  <a:lnTo>
                    <a:pt x="2410541" y="3223087"/>
                  </a:lnTo>
                  <a:lnTo>
                    <a:pt x="2410541" y="3211196"/>
                  </a:lnTo>
                  <a:lnTo>
                    <a:pt x="2410541" y="3202938"/>
                  </a:lnTo>
                  <a:lnTo>
                    <a:pt x="2410541" y="3178919"/>
                  </a:lnTo>
                  <a:lnTo>
                    <a:pt x="2410541" y="3116064"/>
                  </a:lnTo>
                  <a:lnTo>
                    <a:pt x="2410541" y="3048349"/>
                  </a:lnTo>
                  <a:lnTo>
                    <a:pt x="2410541" y="3012438"/>
                  </a:lnTo>
                  <a:lnTo>
                    <a:pt x="2410541" y="2948758"/>
                  </a:lnTo>
                  <a:lnTo>
                    <a:pt x="2410541" y="2884161"/>
                  </a:lnTo>
                  <a:lnTo>
                    <a:pt x="2410542" y="2884161"/>
                  </a:lnTo>
                  <a:lnTo>
                    <a:pt x="2410542" y="2879860"/>
                  </a:lnTo>
                  <a:lnTo>
                    <a:pt x="2410542" y="2859294"/>
                  </a:lnTo>
                  <a:lnTo>
                    <a:pt x="2410542" y="2857762"/>
                  </a:lnTo>
                  <a:lnTo>
                    <a:pt x="2410542" y="2837195"/>
                  </a:lnTo>
                  <a:lnTo>
                    <a:pt x="2410542" y="2823937"/>
                  </a:lnTo>
                  <a:lnTo>
                    <a:pt x="2410542" y="2801838"/>
                  </a:lnTo>
                  <a:lnTo>
                    <a:pt x="2410542" y="2756982"/>
                  </a:lnTo>
                  <a:lnTo>
                    <a:pt x="2410542" y="2754097"/>
                  </a:lnTo>
                  <a:lnTo>
                    <a:pt x="2410542" y="2734884"/>
                  </a:lnTo>
                  <a:lnTo>
                    <a:pt x="2410542" y="2731998"/>
                  </a:lnTo>
                  <a:lnTo>
                    <a:pt x="2410542" y="2668794"/>
                  </a:lnTo>
                  <a:lnTo>
                    <a:pt x="2410542" y="2646695"/>
                  </a:lnTo>
                  <a:lnTo>
                    <a:pt x="2410542" y="2636115"/>
                  </a:lnTo>
                  <a:lnTo>
                    <a:pt x="2410542" y="2614017"/>
                  </a:lnTo>
                  <a:lnTo>
                    <a:pt x="2410542" y="2566482"/>
                  </a:lnTo>
                  <a:lnTo>
                    <a:pt x="2410542" y="2544384"/>
                  </a:lnTo>
                  <a:lnTo>
                    <a:pt x="2410542" y="2495147"/>
                  </a:lnTo>
                  <a:lnTo>
                    <a:pt x="2410542" y="2473049"/>
                  </a:lnTo>
                  <a:lnTo>
                    <a:pt x="2410542" y="2445615"/>
                  </a:lnTo>
                  <a:lnTo>
                    <a:pt x="2410542" y="2423517"/>
                  </a:lnTo>
                  <a:lnTo>
                    <a:pt x="2410542" y="2332532"/>
                  </a:lnTo>
                  <a:lnTo>
                    <a:pt x="2410542" y="2310433"/>
                  </a:lnTo>
                  <a:lnTo>
                    <a:pt x="2410542" y="2304647"/>
                  </a:lnTo>
                  <a:lnTo>
                    <a:pt x="2410542" y="2282549"/>
                  </a:lnTo>
                  <a:lnTo>
                    <a:pt x="2410542" y="2146721"/>
                  </a:lnTo>
                  <a:lnTo>
                    <a:pt x="2410542" y="2142032"/>
                  </a:lnTo>
                  <a:lnTo>
                    <a:pt x="2410542" y="2139925"/>
                  </a:lnTo>
                  <a:lnTo>
                    <a:pt x="2410542" y="2137864"/>
                  </a:lnTo>
                  <a:lnTo>
                    <a:pt x="2410542" y="2124622"/>
                  </a:lnTo>
                  <a:lnTo>
                    <a:pt x="2410542" y="2123432"/>
                  </a:lnTo>
                  <a:lnTo>
                    <a:pt x="2410542" y="2119933"/>
                  </a:lnTo>
                  <a:lnTo>
                    <a:pt x="2410542" y="2097049"/>
                  </a:lnTo>
                  <a:cubicBezTo>
                    <a:pt x="2410542" y="2073661"/>
                    <a:pt x="2410542" y="2037517"/>
                    <a:pt x="2410542" y="1981658"/>
                  </a:cubicBezTo>
                  <a:lnTo>
                    <a:pt x="2410542" y="1956221"/>
                  </a:lnTo>
                  <a:lnTo>
                    <a:pt x="2410542" y="1949425"/>
                  </a:lnTo>
                  <a:lnTo>
                    <a:pt x="2410542" y="1947364"/>
                  </a:lnTo>
                  <a:lnTo>
                    <a:pt x="2410542" y="1934122"/>
                  </a:lnTo>
                  <a:lnTo>
                    <a:pt x="2410542" y="1932932"/>
                  </a:lnTo>
                  <a:lnTo>
                    <a:pt x="2410542" y="1906549"/>
                  </a:lnTo>
                  <a:lnTo>
                    <a:pt x="2410542" y="1882214"/>
                  </a:lnTo>
                  <a:lnTo>
                    <a:pt x="2410542" y="1861030"/>
                  </a:lnTo>
                  <a:lnTo>
                    <a:pt x="2410542" y="1791158"/>
                  </a:lnTo>
                  <a:lnTo>
                    <a:pt x="2410542" y="1747978"/>
                  </a:lnTo>
                  <a:lnTo>
                    <a:pt x="2410542" y="1709102"/>
                  </a:lnTo>
                  <a:close/>
                  <a:moveTo>
                    <a:pt x="1261975" y="135606"/>
                  </a:moveTo>
                  <a:cubicBezTo>
                    <a:pt x="1219540" y="135606"/>
                    <a:pt x="1177106" y="144559"/>
                    <a:pt x="1145043" y="162467"/>
                  </a:cubicBezTo>
                  <a:cubicBezTo>
                    <a:pt x="1145043" y="162467"/>
                    <a:pt x="1145043" y="162467"/>
                    <a:pt x="230339" y="690261"/>
                  </a:cubicBezTo>
                  <a:cubicBezTo>
                    <a:pt x="166216" y="727960"/>
                    <a:pt x="113408" y="820324"/>
                    <a:pt x="113408" y="893838"/>
                  </a:cubicBezTo>
                  <a:lnTo>
                    <a:pt x="113408" y="1082390"/>
                  </a:lnTo>
                  <a:lnTo>
                    <a:pt x="2410542" y="1082390"/>
                  </a:lnTo>
                  <a:lnTo>
                    <a:pt x="2410542" y="893838"/>
                  </a:lnTo>
                  <a:cubicBezTo>
                    <a:pt x="2410542" y="820324"/>
                    <a:pt x="2357734" y="727960"/>
                    <a:pt x="2293610" y="690261"/>
                  </a:cubicBezTo>
                  <a:cubicBezTo>
                    <a:pt x="2293610" y="690261"/>
                    <a:pt x="2293610" y="690261"/>
                    <a:pt x="1378906" y="162467"/>
                  </a:cubicBezTo>
                  <a:cubicBezTo>
                    <a:pt x="1346844" y="144559"/>
                    <a:pt x="1304410" y="135606"/>
                    <a:pt x="1261975" y="135606"/>
                  </a:cubicBezTo>
                  <a:close/>
                  <a:moveTo>
                    <a:pt x="1261975" y="0"/>
                  </a:moveTo>
                  <a:cubicBezTo>
                    <a:pt x="1308600" y="0"/>
                    <a:pt x="1355224" y="9837"/>
                    <a:pt x="1390452" y="29513"/>
                  </a:cubicBezTo>
                  <a:cubicBezTo>
                    <a:pt x="2395472" y="609420"/>
                    <a:pt x="2395472" y="609420"/>
                    <a:pt x="2395472" y="609420"/>
                  </a:cubicBezTo>
                  <a:cubicBezTo>
                    <a:pt x="2465927" y="650842"/>
                    <a:pt x="2523949" y="752325"/>
                    <a:pt x="2523949" y="833098"/>
                  </a:cubicBezTo>
                  <a:cubicBezTo>
                    <a:pt x="2523949" y="1702959"/>
                    <a:pt x="2523949" y="1920424"/>
                    <a:pt x="2523949" y="1974790"/>
                  </a:cubicBezTo>
                  <a:lnTo>
                    <a:pt x="2523949" y="1976098"/>
                  </a:lnTo>
                  <a:lnTo>
                    <a:pt x="2523949" y="1990647"/>
                  </a:lnTo>
                  <a:lnTo>
                    <a:pt x="2523949" y="1992912"/>
                  </a:lnTo>
                  <a:lnTo>
                    <a:pt x="2523949" y="2000379"/>
                  </a:lnTo>
                  <a:lnTo>
                    <a:pt x="2523949" y="2180255"/>
                  </a:lnTo>
                  <a:lnTo>
                    <a:pt x="2523949" y="2204536"/>
                  </a:lnTo>
                  <a:lnTo>
                    <a:pt x="2523949" y="2358928"/>
                  </a:lnTo>
                  <a:lnTo>
                    <a:pt x="2523949" y="2383208"/>
                  </a:lnTo>
                  <a:lnTo>
                    <a:pt x="2523949" y="2513815"/>
                  </a:lnTo>
                  <a:lnTo>
                    <a:pt x="2523949" y="2538095"/>
                  </a:lnTo>
                  <a:lnTo>
                    <a:pt x="2523949" y="2646616"/>
                  </a:lnTo>
                  <a:lnTo>
                    <a:pt x="2523949" y="2670896"/>
                  </a:lnTo>
                  <a:lnTo>
                    <a:pt x="2523949" y="2759029"/>
                  </a:lnTo>
                  <a:lnTo>
                    <a:pt x="2523949" y="2783310"/>
                  </a:lnTo>
                  <a:lnTo>
                    <a:pt x="2523949" y="2852754"/>
                  </a:lnTo>
                  <a:lnTo>
                    <a:pt x="2523949" y="2877035"/>
                  </a:lnTo>
                  <a:lnTo>
                    <a:pt x="2523949" y="2929490"/>
                  </a:lnTo>
                  <a:lnTo>
                    <a:pt x="2523949" y="2953771"/>
                  </a:lnTo>
                  <a:lnTo>
                    <a:pt x="2523949" y="2990936"/>
                  </a:lnTo>
                  <a:lnTo>
                    <a:pt x="2523949" y="3015216"/>
                  </a:lnTo>
                  <a:lnTo>
                    <a:pt x="2523949" y="3074750"/>
                  </a:lnTo>
                  <a:lnTo>
                    <a:pt x="2523949" y="3099031"/>
                  </a:lnTo>
                  <a:lnTo>
                    <a:pt x="2523949" y="3117790"/>
                  </a:lnTo>
                  <a:cubicBezTo>
                    <a:pt x="2523949" y="3135912"/>
                    <a:pt x="2523949" y="3135912"/>
                    <a:pt x="2523949" y="3135912"/>
                  </a:cubicBezTo>
                  <a:lnTo>
                    <a:pt x="2523949" y="3142071"/>
                  </a:lnTo>
                  <a:lnTo>
                    <a:pt x="2523949" y="3143379"/>
                  </a:lnTo>
                  <a:lnTo>
                    <a:pt x="2523949" y="3157927"/>
                  </a:lnTo>
                  <a:lnTo>
                    <a:pt x="2523949" y="3160193"/>
                  </a:lnTo>
                  <a:lnTo>
                    <a:pt x="2523949" y="3347536"/>
                  </a:lnTo>
                  <a:lnTo>
                    <a:pt x="2523949" y="3402691"/>
                  </a:lnTo>
                  <a:lnTo>
                    <a:pt x="2523948" y="3402691"/>
                  </a:lnTo>
                  <a:lnTo>
                    <a:pt x="2523948" y="3411812"/>
                  </a:lnTo>
                  <a:cubicBezTo>
                    <a:pt x="2523948" y="3475886"/>
                    <a:pt x="2523948" y="3475886"/>
                    <a:pt x="2523948" y="3475886"/>
                  </a:cubicBezTo>
                  <a:cubicBezTo>
                    <a:pt x="2523948" y="3558730"/>
                    <a:pt x="2465926" y="3658142"/>
                    <a:pt x="2395471" y="3699565"/>
                  </a:cubicBezTo>
                  <a:cubicBezTo>
                    <a:pt x="1390451" y="4279472"/>
                    <a:pt x="1390451" y="4279472"/>
                    <a:pt x="1390451" y="4279472"/>
                  </a:cubicBezTo>
                  <a:cubicBezTo>
                    <a:pt x="1319996" y="4320893"/>
                    <a:pt x="1203952" y="4320893"/>
                    <a:pt x="1133497" y="4279472"/>
                  </a:cubicBezTo>
                  <a:cubicBezTo>
                    <a:pt x="128477" y="3699565"/>
                    <a:pt x="128477" y="3699565"/>
                    <a:pt x="128477" y="3699565"/>
                  </a:cubicBezTo>
                  <a:cubicBezTo>
                    <a:pt x="58022" y="3658142"/>
                    <a:pt x="0" y="3558730"/>
                    <a:pt x="0" y="3475886"/>
                  </a:cubicBezTo>
                  <a:lnTo>
                    <a:pt x="0" y="2884161"/>
                  </a:lnTo>
                  <a:lnTo>
                    <a:pt x="1" y="2884161"/>
                  </a:lnTo>
                  <a:lnTo>
                    <a:pt x="1" y="2000379"/>
                  </a:lnTo>
                  <a:lnTo>
                    <a:pt x="1" y="1992912"/>
                  </a:lnTo>
                  <a:lnTo>
                    <a:pt x="1" y="1976098"/>
                  </a:lnTo>
                  <a:lnTo>
                    <a:pt x="1" y="833098"/>
                  </a:lnTo>
                  <a:cubicBezTo>
                    <a:pt x="1" y="752325"/>
                    <a:pt x="58023" y="650842"/>
                    <a:pt x="128478" y="609420"/>
                  </a:cubicBezTo>
                  <a:cubicBezTo>
                    <a:pt x="1133498" y="29513"/>
                    <a:pt x="1133498" y="29513"/>
                    <a:pt x="1133498" y="29513"/>
                  </a:cubicBezTo>
                  <a:cubicBezTo>
                    <a:pt x="1168726" y="9837"/>
                    <a:pt x="1215350" y="0"/>
                    <a:pt x="1261975" y="0"/>
                  </a:cubicBezTo>
                  <a:close/>
                </a:path>
              </a:pathLst>
            </a:custGeom>
            <a:solidFill>
              <a:srgbClr val="004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TextBox 29"/>
            <p:cNvSpPr txBox="1"/>
            <p:nvPr/>
          </p:nvSpPr>
          <p:spPr>
            <a:xfrm>
              <a:off x="1305334" y="4007079"/>
              <a:ext cx="2185459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zh-CN" sz="2400" dirty="0"/>
                <a:t>进行接口约束， </a:t>
              </a:r>
              <a:r>
                <a:rPr lang="en-US" altLang="zh-CN" sz="2400" dirty="0"/>
                <a:t>E3</a:t>
              </a:r>
              <a:r>
                <a:rPr lang="zh-CN" altLang="zh-CN" sz="2400" dirty="0"/>
                <a:t>为</a:t>
              </a:r>
              <a:r>
                <a:rPr lang="en-US" altLang="zh-CN" sz="2400" dirty="0"/>
                <a:t>N4</a:t>
              </a:r>
              <a:r>
                <a:rPr lang="zh-CN" altLang="zh-CN" sz="2400" dirty="0"/>
                <a:t>板上时钟信号源，</a:t>
              </a:r>
              <a:r>
                <a:rPr lang="en-US" altLang="zh-CN" sz="2400" dirty="0"/>
                <a:t>J15</a:t>
              </a:r>
              <a:r>
                <a:rPr lang="zh-CN" altLang="zh-CN" sz="2400" dirty="0"/>
                <a:t>控制复位信号。</a:t>
              </a:r>
              <a:endParaRPr lang="en-US" altLang="zh-CN" sz="2400" dirty="0"/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1644938" y="3352862"/>
              <a:ext cx="3513222" cy="437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约束代码</a:t>
              </a: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2107369" y="2551571"/>
              <a:ext cx="52578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000" spc="400" dirty="0">
                  <a:solidFill>
                    <a:srgbClr val="004E94"/>
                  </a:solidFill>
                  <a:latin typeface="Agency FB" panose="020B0503020202020204" pitchFamily="34" charset="0"/>
                  <a:ea typeface="微软雅黑" pitchFamily="34" charset="-122"/>
                </a:rPr>
                <a:t>02</a:t>
              </a:r>
              <a:endParaRPr lang="zh-CN" altLang="en-US" sz="4000" spc="400" dirty="0">
                <a:solidFill>
                  <a:srgbClr val="004E94"/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950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452403" y="1094736"/>
            <a:ext cx="2707454" cy="2711710"/>
            <a:chOff x="1452403" y="1832669"/>
            <a:chExt cx="2707454" cy="2711710"/>
          </a:xfrm>
        </p:grpSpPr>
        <p:grpSp>
          <p:nvGrpSpPr>
            <p:cNvPr id="84" name="组合 83"/>
            <p:cNvGrpSpPr/>
            <p:nvPr/>
          </p:nvGrpSpPr>
          <p:grpSpPr>
            <a:xfrm>
              <a:off x="1452403" y="1832669"/>
              <a:ext cx="2707454" cy="2711710"/>
              <a:chOff x="1393278" y="1580877"/>
              <a:chExt cx="2707454" cy="2711710"/>
            </a:xfrm>
          </p:grpSpPr>
          <p:sp>
            <p:nvSpPr>
              <p:cNvPr id="87" name="Oval 5"/>
              <p:cNvSpPr>
                <a:spLocks noChangeArrowheads="1"/>
              </p:cNvSpPr>
              <p:nvPr/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007CE2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Oval 6"/>
              <p:cNvSpPr>
                <a:spLocks noChangeArrowheads="1"/>
              </p:cNvSpPr>
              <p:nvPr/>
            </p:nvSpPr>
            <p:spPr bwMode="auto">
              <a:xfrm>
                <a:off x="1474163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790467" y="2992571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导出硬件</a:t>
              </a:r>
              <a:endParaRPr lang="zh-CN" altLang="en-US" sz="3600" b="1" dirty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406019" y="232696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664144" y="1094735"/>
            <a:ext cx="2703198" cy="2711712"/>
            <a:chOff x="4664144" y="1832668"/>
            <a:chExt cx="2703198" cy="2711712"/>
          </a:xfrm>
        </p:grpSpPr>
        <p:grpSp>
          <p:nvGrpSpPr>
            <p:cNvPr id="90" name="组合 89"/>
            <p:cNvGrpSpPr/>
            <p:nvPr/>
          </p:nvGrpSpPr>
          <p:grpSpPr>
            <a:xfrm>
              <a:off x="4664144" y="1832668"/>
              <a:ext cx="2703198" cy="2711712"/>
              <a:chOff x="4605019" y="1580876"/>
              <a:chExt cx="2703198" cy="2711712"/>
            </a:xfrm>
          </p:grpSpPr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4605019" y="1580876"/>
                <a:ext cx="2703198" cy="2711712"/>
              </a:xfrm>
              <a:prstGeom prst="ellipse">
                <a:avLst/>
              </a:prstGeom>
              <a:solidFill>
                <a:srgbClr val="004E94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5036321" y="2992570"/>
              <a:ext cx="201850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36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</a:p>
            <a:p>
              <a:r>
                <a:rPr lang="zh-CN" altLang="en-US" sz="36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新建工程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610919" y="2336494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912386" y="1094735"/>
            <a:ext cx="2703198" cy="2711712"/>
            <a:chOff x="7912386" y="1832668"/>
            <a:chExt cx="2703198" cy="2711712"/>
          </a:xfrm>
        </p:grpSpPr>
        <p:grpSp>
          <p:nvGrpSpPr>
            <p:cNvPr id="96" name="组合 95"/>
            <p:cNvGrpSpPr/>
            <p:nvPr/>
          </p:nvGrpSpPr>
          <p:grpSpPr>
            <a:xfrm>
              <a:off x="7912386" y="1832668"/>
              <a:ext cx="2703198" cy="2711712"/>
              <a:chOff x="7853261" y="1580876"/>
              <a:chExt cx="2703198" cy="2711712"/>
            </a:xfrm>
          </p:grpSpPr>
          <p:sp>
            <p:nvSpPr>
              <p:cNvPr id="99" name="Oval 9"/>
              <p:cNvSpPr>
                <a:spLocks noChangeArrowheads="1"/>
              </p:cNvSpPr>
              <p:nvPr/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007CE2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0"/>
              <p:cNvSpPr>
                <a:spLocks noChangeArrowheads="1"/>
              </p:cNvSpPr>
              <p:nvPr/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8313818" y="301187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rgbClr val="FBFB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板级配置</a:t>
              </a:r>
              <a:endParaRPr lang="zh-CN" altLang="en-US" sz="3600" b="1" dirty="0">
                <a:solidFill>
                  <a:srgbClr val="FBFBF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894604" y="234931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rgbClr val="FDFDFD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887983" y="2394560"/>
            <a:ext cx="1030200" cy="144738"/>
            <a:chOff x="2929691" y="2127825"/>
            <a:chExt cx="900366" cy="126498"/>
          </a:xfrm>
        </p:grpSpPr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2929691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3" name="Oval 14"/>
            <p:cNvSpPr>
              <a:spLocks noChangeArrowheads="1"/>
            </p:cNvSpPr>
            <p:nvPr/>
          </p:nvSpPr>
          <p:spPr bwMode="auto">
            <a:xfrm>
              <a:off x="370355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2974337" y="2165030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128812" y="2394560"/>
            <a:ext cx="1030200" cy="144738"/>
            <a:chOff x="5627069" y="2127825"/>
            <a:chExt cx="900366" cy="126498"/>
          </a:xfrm>
        </p:grpSpPr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562706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7" name="Oval 17"/>
            <p:cNvSpPr>
              <a:spLocks noChangeArrowheads="1"/>
            </p:cNvSpPr>
            <p:nvPr/>
          </p:nvSpPr>
          <p:spPr bwMode="auto">
            <a:xfrm>
              <a:off x="6400937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18"/>
            <p:cNvSpPr/>
            <p:nvPr/>
          </p:nvSpPr>
          <p:spPr bwMode="auto">
            <a:xfrm>
              <a:off x="5671715" y="2165030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11758" b="21887"/>
          <a:stretch/>
        </p:blipFill>
        <p:spPr>
          <a:xfrm>
            <a:off x="6246056" y="3060"/>
            <a:ext cx="2715064" cy="169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25464" r="33588" b="21887"/>
          <a:stretch/>
        </p:blipFill>
        <p:spPr>
          <a:xfrm flipH="1">
            <a:off x="3812347" y="0"/>
            <a:ext cx="2940148" cy="1699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11579" y="363348"/>
            <a:ext cx="427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操作系统移植</a:t>
            </a:r>
          </a:p>
        </p:txBody>
      </p:sp>
      <p:sp>
        <p:nvSpPr>
          <p:cNvPr id="109" name="矩形 108"/>
          <p:cNvSpPr/>
          <p:nvPr/>
        </p:nvSpPr>
        <p:spPr>
          <a:xfrm>
            <a:off x="1313899" y="4219858"/>
            <a:ext cx="2574084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将刚生成的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导出为硬件，注意要同时导出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sp>
        <p:nvSpPr>
          <p:cNvPr id="110" name="矩形 109"/>
          <p:cNvSpPr/>
          <p:nvPr/>
        </p:nvSpPr>
        <p:spPr>
          <a:xfrm>
            <a:off x="4620983" y="4051164"/>
            <a:ext cx="2780090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设计界面，加入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目录地址，以便使用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μcos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操作系统封装模块。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7889927" y="4065969"/>
            <a:ext cx="274397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打开板级配置菜单，指定标准输入输出的串口，指定中断时钟信号，重新生成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2" name="矩形 111"/>
          <p:cNvSpPr/>
          <p:nvPr/>
        </p:nvSpPr>
        <p:spPr>
          <a:xfrm>
            <a:off x="-753035" y="1465729"/>
            <a:ext cx="564776" cy="1021977"/>
          </a:xfrm>
          <a:prstGeom prst="rect">
            <a:avLst/>
          </a:prstGeom>
          <a:solidFill>
            <a:srgbClr val="007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-753035" y="2481582"/>
            <a:ext cx="564776" cy="1021977"/>
          </a:xfrm>
          <a:prstGeom prst="rect">
            <a:avLst/>
          </a:prstGeom>
          <a:solidFill>
            <a:srgbClr val="004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101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撕纸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616</Words>
  <Application>Microsoft Office PowerPoint</Application>
  <PresentationFormat>宽屏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Lifeline JL</vt:lpstr>
      <vt:lpstr>MS PGothic</vt:lpstr>
      <vt:lpstr>方正姚体</vt:lpstr>
      <vt:lpstr>宋体</vt:lpstr>
      <vt:lpstr>宋体_x001a_</vt:lpstr>
      <vt:lpstr>微软雅黑</vt:lpstr>
      <vt:lpstr>幼圆</vt:lpstr>
      <vt:lpstr>Agency FB</vt:lpstr>
      <vt:lpstr>Arial</vt:lpstr>
      <vt:lpstr>Calibri</vt:lpstr>
      <vt:lpstr>Calibri Light</vt:lpstr>
      <vt:lpstr>Cambria Math</vt:lpstr>
      <vt:lpstr>Kalinga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蓝色撕纸</dc:title>
  <dc:creator>PC</dc:creator>
  <cp:lastModifiedBy>李兵磊</cp:lastModifiedBy>
  <cp:revision>193</cp:revision>
  <dcterms:created xsi:type="dcterms:W3CDTF">2016-05-24T14:11:04Z</dcterms:created>
  <dcterms:modified xsi:type="dcterms:W3CDTF">2021-06-30T12:49:25Z</dcterms:modified>
</cp:coreProperties>
</file>